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media/image5.jpg" ContentType="image/jpeg"/>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6.jpg" ContentType="image/jpeg"/>
  <Override PartName="/ppt/media/image7.jpg" ContentType="image/jpeg"/>
  <Override PartName="/ppt/media/image8.jpg" ContentType="image/jpeg"/>
  <Override PartName="/ppt/media/image18.jpg" ContentType="image/jpeg"/>
  <Override PartName="/ppt/media/image27.jpg" ContentType="image/jpeg"/>
  <Override PartName="/ppt/media/image28.jpg" ContentType="image/jpeg"/>
  <Override PartName="/ppt/media/image38.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1" r:id="rId1"/>
    <p:sldMasterId id="2147483692" r:id="rId2"/>
    <p:sldMasterId id="2147483698" r:id="rId3"/>
  </p:sldMasterIdLst>
  <p:sldIdLst>
    <p:sldId id="256" r:id="rId4"/>
    <p:sldId id="257" r:id="rId5"/>
    <p:sldId id="259" r:id="rId6"/>
    <p:sldId id="260" r:id="rId7"/>
    <p:sldId id="261" r:id="rId8"/>
    <p:sldId id="267" r:id="rId9"/>
    <p:sldId id="268" r:id="rId10"/>
    <p:sldId id="269" r:id="rId11"/>
    <p:sldId id="270" r:id="rId12"/>
    <p:sldId id="271" r:id="rId13"/>
    <p:sldId id="275" r:id="rId14"/>
    <p:sldId id="272" r:id="rId15"/>
    <p:sldId id="274" r:id="rId16"/>
    <p:sldId id="277" r:id="rId17"/>
    <p:sldId id="298" r:id="rId18"/>
    <p:sldId id="258" r:id="rId19"/>
    <p:sldId id="296" r:id="rId20"/>
    <p:sldId id="279" r:id="rId21"/>
    <p:sldId id="297" r:id="rId22"/>
    <p:sldId id="299" r:id="rId23"/>
    <p:sldId id="265" r:id="rId24"/>
    <p:sldId id="266" r:id="rId25"/>
    <p:sldId id="300" r:id="rId26"/>
    <p:sldId id="282" r:id="rId27"/>
    <p:sldId id="284" r:id="rId28"/>
    <p:sldId id="302" r:id="rId29"/>
    <p:sldId id="301" r:id="rId30"/>
    <p:sldId id="303" r:id="rId31"/>
    <p:sldId id="309" r:id="rId32"/>
    <p:sldId id="304" r:id="rId33"/>
    <p:sldId id="305" r:id="rId34"/>
    <p:sldId id="306" r:id="rId35"/>
    <p:sldId id="307" r:id="rId36"/>
    <p:sldId id="308" r:id="rId37"/>
    <p:sldId id="310" r:id="rId38"/>
    <p:sldId id="311" r:id="rId39"/>
    <p:sldId id="312" r:id="rId40"/>
    <p:sldId id="313"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0" Type="http://schemas.openxmlformats.org/officeDocument/2006/relationships/slide" Target="slides/slide17.xml"/><Relationship Id="rId41"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4CFECC-F112-4FE6-A2CC-D2668F78EFA1}"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n-US"/>
        </a:p>
      </dgm:t>
    </dgm:pt>
    <dgm:pt modelId="{3BF5DBC6-D5E7-43D2-A073-9AD29BA0D13D}">
      <dgm:prSet custT="1"/>
      <dgm:spPr/>
      <dgm:t>
        <a:bodyPr/>
        <a:lstStyle/>
        <a:p>
          <a:r>
            <a:rPr lang="sr-Cyrl-RS" sz="2400" dirty="0"/>
            <a:t>Ниски попречни рез по </a:t>
          </a:r>
          <a:r>
            <a:rPr lang="en-US" sz="2400" dirty="0" err="1"/>
            <a:t>Dörfleru</a:t>
          </a:r>
          <a:endParaRPr lang="en-US" sz="2400" dirty="0"/>
        </a:p>
      </dgm:t>
    </dgm:pt>
    <dgm:pt modelId="{FF3C4850-0541-4A09-A79F-74E1A388A137}" type="parTrans" cxnId="{C6F1FFF5-26EA-4F48-8FDB-0C4AEE1BD54F}">
      <dgm:prSet/>
      <dgm:spPr/>
      <dgm:t>
        <a:bodyPr/>
        <a:lstStyle/>
        <a:p>
          <a:endParaRPr lang="en-US"/>
        </a:p>
      </dgm:t>
    </dgm:pt>
    <dgm:pt modelId="{399B2516-C15B-44D1-B806-CAD20561501C}" type="sibTrans" cxnId="{C6F1FFF5-26EA-4F48-8FDB-0C4AEE1BD54F}">
      <dgm:prSet/>
      <dgm:spPr/>
      <dgm:t>
        <a:bodyPr/>
        <a:lstStyle/>
        <a:p>
          <a:endParaRPr lang="en-US"/>
        </a:p>
      </dgm:t>
    </dgm:pt>
    <dgm:pt modelId="{560F2765-FB32-47B4-B2D1-BE003F2D54E4}">
      <dgm:prSet custT="1"/>
      <dgm:spPr/>
      <dgm:t>
        <a:bodyPr/>
        <a:lstStyle/>
        <a:p>
          <a:r>
            <a:rPr lang="sr-Cyrl-RS" sz="2400" dirty="0"/>
            <a:t>Класичан уздужан </a:t>
          </a:r>
          <a:r>
            <a:rPr lang="sr-Cyrl-RS" sz="2400" dirty="0" err="1"/>
            <a:t>корпорални</a:t>
          </a:r>
          <a:r>
            <a:rPr lang="sr-Cyrl-RS" sz="2400" dirty="0"/>
            <a:t> царски рез</a:t>
          </a:r>
          <a:endParaRPr lang="en-US" sz="2400" dirty="0"/>
        </a:p>
      </dgm:t>
    </dgm:pt>
    <dgm:pt modelId="{050437A0-DF9C-4728-8653-9D58FEAB9927}" type="parTrans" cxnId="{C18EE2ED-877F-435F-A737-4EA2D8ABEDE6}">
      <dgm:prSet/>
      <dgm:spPr/>
      <dgm:t>
        <a:bodyPr/>
        <a:lstStyle/>
        <a:p>
          <a:endParaRPr lang="en-US"/>
        </a:p>
      </dgm:t>
    </dgm:pt>
    <dgm:pt modelId="{E217AE61-3B57-47A9-B3B8-821D2984BBC5}" type="sibTrans" cxnId="{C18EE2ED-877F-435F-A737-4EA2D8ABEDE6}">
      <dgm:prSet/>
      <dgm:spPr/>
      <dgm:t>
        <a:bodyPr/>
        <a:lstStyle/>
        <a:p>
          <a:endParaRPr lang="en-US"/>
        </a:p>
      </dgm:t>
    </dgm:pt>
    <dgm:pt modelId="{C1E1B7FA-85A7-491C-89CA-527144564ED2}">
      <dgm:prSet custT="1"/>
      <dgm:spPr/>
      <dgm:t>
        <a:bodyPr/>
        <a:lstStyle/>
        <a:p>
          <a:r>
            <a:rPr lang="sr-Cyrl-RS" sz="2400" dirty="0"/>
            <a:t>Ниски уздужни царски рез</a:t>
          </a:r>
          <a:endParaRPr lang="en-US" sz="2400" dirty="0"/>
        </a:p>
      </dgm:t>
    </dgm:pt>
    <dgm:pt modelId="{68D80B38-1A8C-419B-9A92-2C7A08B1FFC4}" type="parTrans" cxnId="{DA776769-F7FD-4605-BDB7-3A4B535425E0}">
      <dgm:prSet/>
      <dgm:spPr/>
      <dgm:t>
        <a:bodyPr/>
        <a:lstStyle/>
        <a:p>
          <a:endParaRPr lang="en-US"/>
        </a:p>
      </dgm:t>
    </dgm:pt>
    <dgm:pt modelId="{5FD3EF17-DCA0-4F38-A1A5-1CB0E74690F1}" type="sibTrans" cxnId="{DA776769-F7FD-4605-BDB7-3A4B535425E0}">
      <dgm:prSet/>
      <dgm:spPr/>
      <dgm:t>
        <a:bodyPr/>
        <a:lstStyle/>
        <a:p>
          <a:endParaRPr lang="en-US"/>
        </a:p>
      </dgm:t>
    </dgm:pt>
    <dgm:pt modelId="{2B2BF7F6-69A6-4025-A607-B7A33C33B5BA}">
      <dgm:prSet custT="1"/>
      <dgm:spPr/>
      <dgm:t>
        <a:bodyPr/>
        <a:lstStyle/>
        <a:p>
          <a:r>
            <a:rPr lang="sr-Cyrl-RS" sz="2400" dirty="0" err="1"/>
            <a:t>Екстраперитонеални</a:t>
          </a:r>
          <a:r>
            <a:rPr lang="sr-Cyrl-RS" sz="2400" dirty="0"/>
            <a:t> царски рез</a:t>
          </a:r>
          <a:endParaRPr lang="en-US" sz="2400" dirty="0"/>
        </a:p>
      </dgm:t>
    </dgm:pt>
    <dgm:pt modelId="{A324691D-11BF-45C5-BD8F-2F515690049C}" type="parTrans" cxnId="{5BCF7F57-BBCF-41CF-A34B-D9A5FE5ECB30}">
      <dgm:prSet/>
      <dgm:spPr/>
      <dgm:t>
        <a:bodyPr/>
        <a:lstStyle/>
        <a:p>
          <a:endParaRPr lang="en-US"/>
        </a:p>
      </dgm:t>
    </dgm:pt>
    <dgm:pt modelId="{F57FD7FE-AF56-48C6-B92B-2AEEA2C7C45F}" type="sibTrans" cxnId="{5BCF7F57-BBCF-41CF-A34B-D9A5FE5ECB30}">
      <dgm:prSet/>
      <dgm:spPr/>
      <dgm:t>
        <a:bodyPr/>
        <a:lstStyle/>
        <a:p>
          <a:endParaRPr lang="en-US"/>
        </a:p>
      </dgm:t>
    </dgm:pt>
    <dgm:pt modelId="{9B3BFEF6-F1D7-4522-89BD-0E8D08B029A6}">
      <dgm:prSet custT="1"/>
      <dgm:spPr/>
      <dgm:t>
        <a:bodyPr/>
        <a:lstStyle/>
        <a:p>
          <a:r>
            <a:rPr lang="sr-Cyrl-RS" sz="2400" dirty="0"/>
            <a:t>Мали царски рез (</a:t>
          </a:r>
          <a:r>
            <a:rPr lang="sr-Latn-RS" sz="2400" dirty="0"/>
            <a:t>Sectio parva</a:t>
          </a:r>
          <a:r>
            <a:rPr lang="sr-Latn-RS" sz="1300" dirty="0"/>
            <a:t>)</a:t>
          </a:r>
          <a:endParaRPr lang="en-US" sz="1300" dirty="0"/>
        </a:p>
      </dgm:t>
    </dgm:pt>
    <dgm:pt modelId="{FF5BA0F5-2E64-4782-985E-46F0AE044DE5}" type="parTrans" cxnId="{4ABB6156-F8AD-434B-B9B8-42C4D57D8D6F}">
      <dgm:prSet/>
      <dgm:spPr/>
      <dgm:t>
        <a:bodyPr/>
        <a:lstStyle/>
        <a:p>
          <a:endParaRPr lang="en-US"/>
        </a:p>
      </dgm:t>
    </dgm:pt>
    <dgm:pt modelId="{10144D11-5F89-4A31-AFF6-353722F8AC24}" type="sibTrans" cxnId="{4ABB6156-F8AD-434B-B9B8-42C4D57D8D6F}">
      <dgm:prSet/>
      <dgm:spPr/>
      <dgm:t>
        <a:bodyPr/>
        <a:lstStyle/>
        <a:p>
          <a:endParaRPr lang="en-US"/>
        </a:p>
      </dgm:t>
    </dgm:pt>
    <dgm:pt modelId="{E68B373D-DD06-4222-91D9-4AB10569EF52}" type="pres">
      <dgm:prSet presAssocID="{E84CFECC-F112-4FE6-A2CC-D2668F78EFA1}" presName="linear" presStyleCnt="0">
        <dgm:presLayoutVars>
          <dgm:dir/>
          <dgm:animLvl val="lvl"/>
          <dgm:resizeHandles val="exact"/>
        </dgm:presLayoutVars>
      </dgm:prSet>
      <dgm:spPr/>
      <dgm:t>
        <a:bodyPr/>
        <a:lstStyle/>
        <a:p>
          <a:endParaRPr lang="sr-Latn-BA"/>
        </a:p>
      </dgm:t>
    </dgm:pt>
    <dgm:pt modelId="{82782ECD-FFEB-40C7-A0DA-7C89AAC356D5}" type="pres">
      <dgm:prSet presAssocID="{3BF5DBC6-D5E7-43D2-A073-9AD29BA0D13D}" presName="parentLin" presStyleCnt="0"/>
      <dgm:spPr/>
    </dgm:pt>
    <dgm:pt modelId="{B3387564-7391-424C-8436-EE342DD875E3}" type="pres">
      <dgm:prSet presAssocID="{3BF5DBC6-D5E7-43D2-A073-9AD29BA0D13D}" presName="parentLeftMargin" presStyleLbl="node1" presStyleIdx="0" presStyleCnt="5"/>
      <dgm:spPr/>
      <dgm:t>
        <a:bodyPr/>
        <a:lstStyle/>
        <a:p>
          <a:endParaRPr lang="sr-Latn-BA"/>
        </a:p>
      </dgm:t>
    </dgm:pt>
    <dgm:pt modelId="{E6B43388-63C2-4995-9A14-345642FFE2BA}" type="pres">
      <dgm:prSet presAssocID="{3BF5DBC6-D5E7-43D2-A073-9AD29BA0D13D}" presName="parentText" presStyleLbl="node1" presStyleIdx="0" presStyleCnt="5" custScaleY="309127">
        <dgm:presLayoutVars>
          <dgm:chMax val="0"/>
          <dgm:bulletEnabled val="1"/>
        </dgm:presLayoutVars>
      </dgm:prSet>
      <dgm:spPr/>
      <dgm:t>
        <a:bodyPr/>
        <a:lstStyle/>
        <a:p>
          <a:endParaRPr lang="sr-Latn-BA"/>
        </a:p>
      </dgm:t>
    </dgm:pt>
    <dgm:pt modelId="{704DCCF6-4E36-47C7-82BB-4F604D25D572}" type="pres">
      <dgm:prSet presAssocID="{3BF5DBC6-D5E7-43D2-A073-9AD29BA0D13D}" presName="negativeSpace" presStyleCnt="0"/>
      <dgm:spPr/>
    </dgm:pt>
    <dgm:pt modelId="{7DA0359C-3C92-4275-8188-46F1E199487A}" type="pres">
      <dgm:prSet presAssocID="{3BF5DBC6-D5E7-43D2-A073-9AD29BA0D13D}" presName="childText" presStyleLbl="conFgAcc1" presStyleIdx="0" presStyleCnt="5">
        <dgm:presLayoutVars>
          <dgm:bulletEnabled val="1"/>
        </dgm:presLayoutVars>
      </dgm:prSet>
      <dgm:spPr/>
    </dgm:pt>
    <dgm:pt modelId="{692D5A70-EA11-4A60-8F57-7C519F0EED62}" type="pres">
      <dgm:prSet presAssocID="{399B2516-C15B-44D1-B806-CAD20561501C}" presName="spaceBetweenRectangles" presStyleCnt="0"/>
      <dgm:spPr/>
    </dgm:pt>
    <dgm:pt modelId="{1027C574-C530-41D8-AD01-F4698A793F05}" type="pres">
      <dgm:prSet presAssocID="{560F2765-FB32-47B4-B2D1-BE003F2D54E4}" presName="parentLin" presStyleCnt="0"/>
      <dgm:spPr/>
    </dgm:pt>
    <dgm:pt modelId="{2F562A96-5CD1-4618-98CE-EEAA5597C129}" type="pres">
      <dgm:prSet presAssocID="{560F2765-FB32-47B4-B2D1-BE003F2D54E4}" presName="parentLeftMargin" presStyleLbl="node1" presStyleIdx="0" presStyleCnt="5"/>
      <dgm:spPr/>
      <dgm:t>
        <a:bodyPr/>
        <a:lstStyle/>
        <a:p>
          <a:endParaRPr lang="sr-Latn-BA"/>
        </a:p>
      </dgm:t>
    </dgm:pt>
    <dgm:pt modelId="{6509A0BE-04DE-4E25-BF49-47D9362AB986}" type="pres">
      <dgm:prSet presAssocID="{560F2765-FB32-47B4-B2D1-BE003F2D54E4}" presName="parentText" presStyleLbl="node1" presStyleIdx="1" presStyleCnt="5" custScaleY="218406">
        <dgm:presLayoutVars>
          <dgm:chMax val="0"/>
          <dgm:bulletEnabled val="1"/>
        </dgm:presLayoutVars>
      </dgm:prSet>
      <dgm:spPr/>
      <dgm:t>
        <a:bodyPr/>
        <a:lstStyle/>
        <a:p>
          <a:endParaRPr lang="sr-Latn-BA"/>
        </a:p>
      </dgm:t>
    </dgm:pt>
    <dgm:pt modelId="{07F73B0A-C3A7-4121-9B96-384DBFEAB2D3}" type="pres">
      <dgm:prSet presAssocID="{560F2765-FB32-47B4-B2D1-BE003F2D54E4}" presName="negativeSpace" presStyleCnt="0"/>
      <dgm:spPr/>
    </dgm:pt>
    <dgm:pt modelId="{39875CFF-48CC-444C-A836-028F16251194}" type="pres">
      <dgm:prSet presAssocID="{560F2765-FB32-47B4-B2D1-BE003F2D54E4}" presName="childText" presStyleLbl="conFgAcc1" presStyleIdx="1" presStyleCnt="5">
        <dgm:presLayoutVars>
          <dgm:bulletEnabled val="1"/>
        </dgm:presLayoutVars>
      </dgm:prSet>
      <dgm:spPr/>
    </dgm:pt>
    <dgm:pt modelId="{75A68AB4-B5F3-4080-9605-C8EF89B314AF}" type="pres">
      <dgm:prSet presAssocID="{E217AE61-3B57-47A9-B3B8-821D2984BBC5}" presName="spaceBetweenRectangles" presStyleCnt="0"/>
      <dgm:spPr/>
    </dgm:pt>
    <dgm:pt modelId="{D78D6EE9-A709-4F6A-8838-2FE934086835}" type="pres">
      <dgm:prSet presAssocID="{C1E1B7FA-85A7-491C-89CA-527144564ED2}" presName="parentLin" presStyleCnt="0"/>
      <dgm:spPr/>
    </dgm:pt>
    <dgm:pt modelId="{71B91B3D-3948-4CF7-84A8-18C18AFDCC71}" type="pres">
      <dgm:prSet presAssocID="{C1E1B7FA-85A7-491C-89CA-527144564ED2}" presName="parentLeftMargin" presStyleLbl="node1" presStyleIdx="1" presStyleCnt="5"/>
      <dgm:spPr/>
      <dgm:t>
        <a:bodyPr/>
        <a:lstStyle/>
        <a:p>
          <a:endParaRPr lang="sr-Latn-BA"/>
        </a:p>
      </dgm:t>
    </dgm:pt>
    <dgm:pt modelId="{80BC57B8-59C9-4670-AC61-C64CD645E32F}" type="pres">
      <dgm:prSet presAssocID="{C1E1B7FA-85A7-491C-89CA-527144564ED2}" presName="parentText" presStyleLbl="node1" presStyleIdx="2" presStyleCnt="5" custScaleY="213711" custLinFactNeighborX="-15534" custLinFactNeighborY="-2313">
        <dgm:presLayoutVars>
          <dgm:chMax val="0"/>
          <dgm:bulletEnabled val="1"/>
        </dgm:presLayoutVars>
      </dgm:prSet>
      <dgm:spPr/>
      <dgm:t>
        <a:bodyPr/>
        <a:lstStyle/>
        <a:p>
          <a:endParaRPr lang="sr-Latn-BA"/>
        </a:p>
      </dgm:t>
    </dgm:pt>
    <dgm:pt modelId="{7DB419EE-26CE-4A5E-853A-F1F0497D5C94}" type="pres">
      <dgm:prSet presAssocID="{C1E1B7FA-85A7-491C-89CA-527144564ED2}" presName="negativeSpace" presStyleCnt="0"/>
      <dgm:spPr/>
    </dgm:pt>
    <dgm:pt modelId="{8AD285D9-2738-45A7-802E-044943EB738F}" type="pres">
      <dgm:prSet presAssocID="{C1E1B7FA-85A7-491C-89CA-527144564ED2}" presName="childText" presStyleLbl="conFgAcc1" presStyleIdx="2" presStyleCnt="5">
        <dgm:presLayoutVars>
          <dgm:bulletEnabled val="1"/>
        </dgm:presLayoutVars>
      </dgm:prSet>
      <dgm:spPr/>
    </dgm:pt>
    <dgm:pt modelId="{213271DB-9C26-4334-92F7-1D6EE6288D1E}" type="pres">
      <dgm:prSet presAssocID="{5FD3EF17-DCA0-4F38-A1A5-1CB0E74690F1}" presName="spaceBetweenRectangles" presStyleCnt="0"/>
      <dgm:spPr/>
    </dgm:pt>
    <dgm:pt modelId="{7910138E-614F-42AF-8597-BA7C371E8922}" type="pres">
      <dgm:prSet presAssocID="{2B2BF7F6-69A6-4025-A607-B7A33C33B5BA}" presName="parentLin" presStyleCnt="0"/>
      <dgm:spPr/>
    </dgm:pt>
    <dgm:pt modelId="{7DE0A81D-1572-4584-B6F9-7601D21D3113}" type="pres">
      <dgm:prSet presAssocID="{2B2BF7F6-69A6-4025-A607-B7A33C33B5BA}" presName="parentLeftMargin" presStyleLbl="node1" presStyleIdx="2" presStyleCnt="5"/>
      <dgm:spPr/>
      <dgm:t>
        <a:bodyPr/>
        <a:lstStyle/>
        <a:p>
          <a:endParaRPr lang="sr-Latn-BA"/>
        </a:p>
      </dgm:t>
    </dgm:pt>
    <dgm:pt modelId="{6176339B-DFF8-451A-889D-9DC717096C77}" type="pres">
      <dgm:prSet presAssocID="{2B2BF7F6-69A6-4025-A607-B7A33C33B5BA}" presName="parentText" presStyleLbl="node1" presStyleIdx="3" presStyleCnt="5" custScaleY="196526">
        <dgm:presLayoutVars>
          <dgm:chMax val="0"/>
          <dgm:bulletEnabled val="1"/>
        </dgm:presLayoutVars>
      </dgm:prSet>
      <dgm:spPr/>
      <dgm:t>
        <a:bodyPr/>
        <a:lstStyle/>
        <a:p>
          <a:endParaRPr lang="sr-Latn-BA"/>
        </a:p>
      </dgm:t>
    </dgm:pt>
    <dgm:pt modelId="{57D2A77D-99E2-4D9D-8619-CF98447F74D9}" type="pres">
      <dgm:prSet presAssocID="{2B2BF7F6-69A6-4025-A607-B7A33C33B5BA}" presName="negativeSpace" presStyleCnt="0"/>
      <dgm:spPr/>
    </dgm:pt>
    <dgm:pt modelId="{A90CA4DE-D1B8-4E96-A9B1-8EE019ABAB08}" type="pres">
      <dgm:prSet presAssocID="{2B2BF7F6-69A6-4025-A607-B7A33C33B5BA}" presName="childText" presStyleLbl="conFgAcc1" presStyleIdx="3" presStyleCnt="5">
        <dgm:presLayoutVars>
          <dgm:bulletEnabled val="1"/>
        </dgm:presLayoutVars>
      </dgm:prSet>
      <dgm:spPr/>
    </dgm:pt>
    <dgm:pt modelId="{E977ED47-A165-4F19-A99D-D10FF48F84EA}" type="pres">
      <dgm:prSet presAssocID="{F57FD7FE-AF56-48C6-B92B-2AEEA2C7C45F}" presName="spaceBetweenRectangles" presStyleCnt="0"/>
      <dgm:spPr/>
    </dgm:pt>
    <dgm:pt modelId="{322F5706-D684-4230-9037-9DA84509A100}" type="pres">
      <dgm:prSet presAssocID="{9B3BFEF6-F1D7-4522-89BD-0E8D08B029A6}" presName="parentLin" presStyleCnt="0"/>
      <dgm:spPr/>
    </dgm:pt>
    <dgm:pt modelId="{22EB7651-D011-43CD-B124-A6F319A583C2}" type="pres">
      <dgm:prSet presAssocID="{9B3BFEF6-F1D7-4522-89BD-0E8D08B029A6}" presName="parentLeftMargin" presStyleLbl="node1" presStyleIdx="3" presStyleCnt="5"/>
      <dgm:spPr/>
      <dgm:t>
        <a:bodyPr/>
        <a:lstStyle/>
        <a:p>
          <a:endParaRPr lang="sr-Latn-BA"/>
        </a:p>
      </dgm:t>
    </dgm:pt>
    <dgm:pt modelId="{9BB01F20-7BB7-44C4-B727-88473F2C2035}" type="pres">
      <dgm:prSet presAssocID="{9B3BFEF6-F1D7-4522-89BD-0E8D08B029A6}" presName="parentText" presStyleLbl="node1" presStyleIdx="4" presStyleCnt="5" custScaleY="211346">
        <dgm:presLayoutVars>
          <dgm:chMax val="0"/>
          <dgm:bulletEnabled val="1"/>
        </dgm:presLayoutVars>
      </dgm:prSet>
      <dgm:spPr/>
      <dgm:t>
        <a:bodyPr/>
        <a:lstStyle/>
        <a:p>
          <a:endParaRPr lang="sr-Latn-BA"/>
        </a:p>
      </dgm:t>
    </dgm:pt>
    <dgm:pt modelId="{4AB33478-6809-4E02-8C4F-4A6BCD4CDDB7}" type="pres">
      <dgm:prSet presAssocID="{9B3BFEF6-F1D7-4522-89BD-0E8D08B029A6}" presName="negativeSpace" presStyleCnt="0"/>
      <dgm:spPr/>
    </dgm:pt>
    <dgm:pt modelId="{E5C4FBAC-75A3-4BFD-B370-6FFB75245413}" type="pres">
      <dgm:prSet presAssocID="{9B3BFEF6-F1D7-4522-89BD-0E8D08B029A6}" presName="childText" presStyleLbl="conFgAcc1" presStyleIdx="4" presStyleCnt="5">
        <dgm:presLayoutVars>
          <dgm:bulletEnabled val="1"/>
        </dgm:presLayoutVars>
      </dgm:prSet>
      <dgm:spPr/>
    </dgm:pt>
  </dgm:ptLst>
  <dgm:cxnLst>
    <dgm:cxn modelId="{B2300AFA-E7B3-45EA-B4E5-0BDD1EDABB09}" type="presOf" srcId="{2B2BF7F6-69A6-4025-A607-B7A33C33B5BA}" destId="{6176339B-DFF8-451A-889D-9DC717096C77}" srcOrd="1" destOrd="0" presId="urn:microsoft.com/office/officeart/2005/8/layout/list1"/>
    <dgm:cxn modelId="{655FBA89-7D7B-42F9-9E96-402EA70CE25B}" type="presOf" srcId="{3BF5DBC6-D5E7-43D2-A073-9AD29BA0D13D}" destId="{B3387564-7391-424C-8436-EE342DD875E3}" srcOrd="0" destOrd="0" presId="urn:microsoft.com/office/officeart/2005/8/layout/list1"/>
    <dgm:cxn modelId="{240B522C-70F1-44B6-93D2-C42ADD5DAAE2}" type="presOf" srcId="{E84CFECC-F112-4FE6-A2CC-D2668F78EFA1}" destId="{E68B373D-DD06-4222-91D9-4AB10569EF52}" srcOrd="0" destOrd="0" presId="urn:microsoft.com/office/officeart/2005/8/layout/list1"/>
    <dgm:cxn modelId="{5BCF7F57-BBCF-41CF-A34B-D9A5FE5ECB30}" srcId="{E84CFECC-F112-4FE6-A2CC-D2668F78EFA1}" destId="{2B2BF7F6-69A6-4025-A607-B7A33C33B5BA}" srcOrd="3" destOrd="0" parTransId="{A324691D-11BF-45C5-BD8F-2F515690049C}" sibTransId="{F57FD7FE-AF56-48C6-B92B-2AEEA2C7C45F}"/>
    <dgm:cxn modelId="{4ABB6156-F8AD-434B-B9B8-42C4D57D8D6F}" srcId="{E84CFECC-F112-4FE6-A2CC-D2668F78EFA1}" destId="{9B3BFEF6-F1D7-4522-89BD-0E8D08B029A6}" srcOrd="4" destOrd="0" parTransId="{FF5BA0F5-2E64-4782-985E-46F0AE044DE5}" sibTransId="{10144D11-5F89-4A31-AFF6-353722F8AC24}"/>
    <dgm:cxn modelId="{8038A7A5-1FA0-412C-95ED-AAD593764F5A}" type="presOf" srcId="{3BF5DBC6-D5E7-43D2-A073-9AD29BA0D13D}" destId="{E6B43388-63C2-4995-9A14-345642FFE2BA}" srcOrd="1" destOrd="0" presId="urn:microsoft.com/office/officeart/2005/8/layout/list1"/>
    <dgm:cxn modelId="{048AAB7F-1BF8-4FCB-A81C-B3DD40393565}" type="presOf" srcId="{9B3BFEF6-F1D7-4522-89BD-0E8D08B029A6}" destId="{22EB7651-D011-43CD-B124-A6F319A583C2}" srcOrd="0" destOrd="0" presId="urn:microsoft.com/office/officeart/2005/8/layout/list1"/>
    <dgm:cxn modelId="{FB9AE59E-5E61-4C77-830F-8C10A4034828}" type="presOf" srcId="{2B2BF7F6-69A6-4025-A607-B7A33C33B5BA}" destId="{7DE0A81D-1572-4584-B6F9-7601D21D3113}" srcOrd="0" destOrd="0" presId="urn:microsoft.com/office/officeart/2005/8/layout/list1"/>
    <dgm:cxn modelId="{1273603C-DE48-40C3-BEF7-2C162FC73111}" type="presOf" srcId="{C1E1B7FA-85A7-491C-89CA-527144564ED2}" destId="{80BC57B8-59C9-4670-AC61-C64CD645E32F}" srcOrd="1" destOrd="0" presId="urn:microsoft.com/office/officeart/2005/8/layout/list1"/>
    <dgm:cxn modelId="{04748469-7B45-40FD-AF39-C723F30E2244}" type="presOf" srcId="{560F2765-FB32-47B4-B2D1-BE003F2D54E4}" destId="{2F562A96-5CD1-4618-98CE-EEAA5597C129}" srcOrd="0" destOrd="0" presId="urn:microsoft.com/office/officeart/2005/8/layout/list1"/>
    <dgm:cxn modelId="{81172116-EF84-408B-8886-366E9300C84E}" type="presOf" srcId="{C1E1B7FA-85A7-491C-89CA-527144564ED2}" destId="{71B91B3D-3948-4CF7-84A8-18C18AFDCC71}" srcOrd="0" destOrd="0" presId="urn:microsoft.com/office/officeart/2005/8/layout/list1"/>
    <dgm:cxn modelId="{58F54460-ACCB-4FF1-B249-4196B1E14A70}" type="presOf" srcId="{560F2765-FB32-47B4-B2D1-BE003F2D54E4}" destId="{6509A0BE-04DE-4E25-BF49-47D9362AB986}" srcOrd="1" destOrd="0" presId="urn:microsoft.com/office/officeart/2005/8/layout/list1"/>
    <dgm:cxn modelId="{80FE2507-49BF-4955-93AA-A874601A26C9}" type="presOf" srcId="{9B3BFEF6-F1D7-4522-89BD-0E8D08B029A6}" destId="{9BB01F20-7BB7-44C4-B727-88473F2C2035}" srcOrd="1" destOrd="0" presId="urn:microsoft.com/office/officeart/2005/8/layout/list1"/>
    <dgm:cxn modelId="{C6F1FFF5-26EA-4F48-8FDB-0C4AEE1BD54F}" srcId="{E84CFECC-F112-4FE6-A2CC-D2668F78EFA1}" destId="{3BF5DBC6-D5E7-43D2-A073-9AD29BA0D13D}" srcOrd="0" destOrd="0" parTransId="{FF3C4850-0541-4A09-A79F-74E1A388A137}" sibTransId="{399B2516-C15B-44D1-B806-CAD20561501C}"/>
    <dgm:cxn modelId="{C18EE2ED-877F-435F-A737-4EA2D8ABEDE6}" srcId="{E84CFECC-F112-4FE6-A2CC-D2668F78EFA1}" destId="{560F2765-FB32-47B4-B2D1-BE003F2D54E4}" srcOrd="1" destOrd="0" parTransId="{050437A0-DF9C-4728-8653-9D58FEAB9927}" sibTransId="{E217AE61-3B57-47A9-B3B8-821D2984BBC5}"/>
    <dgm:cxn modelId="{DA776769-F7FD-4605-BDB7-3A4B535425E0}" srcId="{E84CFECC-F112-4FE6-A2CC-D2668F78EFA1}" destId="{C1E1B7FA-85A7-491C-89CA-527144564ED2}" srcOrd="2" destOrd="0" parTransId="{68D80B38-1A8C-419B-9A92-2C7A08B1FFC4}" sibTransId="{5FD3EF17-DCA0-4F38-A1A5-1CB0E74690F1}"/>
    <dgm:cxn modelId="{D52977AC-53EF-4DCD-8790-ACB5BB5BD65A}" type="presParOf" srcId="{E68B373D-DD06-4222-91D9-4AB10569EF52}" destId="{82782ECD-FFEB-40C7-A0DA-7C89AAC356D5}" srcOrd="0" destOrd="0" presId="urn:microsoft.com/office/officeart/2005/8/layout/list1"/>
    <dgm:cxn modelId="{C6365E2D-BCB5-4B12-9D29-7511D3757D88}" type="presParOf" srcId="{82782ECD-FFEB-40C7-A0DA-7C89AAC356D5}" destId="{B3387564-7391-424C-8436-EE342DD875E3}" srcOrd="0" destOrd="0" presId="urn:microsoft.com/office/officeart/2005/8/layout/list1"/>
    <dgm:cxn modelId="{6444CFA1-34F9-4C26-9EB4-8271CCE4EE83}" type="presParOf" srcId="{82782ECD-FFEB-40C7-A0DA-7C89AAC356D5}" destId="{E6B43388-63C2-4995-9A14-345642FFE2BA}" srcOrd="1" destOrd="0" presId="urn:microsoft.com/office/officeart/2005/8/layout/list1"/>
    <dgm:cxn modelId="{CBB291DD-427F-496C-9659-4BB032F1796E}" type="presParOf" srcId="{E68B373D-DD06-4222-91D9-4AB10569EF52}" destId="{704DCCF6-4E36-47C7-82BB-4F604D25D572}" srcOrd="1" destOrd="0" presId="urn:microsoft.com/office/officeart/2005/8/layout/list1"/>
    <dgm:cxn modelId="{89E34601-5D0F-40ED-9A14-D7D06C614A6E}" type="presParOf" srcId="{E68B373D-DD06-4222-91D9-4AB10569EF52}" destId="{7DA0359C-3C92-4275-8188-46F1E199487A}" srcOrd="2" destOrd="0" presId="urn:microsoft.com/office/officeart/2005/8/layout/list1"/>
    <dgm:cxn modelId="{FBD6DE65-244C-4D5E-B896-8CC443726DEF}" type="presParOf" srcId="{E68B373D-DD06-4222-91D9-4AB10569EF52}" destId="{692D5A70-EA11-4A60-8F57-7C519F0EED62}" srcOrd="3" destOrd="0" presId="urn:microsoft.com/office/officeart/2005/8/layout/list1"/>
    <dgm:cxn modelId="{E2B2E549-DA7F-4138-A649-A7CA44CF79FE}" type="presParOf" srcId="{E68B373D-DD06-4222-91D9-4AB10569EF52}" destId="{1027C574-C530-41D8-AD01-F4698A793F05}" srcOrd="4" destOrd="0" presId="urn:microsoft.com/office/officeart/2005/8/layout/list1"/>
    <dgm:cxn modelId="{65A1D42A-C938-4ED2-A117-A76C973B8629}" type="presParOf" srcId="{1027C574-C530-41D8-AD01-F4698A793F05}" destId="{2F562A96-5CD1-4618-98CE-EEAA5597C129}" srcOrd="0" destOrd="0" presId="urn:microsoft.com/office/officeart/2005/8/layout/list1"/>
    <dgm:cxn modelId="{C5752360-BC8C-42B4-A928-0BAFC2B6B272}" type="presParOf" srcId="{1027C574-C530-41D8-AD01-F4698A793F05}" destId="{6509A0BE-04DE-4E25-BF49-47D9362AB986}" srcOrd="1" destOrd="0" presId="urn:microsoft.com/office/officeart/2005/8/layout/list1"/>
    <dgm:cxn modelId="{97F235B4-5982-4EFF-89AF-11123D5F0652}" type="presParOf" srcId="{E68B373D-DD06-4222-91D9-4AB10569EF52}" destId="{07F73B0A-C3A7-4121-9B96-384DBFEAB2D3}" srcOrd="5" destOrd="0" presId="urn:microsoft.com/office/officeart/2005/8/layout/list1"/>
    <dgm:cxn modelId="{18E46D53-9A60-45F8-BB0F-78BC1AA09F94}" type="presParOf" srcId="{E68B373D-DD06-4222-91D9-4AB10569EF52}" destId="{39875CFF-48CC-444C-A836-028F16251194}" srcOrd="6" destOrd="0" presId="urn:microsoft.com/office/officeart/2005/8/layout/list1"/>
    <dgm:cxn modelId="{8F02AC75-FA2A-43DE-985D-EB9488A497CD}" type="presParOf" srcId="{E68B373D-DD06-4222-91D9-4AB10569EF52}" destId="{75A68AB4-B5F3-4080-9605-C8EF89B314AF}" srcOrd="7" destOrd="0" presId="urn:microsoft.com/office/officeart/2005/8/layout/list1"/>
    <dgm:cxn modelId="{B4F84CC3-E660-4CDE-931E-CEDF9D34B36D}" type="presParOf" srcId="{E68B373D-DD06-4222-91D9-4AB10569EF52}" destId="{D78D6EE9-A709-4F6A-8838-2FE934086835}" srcOrd="8" destOrd="0" presId="urn:microsoft.com/office/officeart/2005/8/layout/list1"/>
    <dgm:cxn modelId="{A611C8F7-D1A1-46B9-B3F7-FC70BEB0094E}" type="presParOf" srcId="{D78D6EE9-A709-4F6A-8838-2FE934086835}" destId="{71B91B3D-3948-4CF7-84A8-18C18AFDCC71}" srcOrd="0" destOrd="0" presId="urn:microsoft.com/office/officeart/2005/8/layout/list1"/>
    <dgm:cxn modelId="{F58A7BF5-5C0B-4735-90B9-0C291A32B33B}" type="presParOf" srcId="{D78D6EE9-A709-4F6A-8838-2FE934086835}" destId="{80BC57B8-59C9-4670-AC61-C64CD645E32F}" srcOrd="1" destOrd="0" presId="urn:microsoft.com/office/officeart/2005/8/layout/list1"/>
    <dgm:cxn modelId="{D5E4D9E8-4F91-4220-A7DB-E7A944CE6872}" type="presParOf" srcId="{E68B373D-DD06-4222-91D9-4AB10569EF52}" destId="{7DB419EE-26CE-4A5E-853A-F1F0497D5C94}" srcOrd="9" destOrd="0" presId="urn:microsoft.com/office/officeart/2005/8/layout/list1"/>
    <dgm:cxn modelId="{AD621D6C-DC25-422E-8E16-D38678A69078}" type="presParOf" srcId="{E68B373D-DD06-4222-91D9-4AB10569EF52}" destId="{8AD285D9-2738-45A7-802E-044943EB738F}" srcOrd="10" destOrd="0" presId="urn:microsoft.com/office/officeart/2005/8/layout/list1"/>
    <dgm:cxn modelId="{C6C89472-8F71-4382-9D10-7819D59163DD}" type="presParOf" srcId="{E68B373D-DD06-4222-91D9-4AB10569EF52}" destId="{213271DB-9C26-4334-92F7-1D6EE6288D1E}" srcOrd="11" destOrd="0" presId="urn:microsoft.com/office/officeart/2005/8/layout/list1"/>
    <dgm:cxn modelId="{D3EF7C37-BBC4-40C1-8E11-1E415429F473}" type="presParOf" srcId="{E68B373D-DD06-4222-91D9-4AB10569EF52}" destId="{7910138E-614F-42AF-8597-BA7C371E8922}" srcOrd="12" destOrd="0" presId="urn:microsoft.com/office/officeart/2005/8/layout/list1"/>
    <dgm:cxn modelId="{B3A96B4C-0CD8-4D9B-82AE-C66FD9A02CC7}" type="presParOf" srcId="{7910138E-614F-42AF-8597-BA7C371E8922}" destId="{7DE0A81D-1572-4584-B6F9-7601D21D3113}" srcOrd="0" destOrd="0" presId="urn:microsoft.com/office/officeart/2005/8/layout/list1"/>
    <dgm:cxn modelId="{685F1BE6-23D9-421E-9001-15418FB4AAB2}" type="presParOf" srcId="{7910138E-614F-42AF-8597-BA7C371E8922}" destId="{6176339B-DFF8-451A-889D-9DC717096C77}" srcOrd="1" destOrd="0" presId="urn:microsoft.com/office/officeart/2005/8/layout/list1"/>
    <dgm:cxn modelId="{F4364F17-AB00-4F6E-A400-D1C5559F91C7}" type="presParOf" srcId="{E68B373D-DD06-4222-91D9-4AB10569EF52}" destId="{57D2A77D-99E2-4D9D-8619-CF98447F74D9}" srcOrd="13" destOrd="0" presId="urn:microsoft.com/office/officeart/2005/8/layout/list1"/>
    <dgm:cxn modelId="{C4EAC28E-1822-40A7-B0FB-3F30FF648D75}" type="presParOf" srcId="{E68B373D-DD06-4222-91D9-4AB10569EF52}" destId="{A90CA4DE-D1B8-4E96-A9B1-8EE019ABAB08}" srcOrd="14" destOrd="0" presId="urn:microsoft.com/office/officeart/2005/8/layout/list1"/>
    <dgm:cxn modelId="{92625FF6-D7A0-4875-8840-98D53D4CEB93}" type="presParOf" srcId="{E68B373D-DD06-4222-91D9-4AB10569EF52}" destId="{E977ED47-A165-4F19-A99D-D10FF48F84EA}" srcOrd="15" destOrd="0" presId="urn:microsoft.com/office/officeart/2005/8/layout/list1"/>
    <dgm:cxn modelId="{0FBF641A-743B-4DEA-8477-5D7779643508}" type="presParOf" srcId="{E68B373D-DD06-4222-91D9-4AB10569EF52}" destId="{322F5706-D684-4230-9037-9DA84509A100}" srcOrd="16" destOrd="0" presId="urn:microsoft.com/office/officeart/2005/8/layout/list1"/>
    <dgm:cxn modelId="{7E88FBA3-455B-4C64-A4A0-C853653A29D7}" type="presParOf" srcId="{322F5706-D684-4230-9037-9DA84509A100}" destId="{22EB7651-D011-43CD-B124-A6F319A583C2}" srcOrd="0" destOrd="0" presId="urn:microsoft.com/office/officeart/2005/8/layout/list1"/>
    <dgm:cxn modelId="{EA625096-511A-404F-B826-420CA8E46A5A}" type="presParOf" srcId="{322F5706-D684-4230-9037-9DA84509A100}" destId="{9BB01F20-7BB7-44C4-B727-88473F2C2035}" srcOrd="1" destOrd="0" presId="urn:microsoft.com/office/officeart/2005/8/layout/list1"/>
    <dgm:cxn modelId="{AE0B7419-B7F9-4F4F-8D04-9545AC1C5A61}" type="presParOf" srcId="{E68B373D-DD06-4222-91D9-4AB10569EF52}" destId="{4AB33478-6809-4E02-8C4F-4A6BCD4CDDB7}" srcOrd="17" destOrd="0" presId="urn:microsoft.com/office/officeart/2005/8/layout/list1"/>
    <dgm:cxn modelId="{E9ADC9E1-F7A4-4438-8216-7C3D7A9D20EC}" type="presParOf" srcId="{E68B373D-DD06-4222-91D9-4AB10569EF52}" destId="{E5C4FBAC-75A3-4BFD-B370-6FFB75245413}"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A0359C-3C92-4275-8188-46F1E199487A}">
      <dsp:nvSpPr>
        <dsp:cNvPr id="0" name=""/>
        <dsp:cNvSpPr/>
      </dsp:nvSpPr>
      <dsp:spPr>
        <a:xfrm>
          <a:off x="0" y="1014901"/>
          <a:ext cx="5715000" cy="3276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6B43388-63C2-4995-9A14-345642FFE2BA}">
      <dsp:nvSpPr>
        <dsp:cNvPr id="0" name=""/>
        <dsp:cNvSpPr/>
      </dsp:nvSpPr>
      <dsp:spPr>
        <a:xfrm>
          <a:off x="285470" y="20476"/>
          <a:ext cx="3996593" cy="118630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1209" tIns="0" rIns="151209" bIns="0" numCol="1" spcCol="1270" anchor="ctr" anchorCtr="0">
          <a:noAutofit/>
        </a:bodyPr>
        <a:lstStyle/>
        <a:p>
          <a:pPr lvl="0" algn="l" defTabSz="1066800">
            <a:lnSpc>
              <a:spcPct val="90000"/>
            </a:lnSpc>
            <a:spcBef>
              <a:spcPct val="0"/>
            </a:spcBef>
            <a:spcAft>
              <a:spcPct val="35000"/>
            </a:spcAft>
          </a:pPr>
          <a:r>
            <a:rPr lang="sr-Cyrl-RS" sz="2400" kern="1200" dirty="0"/>
            <a:t>Ниски попречни рез по </a:t>
          </a:r>
          <a:r>
            <a:rPr lang="en-US" sz="2400" kern="1200" dirty="0" err="1"/>
            <a:t>Dörfleru</a:t>
          </a:r>
          <a:endParaRPr lang="en-US" sz="2400" kern="1200" dirty="0"/>
        </a:p>
      </dsp:txBody>
      <dsp:txXfrm>
        <a:off x="343381" y="78387"/>
        <a:ext cx="3880771" cy="1070483"/>
      </dsp:txXfrm>
    </dsp:sp>
    <dsp:sp modelId="{39875CFF-48CC-444C-A836-028F16251194}">
      <dsp:nvSpPr>
        <dsp:cNvPr id="0" name=""/>
        <dsp:cNvSpPr/>
      </dsp:nvSpPr>
      <dsp:spPr>
        <a:xfrm>
          <a:off x="0" y="2058976"/>
          <a:ext cx="5715000" cy="327600"/>
        </a:xfrm>
        <a:prstGeom prst="rect">
          <a:avLst/>
        </a:prstGeom>
        <a:solidFill>
          <a:schemeClr val="lt1">
            <a:alpha val="90000"/>
            <a:hueOff val="0"/>
            <a:satOff val="0"/>
            <a:lumOff val="0"/>
            <a:alphaOff val="0"/>
          </a:schemeClr>
        </a:solidFill>
        <a:ln w="12700" cap="flat" cmpd="sng" algn="ctr">
          <a:solidFill>
            <a:schemeClr val="accent5">
              <a:hueOff val="373697"/>
              <a:satOff val="105"/>
              <a:lumOff val="-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6509A0BE-04DE-4E25-BF49-47D9362AB986}">
      <dsp:nvSpPr>
        <dsp:cNvPr id="0" name=""/>
        <dsp:cNvSpPr/>
      </dsp:nvSpPr>
      <dsp:spPr>
        <a:xfrm>
          <a:off x="285750" y="1412701"/>
          <a:ext cx="4000500" cy="838154"/>
        </a:xfrm>
        <a:prstGeom prst="roundRect">
          <a:avLst/>
        </a:prstGeom>
        <a:solidFill>
          <a:schemeClr val="accent5">
            <a:hueOff val="373697"/>
            <a:satOff val="105"/>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1209" tIns="0" rIns="151209" bIns="0" numCol="1" spcCol="1270" anchor="ctr" anchorCtr="0">
          <a:noAutofit/>
        </a:bodyPr>
        <a:lstStyle/>
        <a:p>
          <a:pPr lvl="0" algn="l" defTabSz="1066800">
            <a:lnSpc>
              <a:spcPct val="90000"/>
            </a:lnSpc>
            <a:spcBef>
              <a:spcPct val="0"/>
            </a:spcBef>
            <a:spcAft>
              <a:spcPct val="35000"/>
            </a:spcAft>
          </a:pPr>
          <a:r>
            <a:rPr lang="sr-Cyrl-RS" sz="2400" kern="1200" dirty="0"/>
            <a:t>Класичан уздужан </a:t>
          </a:r>
          <a:r>
            <a:rPr lang="sr-Cyrl-RS" sz="2400" kern="1200" dirty="0" err="1"/>
            <a:t>корпорални</a:t>
          </a:r>
          <a:r>
            <a:rPr lang="sr-Cyrl-RS" sz="2400" kern="1200" dirty="0"/>
            <a:t> царски рез</a:t>
          </a:r>
          <a:endParaRPr lang="en-US" sz="2400" kern="1200" dirty="0"/>
        </a:p>
      </dsp:txBody>
      <dsp:txXfrm>
        <a:off x="326665" y="1453616"/>
        <a:ext cx="3918670" cy="756324"/>
      </dsp:txXfrm>
    </dsp:sp>
    <dsp:sp modelId="{8AD285D9-2738-45A7-802E-044943EB738F}">
      <dsp:nvSpPr>
        <dsp:cNvPr id="0" name=""/>
        <dsp:cNvSpPr/>
      </dsp:nvSpPr>
      <dsp:spPr>
        <a:xfrm>
          <a:off x="0" y="3085034"/>
          <a:ext cx="5715000" cy="327600"/>
        </a:xfrm>
        <a:prstGeom prst="rect">
          <a:avLst/>
        </a:prstGeom>
        <a:solidFill>
          <a:schemeClr val="lt1">
            <a:alpha val="90000"/>
            <a:hueOff val="0"/>
            <a:satOff val="0"/>
            <a:lumOff val="0"/>
            <a:alphaOff val="0"/>
          </a:schemeClr>
        </a:solidFill>
        <a:ln w="12700" cap="flat" cmpd="sng" algn="ctr">
          <a:solidFill>
            <a:schemeClr val="accent5">
              <a:hueOff val="747395"/>
              <a:satOff val="209"/>
              <a:lumOff val="-3529"/>
              <a:alphaOff val="0"/>
            </a:schemeClr>
          </a:solidFill>
          <a:prstDash val="solid"/>
          <a:miter lim="800000"/>
        </a:ln>
        <a:effectLst/>
      </dsp:spPr>
      <dsp:style>
        <a:lnRef idx="2">
          <a:scrgbClr r="0" g="0" b="0"/>
        </a:lnRef>
        <a:fillRef idx="1">
          <a:scrgbClr r="0" g="0" b="0"/>
        </a:fillRef>
        <a:effectRef idx="0">
          <a:scrgbClr r="0" g="0" b="0"/>
        </a:effectRef>
        <a:fontRef idx="minor"/>
      </dsp:style>
    </dsp:sp>
    <dsp:sp modelId="{80BC57B8-59C9-4670-AC61-C64CD645E32F}">
      <dsp:nvSpPr>
        <dsp:cNvPr id="0" name=""/>
        <dsp:cNvSpPr/>
      </dsp:nvSpPr>
      <dsp:spPr>
        <a:xfrm>
          <a:off x="241361" y="2447900"/>
          <a:ext cx="4000500" cy="820137"/>
        </a:xfrm>
        <a:prstGeom prst="roundRect">
          <a:avLst/>
        </a:prstGeom>
        <a:solidFill>
          <a:schemeClr val="accent5">
            <a:hueOff val="747395"/>
            <a:satOff val="209"/>
            <a:lumOff val="-352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1209" tIns="0" rIns="151209" bIns="0" numCol="1" spcCol="1270" anchor="ctr" anchorCtr="0">
          <a:noAutofit/>
        </a:bodyPr>
        <a:lstStyle/>
        <a:p>
          <a:pPr lvl="0" algn="l" defTabSz="1066800">
            <a:lnSpc>
              <a:spcPct val="90000"/>
            </a:lnSpc>
            <a:spcBef>
              <a:spcPct val="0"/>
            </a:spcBef>
            <a:spcAft>
              <a:spcPct val="35000"/>
            </a:spcAft>
          </a:pPr>
          <a:r>
            <a:rPr lang="sr-Cyrl-RS" sz="2400" kern="1200" dirty="0"/>
            <a:t>Ниски уздужни царски рез</a:t>
          </a:r>
          <a:endParaRPr lang="en-US" sz="2400" kern="1200" dirty="0"/>
        </a:p>
      </dsp:txBody>
      <dsp:txXfrm>
        <a:off x="281397" y="2487936"/>
        <a:ext cx="3920428" cy="740065"/>
      </dsp:txXfrm>
    </dsp:sp>
    <dsp:sp modelId="{A90CA4DE-D1B8-4E96-A9B1-8EE019ABAB08}">
      <dsp:nvSpPr>
        <dsp:cNvPr id="0" name=""/>
        <dsp:cNvSpPr/>
      </dsp:nvSpPr>
      <dsp:spPr>
        <a:xfrm>
          <a:off x="0" y="4045142"/>
          <a:ext cx="5715000" cy="327600"/>
        </a:xfrm>
        <a:prstGeom prst="rect">
          <a:avLst/>
        </a:prstGeom>
        <a:solidFill>
          <a:schemeClr val="lt1">
            <a:alpha val="90000"/>
            <a:hueOff val="0"/>
            <a:satOff val="0"/>
            <a:lumOff val="0"/>
            <a:alphaOff val="0"/>
          </a:schemeClr>
        </a:solidFill>
        <a:ln w="12700" cap="flat" cmpd="sng" algn="ctr">
          <a:solidFill>
            <a:schemeClr val="accent5">
              <a:hueOff val="1121092"/>
              <a:satOff val="314"/>
              <a:lumOff val="-5294"/>
              <a:alphaOff val="0"/>
            </a:schemeClr>
          </a:solidFill>
          <a:prstDash val="solid"/>
          <a:miter lim="800000"/>
        </a:ln>
        <a:effectLst/>
      </dsp:spPr>
      <dsp:style>
        <a:lnRef idx="2">
          <a:scrgbClr r="0" g="0" b="0"/>
        </a:lnRef>
        <a:fillRef idx="1">
          <a:scrgbClr r="0" g="0" b="0"/>
        </a:fillRef>
        <a:effectRef idx="0">
          <a:scrgbClr r="0" g="0" b="0"/>
        </a:effectRef>
        <a:fontRef idx="minor"/>
      </dsp:style>
    </dsp:sp>
    <dsp:sp modelId="{6176339B-DFF8-451A-889D-9DC717096C77}">
      <dsp:nvSpPr>
        <dsp:cNvPr id="0" name=""/>
        <dsp:cNvSpPr/>
      </dsp:nvSpPr>
      <dsp:spPr>
        <a:xfrm>
          <a:off x="285750" y="3482834"/>
          <a:ext cx="4000500" cy="754188"/>
        </a:xfrm>
        <a:prstGeom prst="roundRect">
          <a:avLst/>
        </a:prstGeom>
        <a:solidFill>
          <a:schemeClr val="accent5">
            <a:hueOff val="1121092"/>
            <a:satOff val="314"/>
            <a:lumOff val="-529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1209" tIns="0" rIns="151209" bIns="0" numCol="1" spcCol="1270" anchor="ctr" anchorCtr="0">
          <a:noAutofit/>
        </a:bodyPr>
        <a:lstStyle/>
        <a:p>
          <a:pPr lvl="0" algn="l" defTabSz="1066800">
            <a:lnSpc>
              <a:spcPct val="90000"/>
            </a:lnSpc>
            <a:spcBef>
              <a:spcPct val="0"/>
            </a:spcBef>
            <a:spcAft>
              <a:spcPct val="35000"/>
            </a:spcAft>
          </a:pPr>
          <a:r>
            <a:rPr lang="sr-Cyrl-RS" sz="2400" kern="1200" dirty="0" err="1"/>
            <a:t>Екстраперитонеални</a:t>
          </a:r>
          <a:r>
            <a:rPr lang="sr-Cyrl-RS" sz="2400" kern="1200" dirty="0"/>
            <a:t> царски рез</a:t>
          </a:r>
          <a:endParaRPr lang="en-US" sz="2400" kern="1200" dirty="0"/>
        </a:p>
      </dsp:txBody>
      <dsp:txXfrm>
        <a:off x="322566" y="3519650"/>
        <a:ext cx="3926868" cy="680556"/>
      </dsp:txXfrm>
    </dsp:sp>
    <dsp:sp modelId="{E5C4FBAC-75A3-4BFD-B370-6FFB75245413}">
      <dsp:nvSpPr>
        <dsp:cNvPr id="0" name=""/>
        <dsp:cNvSpPr/>
      </dsp:nvSpPr>
      <dsp:spPr>
        <a:xfrm>
          <a:off x="0" y="5062123"/>
          <a:ext cx="5715000" cy="327600"/>
        </a:xfrm>
        <a:prstGeom prst="rect">
          <a:avLst/>
        </a:prstGeom>
        <a:solidFill>
          <a:schemeClr val="lt1">
            <a:alpha val="90000"/>
            <a:hueOff val="0"/>
            <a:satOff val="0"/>
            <a:lumOff val="0"/>
            <a:alphaOff val="0"/>
          </a:schemeClr>
        </a:solidFill>
        <a:ln w="12700" cap="flat" cmpd="sng" algn="ctr">
          <a:solidFill>
            <a:schemeClr val="accent5">
              <a:hueOff val="1494790"/>
              <a:satOff val="418"/>
              <a:lumOff val="-7058"/>
              <a:alphaOff val="0"/>
            </a:schemeClr>
          </a:solidFill>
          <a:prstDash val="solid"/>
          <a:miter lim="800000"/>
        </a:ln>
        <a:effectLst/>
      </dsp:spPr>
      <dsp:style>
        <a:lnRef idx="2">
          <a:scrgbClr r="0" g="0" b="0"/>
        </a:lnRef>
        <a:fillRef idx="1">
          <a:scrgbClr r="0" g="0" b="0"/>
        </a:fillRef>
        <a:effectRef idx="0">
          <a:scrgbClr r="0" g="0" b="0"/>
        </a:effectRef>
        <a:fontRef idx="minor"/>
      </dsp:style>
    </dsp:sp>
    <dsp:sp modelId="{9BB01F20-7BB7-44C4-B727-88473F2C2035}">
      <dsp:nvSpPr>
        <dsp:cNvPr id="0" name=""/>
        <dsp:cNvSpPr/>
      </dsp:nvSpPr>
      <dsp:spPr>
        <a:xfrm>
          <a:off x="285750" y="4442942"/>
          <a:ext cx="4000500" cy="811061"/>
        </a:xfrm>
        <a:prstGeom prst="roundRect">
          <a:avLst/>
        </a:prstGeom>
        <a:solidFill>
          <a:schemeClr val="accent5">
            <a:hueOff val="1494790"/>
            <a:satOff val="418"/>
            <a:lumOff val="-705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1209" tIns="0" rIns="151209" bIns="0" numCol="1" spcCol="1270" anchor="ctr" anchorCtr="0">
          <a:noAutofit/>
        </a:bodyPr>
        <a:lstStyle/>
        <a:p>
          <a:pPr lvl="0" algn="l" defTabSz="1066800">
            <a:lnSpc>
              <a:spcPct val="90000"/>
            </a:lnSpc>
            <a:spcBef>
              <a:spcPct val="0"/>
            </a:spcBef>
            <a:spcAft>
              <a:spcPct val="35000"/>
            </a:spcAft>
          </a:pPr>
          <a:r>
            <a:rPr lang="sr-Cyrl-RS" sz="2400" kern="1200" dirty="0"/>
            <a:t>Мали царски рез (</a:t>
          </a:r>
          <a:r>
            <a:rPr lang="sr-Latn-RS" sz="2400" kern="1200" dirty="0"/>
            <a:t>Sectio parva</a:t>
          </a:r>
          <a:r>
            <a:rPr lang="sr-Latn-RS" sz="1300" kern="1200" dirty="0"/>
            <a:t>)</a:t>
          </a:r>
          <a:endParaRPr lang="en-US" sz="1300" kern="1200" dirty="0"/>
        </a:p>
      </dsp:txBody>
      <dsp:txXfrm>
        <a:off x="325343" y="4482535"/>
        <a:ext cx="3921314" cy="731875"/>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98DE6C8-AB1D-4204-BC9C-3366B0BF0435}"/>
              </a:ext>
            </a:extLst>
          </p:cNvPr>
          <p:cNvSpPr>
            <a:spLocks noGrp="1"/>
          </p:cNvSpPr>
          <p:nvPr>
            <p:ph type="ctrTitle"/>
          </p:nvPr>
        </p:nvSpPr>
        <p:spPr>
          <a:xfrm>
            <a:off x="678426" y="889820"/>
            <a:ext cx="9989574" cy="3598606"/>
          </a:xfrm>
        </p:spPr>
        <p:txBody>
          <a:bodyPr anchor="t">
            <a:normAutofit/>
          </a:bodyPr>
          <a:lstStyle>
            <a:lvl1pPr algn="l">
              <a:defRPr sz="5400"/>
            </a:lvl1pPr>
          </a:lstStyle>
          <a:p>
            <a:r>
              <a:rPr lang="en-US" dirty="0"/>
              <a:t>Click to edit Master title style</a:t>
            </a:r>
          </a:p>
        </p:txBody>
      </p:sp>
      <p:sp>
        <p:nvSpPr>
          <p:cNvPr id="3" name="Subtitle 2">
            <a:extLst>
              <a:ext uri="{FF2B5EF4-FFF2-40B4-BE49-F238E27FC236}">
                <a16:creationId xmlns="" xmlns:a16="http://schemas.microsoft.com/office/drawing/2014/main" id="{7A7B9009-EE50-4EE5-B6EB-CD6EC83D3FA3}"/>
              </a:ext>
            </a:extLst>
          </p:cNvPr>
          <p:cNvSpPr>
            <a:spLocks noGrp="1"/>
          </p:cNvSpPr>
          <p:nvPr>
            <p:ph type="subTitle" idx="1"/>
          </p:nvPr>
        </p:nvSpPr>
        <p:spPr>
          <a:xfrm>
            <a:off x="678426"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 xmlns:a16="http://schemas.microsoft.com/office/drawing/2014/main" id="{99C8667E-058A-436F-B8EA-5B3A99D43D09}"/>
              </a:ext>
            </a:extLst>
          </p:cNvPr>
          <p:cNvSpPr>
            <a:spLocks noGrp="1"/>
          </p:cNvSpPr>
          <p:nvPr>
            <p:ph type="dt" sz="half" idx="10"/>
          </p:nvPr>
        </p:nvSpPr>
        <p:spPr/>
        <p:txBody>
          <a:bodyPr/>
          <a:lstStyle/>
          <a:p>
            <a:fld id="{2F3E8B1C-86EF-43CF-8304-249481088644}" type="datetimeFigureOut">
              <a:rPr lang="en-US" smtClean="0"/>
              <a:t>2/21/2022</a:t>
            </a:fld>
            <a:endParaRPr lang="en-US"/>
          </a:p>
        </p:txBody>
      </p:sp>
      <p:sp>
        <p:nvSpPr>
          <p:cNvPr id="5" name="Footer Placeholder 4">
            <a:extLst>
              <a:ext uri="{FF2B5EF4-FFF2-40B4-BE49-F238E27FC236}">
                <a16:creationId xmlns="" xmlns:a16="http://schemas.microsoft.com/office/drawing/2014/main" id="{52680305-1AD7-482D-BFFD-6CDB83AB39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E5762A1-52E9-402D-B65E-DF193E44CE83}"/>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4026564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D6359C1-C098-4BF4-A55D-782F4E606B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C8A70B00-53AE-4D3F-91BE-A8D789ED9864}"/>
              </a:ext>
            </a:extLst>
          </p:cNvPr>
          <p:cNvSpPr>
            <a:spLocks noGrp="1"/>
          </p:cNvSpPr>
          <p:nvPr>
            <p:ph type="dt" sz="half" idx="10"/>
          </p:nvPr>
        </p:nvSpPr>
        <p:spPr/>
        <p:txBody>
          <a:bodyPr/>
          <a:lstStyle/>
          <a:p>
            <a:fld id="{2F3E8B1C-86EF-43CF-8304-249481088644}" type="datetimeFigureOut">
              <a:rPr lang="en-US" smtClean="0"/>
              <a:t>2/21/2022</a:t>
            </a:fld>
            <a:endParaRPr lang="en-US"/>
          </a:p>
        </p:txBody>
      </p:sp>
      <p:sp>
        <p:nvSpPr>
          <p:cNvPr id="5" name="Footer Placeholder 4">
            <a:extLst>
              <a:ext uri="{FF2B5EF4-FFF2-40B4-BE49-F238E27FC236}">
                <a16:creationId xmlns="" xmlns:a16="http://schemas.microsoft.com/office/drawing/2014/main" id="{06647FC7-8124-4F70-A849-B6BCC5189C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47CEBE4-50DC-47DB-B699-CCC024336C9F}"/>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767378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dirty="0"/>
              <a:t>Click to edit Master title style</a:t>
            </a:r>
          </a:p>
        </p:txBody>
      </p:sp>
      <p:sp>
        <p:nvSpPr>
          <p:cNvPr id="3" name="Vertical Text Placeholder 2">
            <a:extLst>
              <a:ext uri="{FF2B5EF4-FFF2-40B4-BE49-F238E27FC236}">
                <a16:creationId xmlns="" xmlns:a16="http://schemas.microsoft.com/office/drawing/2014/main" id="{E28F733C-9309-4197-BACA-207CDC8935C9}"/>
              </a:ext>
            </a:extLst>
          </p:cNvPr>
          <p:cNvSpPr>
            <a:spLocks noGrp="1"/>
          </p:cNvSpPr>
          <p:nvPr>
            <p:ph type="body" orient="vert" idx="1"/>
          </p:nvPr>
        </p:nvSpPr>
        <p:spPr>
          <a:xfrm>
            <a:off x="838200" y="997973"/>
            <a:ext cx="8404122" cy="498495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 xmlns:a16="http://schemas.microsoft.com/office/drawing/2014/main" id="{56ACD4D0-5BE6-412D-B08B-5DFFD593513E}"/>
              </a:ext>
            </a:extLst>
          </p:cNvPr>
          <p:cNvSpPr>
            <a:spLocks noGrp="1"/>
          </p:cNvSpPr>
          <p:nvPr>
            <p:ph type="dt" sz="half" idx="10"/>
          </p:nvPr>
        </p:nvSpPr>
        <p:spPr/>
        <p:txBody>
          <a:bodyPr/>
          <a:lstStyle/>
          <a:p>
            <a:fld id="{2F3E8B1C-86EF-43CF-8304-249481088644}" type="datetimeFigureOut">
              <a:rPr lang="en-US" smtClean="0"/>
              <a:t>2/21/2022</a:t>
            </a:fld>
            <a:endParaRPr lang="en-US"/>
          </a:p>
        </p:txBody>
      </p:sp>
      <p:sp>
        <p:nvSpPr>
          <p:cNvPr id="5" name="Footer Placeholder 4">
            <a:extLst>
              <a:ext uri="{FF2B5EF4-FFF2-40B4-BE49-F238E27FC236}">
                <a16:creationId xmlns="" xmlns:a16="http://schemas.microsoft.com/office/drawing/2014/main" id="{55021651-B786-4A39-A10F-F5231D0A2C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74504D2D-9379-40DE-9F45-3004BE54F16B}"/>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9318466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67710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492443"/>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2/21/2022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407209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293C79"/>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3200" b="1" i="0">
                <a:solidFill>
                  <a:srgbClr val="5A5148"/>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2/21/2022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034312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293C79"/>
                </a:solidFill>
                <a:latin typeface="Times New Roman"/>
                <a:cs typeface="Times New Roman"/>
              </a:defRPr>
            </a:lvl1pPr>
          </a:lstStyle>
          <a:p>
            <a:endParaRPr/>
          </a:p>
        </p:txBody>
      </p:sp>
      <p:sp>
        <p:nvSpPr>
          <p:cNvPr id="3" name="Holder 3"/>
          <p:cNvSpPr>
            <a:spLocks noGrp="1"/>
          </p:cNvSpPr>
          <p:nvPr>
            <p:ph sz="half" idx="2"/>
          </p:nvPr>
        </p:nvSpPr>
        <p:spPr>
          <a:xfrm>
            <a:off x="609600" y="1577340"/>
            <a:ext cx="5303520" cy="492443"/>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92443"/>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2/21/2022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2866057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293C79"/>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2/21/2022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223590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2/21/2022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1119570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369332"/>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36933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2/21/2022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639687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400" b="0" i="0">
                <a:solidFill>
                  <a:schemeClr val="bg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2/21/2022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9106663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chemeClr val="bg1"/>
                </a:solidFill>
                <a:latin typeface="Arial"/>
                <a:cs typeface="Arial"/>
              </a:defRPr>
            </a:lvl1pPr>
          </a:lstStyle>
          <a:p>
            <a:endParaRPr/>
          </a:p>
        </p:txBody>
      </p:sp>
      <p:sp>
        <p:nvSpPr>
          <p:cNvPr id="3" name="Holder 3"/>
          <p:cNvSpPr>
            <a:spLocks noGrp="1"/>
          </p:cNvSpPr>
          <p:nvPr>
            <p:ph sz="half" idx="2"/>
          </p:nvPr>
        </p:nvSpPr>
        <p:spPr>
          <a:xfrm>
            <a:off x="609600" y="1577340"/>
            <a:ext cx="5303520" cy="369332"/>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369332"/>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2/21/2022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472575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A987CA6-BFD9-4CB1-8892-F6B062E82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7CC3EC35-E02F-41FF-9232-F90692A902FC}"/>
              </a:ext>
            </a:extLst>
          </p:cNvPr>
          <p:cNvSpPr>
            <a:spLocks noGrp="1"/>
          </p:cNvSpPr>
          <p:nvPr>
            <p:ph type="dt" sz="half" idx="10"/>
          </p:nvPr>
        </p:nvSpPr>
        <p:spPr/>
        <p:txBody>
          <a:bodyPr/>
          <a:lstStyle/>
          <a:p>
            <a:fld id="{2F3E8B1C-86EF-43CF-8304-249481088644}" type="datetimeFigureOut">
              <a:rPr lang="en-US" smtClean="0"/>
              <a:t>2/21/2022</a:t>
            </a:fld>
            <a:endParaRPr lang="en-US"/>
          </a:p>
        </p:txBody>
      </p:sp>
      <p:sp>
        <p:nvSpPr>
          <p:cNvPr id="5" name="Footer Placeholder 4">
            <a:extLst>
              <a:ext uri="{FF2B5EF4-FFF2-40B4-BE49-F238E27FC236}">
                <a16:creationId xmlns="" xmlns:a16="http://schemas.microsoft.com/office/drawing/2014/main" id="{39D13D38-5DF1-443B-8A12-71E834FDC6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F25E644A-4A37-4757-9809-5B035E2874E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8903735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694" y="1"/>
            <a:ext cx="12195387" cy="64769"/>
          </a:xfrm>
          <a:custGeom>
            <a:avLst/>
            <a:gdLst/>
            <a:ahLst/>
            <a:cxnLst/>
            <a:rect l="l" t="t" r="r" b="b"/>
            <a:pathLst>
              <a:path w="9146540" h="64769">
                <a:moveTo>
                  <a:pt x="9146540" y="0"/>
                </a:moveTo>
                <a:lnTo>
                  <a:pt x="0" y="0"/>
                </a:lnTo>
                <a:lnTo>
                  <a:pt x="0" y="31750"/>
                </a:lnTo>
                <a:lnTo>
                  <a:pt x="0" y="34290"/>
                </a:lnTo>
                <a:lnTo>
                  <a:pt x="0" y="64770"/>
                </a:lnTo>
                <a:lnTo>
                  <a:pt x="9146540" y="64770"/>
                </a:lnTo>
                <a:lnTo>
                  <a:pt x="9146540" y="34290"/>
                </a:lnTo>
                <a:lnTo>
                  <a:pt x="9146540" y="31750"/>
                </a:lnTo>
                <a:lnTo>
                  <a:pt x="9146540" y="0"/>
                </a:lnTo>
                <a:close/>
              </a:path>
            </a:pathLst>
          </a:custGeom>
          <a:solidFill>
            <a:srgbClr val="002E5D"/>
          </a:solidFill>
        </p:spPr>
        <p:txBody>
          <a:bodyPr wrap="square" lIns="0" tIns="0" rIns="0" bIns="0" rtlCol="0"/>
          <a:lstStyle/>
          <a:p>
            <a:endParaRPr sz="1800"/>
          </a:p>
        </p:txBody>
      </p:sp>
      <p:sp>
        <p:nvSpPr>
          <p:cNvPr id="17" name="bg object 17"/>
          <p:cNvSpPr/>
          <p:nvPr/>
        </p:nvSpPr>
        <p:spPr>
          <a:xfrm>
            <a:off x="-1694" y="60960"/>
            <a:ext cx="12195387" cy="34290"/>
          </a:xfrm>
          <a:custGeom>
            <a:avLst/>
            <a:gdLst/>
            <a:ahLst/>
            <a:cxnLst/>
            <a:rect l="l" t="t" r="r" b="b"/>
            <a:pathLst>
              <a:path w="9146540" h="34290">
                <a:moveTo>
                  <a:pt x="9146540" y="0"/>
                </a:moveTo>
                <a:lnTo>
                  <a:pt x="0" y="0"/>
                </a:lnTo>
                <a:lnTo>
                  <a:pt x="0" y="34290"/>
                </a:lnTo>
                <a:lnTo>
                  <a:pt x="9146540" y="34290"/>
                </a:lnTo>
                <a:lnTo>
                  <a:pt x="9146540" y="0"/>
                </a:lnTo>
                <a:close/>
              </a:path>
            </a:pathLst>
          </a:custGeom>
          <a:solidFill>
            <a:srgbClr val="002E5E"/>
          </a:solidFill>
        </p:spPr>
        <p:txBody>
          <a:bodyPr wrap="square" lIns="0" tIns="0" rIns="0" bIns="0" rtlCol="0"/>
          <a:lstStyle/>
          <a:p>
            <a:endParaRPr sz="1800"/>
          </a:p>
        </p:txBody>
      </p:sp>
      <p:sp>
        <p:nvSpPr>
          <p:cNvPr id="18" name="bg object 18"/>
          <p:cNvSpPr/>
          <p:nvPr/>
        </p:nvSpPr>
        <p:spPr>
          <a:xfrm>
            <a:off x="-1694" y="92710"/>
            <a:ext cx="12195387" cy="33020"/>
          </a:xfrm>
          <a:custGeom>
            <a:avLst/>
            <a:gdLst/>
            <a:ahLst/>
            <a:cxnLst/>
            <a:rect l="l" t="t" r="r" b="b"/>
            <a:pathLst>
              <a:path w="9146540" h="33019">
                <a:moveTo>
                  <a:pt x="9146540" y="0"/>
                </a:moveTo>
                <a:lnTo>
                  <a:pt x="0" y="0"/>
                </a:lnTo>
                <a:lnTo>
                  <a:pt x="0" y="33020"/>
                </a:lnTo>
                <a:lnTo>
                  <a:pt x="9146540" y="33020"/>
                </a:lnTo>
                <a:lnTo>
                  <a:pt x="9146540" y="0"/>
                </a:lnTo>
                <a:close/>
              </a:path>
            </a:pathLst>
          </a:custGeom>
          <a:solidFill>
            <a:srgbClr val="002F5F"/>
          </a:solidFill>
        </p:spPr>
        <p:txBody>
          <a:bodyPr wrap="square" lIns="0" tIns="0" rIns="0" bIns="0" rtlCol="0"/>
          <a:lstStyle/>
          <a:p>
            <a:endParaRPr sz="1800"/>
          </a:p>
        </p:txBody>
      </p:sp>
      <p:sp>
        <p:nvSpPr>
          <p:cNvPr id="19" name="bg object 19"/>
          <p:cNvSpPr/>
          <p:nvPr/>
        </p:nvSpPr>
        <p:spPr>
          <a:xfrm>
            <a:off x="-1694" y="123190"/>
            <a:ext cx="12195387"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2F60"/>
          </a:solidFill>
        </p:spPr>
        <p:txBody>
          <a:bodyPr wrap="square" lIns="0" tIns="0" rIns="0" bIns="0" rtlCol="0"/>
          <a:lstStyle/>
          <a:p>
            <a:endParaRPr sz="1800"/>
          </a:p>
        </p:txBody>
      </p:sp>
      <p:sp>
        <p:nvSpPr>
          <p:cNvPr id="20" name="bg object 20"/>
          <p:cNvSpPr/>
          <p:nvPr/>
        </p:nvSpPr>
        <p:spPr>
          <a:xfrm>
            <a:off x="-1694" y="154940"/>
            <a:ext cx="12195387" cy="33020"/>
          </a:xfrm>
          <a:custGeom>
            <a:avLst/>
            <a:gdLst/>
            <a:ahLst/>
            <a:cxnLst/>
            <a:rect l="l" t="t" r="r" b="b"/>
            <a:pathLst>
              <a:path w="9146540" h="33019">
                <a:moveTo>
                  <a:pt x="9146540" y="0"/>
                </a:moveTo>
                <a:lnTo>
                  <a:pt x="0" y="0"/>
                </a:lnTo>
                <a:lnTo>
                  <a:pt x="0" y="33019"/>
                </a:lnTo>
                <a:lnTo>
                  <a:pt x="9146540" y="33019"/>
                </a:lnTo>
                <a:lnTo>
                  <a:pt x="9146540" y="0"/>
                </a:lnTo>
                <a:close/>
              </a:path>
            </a:pathLst>
          </a:custGeom>
          <a:solidFill>
            <a:srgbClr val="003061"/>
          </a:solidFill>
        </p:spPr>
        <p:txBody>
          <a:bodyPr wrap="square" lIns="0" tIns="0" rIns="0" bIns="0" rtlCol="0"/>
          <a:lstStyle/>
          <a:p>
            <a:endParaRPr sz="1800"/>
          </a:p>
        </p:txBody>
      </p:sp>
      <p:sp>
        <p:nvSpPr>
          <p:cNvPr id="21" name="bg object 21"/>
          <p:cNvSpPr/>
          <p:nvPr/>
        </p:nvSpPr>
        <p:spPr>
          <a:xfrm>
            <a:off x="-1694" y="185419"/>
            <a:ext cx="12195387"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062"/>
          </a:solidFill>
        </p:spPr>
        <p:txBody>
          <a:bodyPr wrap="square" lIns="0" tIns="0" rIns="0" bIns="0" rtlCol="0"/>
          <a:lstStyle/>
          <a:p>
            <a:endParaRPr sz="1800"/>
          </a:p>
        </p:txBody>
      </p:sp>
      <p:sp>
        <p:nvSpPr>
          <p:cNvPr id="22" name="bg object 22"/>
          <p:cNvSpPr/>
          <p:nvPr/>
        </p:nvSpPr>
        <p:spPr>
          <a:xfrm>
            <a:off x="-1694" y="215900"/>
            <a:ext cx="12195387"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163"/>
          </a:solidFill>
        </p:spPr>
        <p:txBody>
          <a:bodyPr wrap="square" lIns="0" tIns="0" rIns="0" bIns="0" rtlCol="0"/>
          <a:lstStyle/>
          <a:p>
            <a:endParaRPr sz="1800"/>
          </a:p>
        </p:txBody>
      </p:sp>
      <p:sp>
        <p:nvSpPr>
          <p:cNvPr id="23" name="bg object 23"/>
          <p:cNvSpPr/>
          <p:nvPr/>
        </p:nvSpPr>
        <p:spPr>
          <a:xfrm>
            <a:off x="-1694" y="247650"/>
            <a:ext cx="12195387"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3164"/>
          </a:solidFill>
        </p:spPr>
        <p:txBody>
          <a:bodyPr wrap="square" lIns="0" tIns="0" rIns="0" bIns="0" rtlCol="0"/>
          <a:lstStyle/>
          <a:p>
            <a:endParaRPr sz="1800"/>
          </a:p>
        </p:txBody>
      </p:sp>
      <p:sp>
        <p:nvSpPr>
          <p:cNvPr id="24" name="bg object 24"/>
          <p:cNvSpPr/>
          <p:nvPr/>
        </p:nvSpPr>
        <p:spPr>
          <a:xfrm>
            <a:off x="-1694" y="278130"/>
            <a:ext cx="12195387" cy="64769"/>
          </a:xfrm>
          <a:custGeom>
            <a:avLst/>
            <a:gdLst/>
            <a:ahLst/>
            <a:cxnLst/>
            <a:rect l="l" t="t" r="r" b="b"/>
            <a:pathLst>
              <a:path w="9146540" h="64770">
                <a:moveTo>
                  <a:pt x="9146540" y="0"/>
                </a:moveTo>
                <a:lnTo>
                  <a:pt x="0" y="0"/>
                </a:lnTo>
                <a:lnTo>
                  <a:pt x="0" y="31750"/>
                </a:lnTo>
                <a:lnTo>
                  <a:pt x="0" y="34290"/>
                </a:lnTo>
                <a:lnTo>
                  <a:pt x="0" y="64770"/>
                </a:lnTo>
                <a:lnTo>
                  <a:pt x="9146540" y="64770"/>
                </a:lnTo>
                <a:lnTo>
                  <a:pt x="9146540" y="34290"/>
                </a:lnTo>
                <a:lnTo>
                  <a:pt x="9146540" y="31750"/>
                </a:lnTo>
                <a:lnTo>
                  <a:pt x="9146540" y="0"/>
                </a:lnTo>
                <a:close/>
              </a:path>
            </a:pathLst>
          </a:custGeom>
          <a:solidFill>
            <a:srgbClr val="003366"/>
          </a:solidFill>
        </p:spPr>
        <p:txBody>
          <a:bodyPr wrap="square" lIns="0" tIns="0" rIns="0" bIns="0" rtlCol="0"/>
          <a:lstStyle/>
          <a:p>
            <a:endParaRPr sz="1800"/>
          </a:p>
        </p:txBody>
      </p:sp>
      <p:sp>
        <p:nvSpPr>
          <p:cNvPr id="25" name="bg object 25"/>
          <p:cNvSpPr/>
          <p:nvPr/>
        </p:nvSpPr>
        <p:spPr>
          <a:xfrm>
            <a:off x="-1694" y="340359"/>
            <a:ext cx="12195387"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367"/>
          </a:solidFill>
        </p:spPr>
        <p:txBody>
          <a:bodyPr wrap="square" lIns="0" tIns="0" rIns="0" bIns="0" rtlCol="0"/>
          <a:lstStyle/>
          <a:p>
            <a:endParaRPr sz="1800"/>
          </a:p>
        </p:txBody>
      </p:sp>
      <p:sp>
        <p:nvSpPr>
          <p:cNvPr id="26" name="bg object 26"/>
          <p:cNvSpPr/>
          <p:nvPr/>
        </p:nvSpPr>
        <p:spPr>
          <a:xfrm>
            <a:off x="-1694" y="372109"/>
            <a:ext cx="12195387"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3368"/>
          </a:solidFill>
        </p:spPr>
        <p:txBody>
          <a:bodyPr wrap="square" lIns="0" tIns="0" rIns="0" bIns="0" rtlCol="0"/>
          <a:lstStyle/>
          <a:p>
            <a:endParaRPr sz="1800"/>
          </a:p>
        </p:txBody>
      </p:sp>
      <p:sp>
        <p:nvSpPr>
          <p:cNvPr id="27" name="bg object 27"/>
          <p:cNvSpPr/>
          <p:nvPr/>
        </p:nvSpPr>
        <p:spPr>
          <a:xfrm>
            <a:off x="-1694" y="402589"/>
            <a:ext cx="12195387" cy="34290"/>
          </a:xfrm>
          <a:custGeom>
            <a:avLst/>
            <a:gdLst/>
            <a:ahLst/>
            <a:cxnLst/>
            <a:rect l="l" t="t" r="r" b="b"/>
            <a:pathLst>
              <a:path w="9146540" h="34290">
                <a:moveTo>
                  <a:pt x="9146540" y="0"/>
                </a:moveTo>
                <a:lnTo>
                  <a:pt x="0" y="0"/>
                </a:lnTo>
                <a:lnTo>
                  <a:pt x="0" y="34289"/>
                </a:lnTo>
                <a:lnTo>
                  <a:pt x="9146540" y="34289"/>
                </a:lnTo>
                <a:lnTo>
                  <a:pt x="9146540" y="0"/>
                </a:lnTo>
                <a:close/>
              </a:path>
            </a:pathLst>
          </a:custGeom>
          <a:solidFill>
            <a:srgbClr val="003469"/>
          </a:solidFill>
        </p:spPr>
        <p:txBody>
          <a:bodyPr wrap="square" lIns="0" tIns="0" rIns="0" bIns="0" rtlCol="0"/>
          <a:lstStyle/>
          <a:p>
            <a:endParaRPr sz="1800"/>
          </a:p>
        </p:txBody>
      </p:sp>
      <p:sp>
        <p:nvSpPr>
          <p:cNvPr id="28" name="bg object 28"/>
          <p:cNvSpPr/>
          <p:nvPr/>
        </p:nvSpPr>
        <p:spPr>
          <a:xfrm>
            <a:off x="-1694" y="434339"/>
            <a:ext cx="12195387"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346A"/>
          </a:solidFill>
        </p:spPr>
        <p:txBody>
          <a:bodyPr wrap="square" lIns="0" tIns="0" rIns="0" bIns="0" rtlCol="0"/>
          <a:lstStyle/>
          <a:p>
            <a:endParaRPr sz="1800"/>
          </a:p>
        </p:txBody>
      </p:sp>
      <p:sp>
        <p:nvSpPr>
          <p:cNvPr id="29" name="bg object 29"/>
          <p:cNvSpPr/>
          <p:nvPr/>
        </p:nvSpPr>
        <p:spPr>
          <a:xfrm>
            <a:off x="-1694" y="464820"/>
            <a:ext cx="12195387" cy="34290"/>
          </a:xfrm>
          <a:custGeom>
            <a:avLst/>
            <a:gdLst/>
            <a:ahLst/>
            <a:cxnLst/>
            <a:rect l="l" t="t" r="r" b="b"/>
            <a:pathLst>
              <a:path w="9146540" h="34290">
                <a:moveTo>
                  <a:pt x="9146540" y="0"/>
                </a:moveTo>
                <a:lnTo>
                  <a:pt x="0" y="0"/>
                </a:lnTo>
                <a:lnTo>
                  <a:pt x="0" y="34289"/>
                </a:lnTo>
                <a:lnTo>
                  <a:pt x="9146540" y="34289"/>
                </a:lnTo>
                <a:lnTo>
                  <a:pt x="9146540" y="0"/>
                </a:lnTo>
                <a:close/>
              </a:path>
            </a:pathLst>
          </a:custGeom>
          <a:solidFill>
            <a:srgbClr val="00356B"/>
          </a:solidFill>
        </p:spPr>
        <p:txBody>
          <a:bodyPr wrap="square" lIns="0" tIns="0" rIns="0" bIns="0" rtlCol="0"/>
          <a:lstStyle/>
          <a:p>
            <a:endParaRPr sz="1800"/>
          </a:p>
        </p:txBody>
      </p:sp>
      <p:sp>
        <p:nvSpPr>
          <p:cNvPr id="30" name="bg object 30"/>
          <p:cNvSpPr/>
          <p:nvPr/>
        </p:nvSpPr>
        <p:spPr>
          <a:xfrm>
            <a:off x="-1694" y="495299"/>
            <a:ext cx="12195387" cy="34290"/>
          </a:xfrm>
          <a:custGeom>
            <a:avLst/>
            <a:gdLst/>
            <a:ahLst/>
            <a:cxnLst/>
            <a:rect l="l" t="t" r="r" b="b"/>
            <a:pathLst>
              <a:path w="9146540" h="34290">
                <a:moveTo>
                  <a:pt x="9146540" y="0"/>
                </a:moveTo>
                <a:lnTo>
                  <a:pt x="0" y="0"/>
                </a:lnTo>
                <a:lnTo>
                  <a:pt x="0" y="34289"/>
                </a:lnTo>
                <a:lnTo>
                  <a:pt x="9146540" y="34289"/>
                </a:lnTo>
                <a:lnTo>
                  <a:pt x="9146540" y="0"/>
                </a:lnTo>
                <a:close/>
              </a:path>
            </a:pathLst>
          </a:custGeom>
          <a:solidFill>
            <a:srgbClr val="00356C"/>
          </a:solidFill>
        </p:spPr>
        <p:txBody>
          <a:bodyPr wrap="square" lIns="0" tIns="0" rIns="0" bIns="0" rtlCol="0"/>
          <a:lstStyle/>
          <a:p>
            <a:endParaRPr sz="1800"/>
          </a:p>
        </p:txBody>
      </p:sp>
      <p:sp>
        <p:nvSpPr>
          <p:cNvPr id="31" name="bg object 31"/>
          <p:cNvSpPr/>
          <p:nvPr/>
        </p:nvSpPr>
        <p:spPr>
          <a:xfrm>
            <a:off x="-1694" y="527049"/>
            <a:ext cx="12195387"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366D"/>
          </a:solidFill>
        </p:spPr>
        <p:txBody>
          <a:bodyPr wrap="square" lIns="0" tIns="0" rIns="0" bIns="0" rtlCol="0"/>
          <a:lstStyle/>
          <a:p>
            <a:endParaRPr sz="1800"/>
          </a:p>
        </p:txBody>
      </p:sp>
      <p:sp>
        <p:nvSpPr>
          <p:cNvPr id="32" name="bg object 32"/>
          <p:cNvSpPr/>
          <p:nvPr/>
        </p:nvSpPr>
        <p:spPr>
          <a:xfrm>
            <a:off x="-1694" y="557529"/>
            <a:ext cx="12195387" cy="34290"/>
          </a:xfrm>
          <a:custGeom>
            <a:avLst/>
            <a:gdLst/>
            <a:ahLst/>
            <a:cxnLst/>
            <a:rect l="l" t="t" r="r" b="b"/>
            <a:pathLst>
              <a:path w="9146540" h="34290">
                <a:moveTo>
                  <a:pt x="9146540" y="0"/>
                </a:moveTo>
                <a:lnTo>
                  <a:pt x="0" y="0"/>
                </a:lnTo>
                <a:lnTo>
                  <a:pt x="0" y="34290"/>
                </a:lnTo>
                <a:lnTo>
                  <a:pt x="9146540" y="34290"/>
                </a:lnTo>
                <a:lnTo>
                  <a:pt x="9146540" y="0"/>
                </a:lnTo>
                <a:close/>
              </a:path>
            </a:pathLst>
          </a:custGeom>
          <a:solidFill>
            <a:srgbClr val="00366E"/>
          </a:solidFill>
        </p:spPr>
        <p:txBody>
          <a:bodyPr wrap="square" lIns="0" tIns="0" rIns="0" bIns="0" rtlCol="0"/>
          <a:lstStyle/>
          <a:p>
            <a:endParaRPr sz="1800"/>
          </a:p>
        </p:txBody>
      </p:sp>
      <p:sp>
        <p:nvSpPr>
          <p:cNvPr id="33" name="bg object 33"/>
          <p:cNvSpPr/>
          <p:nvPr/>
        </p:nvSpPr>
        <p:spPr>
          <a:xfrm>
            <a:off x="-1694" y="589279"/>
            <a:ext cx="12195387"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376F"/>
          </a:solidFill>
        </p:spPr>
        <p:txBody>
          <a:bodyPr wrap="square" lIns="0" tIns="0" rIns="0" bIns="0" rtlCol="0"/>
          <a:lstStyle/>
          <a:p>
            <a:endParaRPr sz="1800"/>
          </a:p>
        </p:txBody>
      </p:sp>
      <p:sp>
        <p:nvSpPr>
          <p:cNvPr id="34" name="bg object 34"/>
          <p:cNvSpPr/>
          <p:nvPr/>
        </p:nvSpPr>
        <p:spPr>
          <a:xfrm>
            <a:off x="-1694" y="619760"/>
            <a:ext cx="12195387" cy="34290"/>
          </a:xfrm>
          <a:custGeom>
            <a:avLst/>
            <a:gdLst/>
            <a:ahLst/>
            <a:cxnLst/>
            <a:rect l="l" t="t" r="r" b="b"/>
            <a:pathLst>
              <a:path w="9146540" h="34290">
                <a:moveTo>
                  <a:pt x="9146540" y="0"/>
                </a:moveTo>
                <a:lnTo>
                  <a:pt x="0" y="0"/>
                </a:lnTo>
                <a:lnTo>
                  <a:pt x="0" y="34289"/>
                </a:lnTo>
                <a:lnTo>
                  <a:pt x="9146540" y="34289"/>
                </a:lnTo>
                <a:lnTo>
                  <a:pt x="9146540" y="0"/>
                </a:lnTo>
                <a:close/>
              </a:path>
            </a:pathLst>
          </a:custGeom>
          <a:solidFill>
            <a:srgbClr val="003770"/>
          </a:solidFill>
        </p:spPr>
        <p:txBody>
          <a:bodyPr wrap="square" lIns="0" tIns="0" rIns="0" bIns="0" rtlCol="0"/>
          <a:lstStyle/>
          <a:p>
            <a:endParaRPr sz="1800"/>
          </a:p>
        </p:txBody>
      </p:sp>
      <p:sp>
        <p:nvSpPr>
          <p:cNvPr id="35" name="bg object 35"/>
          <p:cNvSpPr/>
          <p:nvPr/>
        </p:nvSpPr>
        <p:spPr>
          <a:xfrm>
            <a:off x="-1694" y="651510"/>
            <a:ext cx="12195387"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3871"/>
          </a:solidFill>
        </p:spPr>
        <p:txBody>
          <a:bodyPr wrap="square" lIns="0" tIns="0" rIns="0" bIns="0" rtlCol="0"/>
          <a:lstStyle/>
          <a:p>
            <a:endParaRPr sz="1800"/>
          </a:p>
        </p:txBody>
      </p:sp>
      <p:sp>
        <p:nvSpPr>
          <p:cNvPr id="36" name="bg object 36"/>
          <p:cNvSpPr/>
          <p:nvPr/>
        </p:nvSpPr>
        <p:spPr>
          <a:xfrm>
            <a:off x="-1694" y="681989"/>
            <a:ext cx="12195387" cy="34290"/>
          </a:xfrm>
          <a:custGeom>
            <a:avLst/>
            <a:gdLst/>
            <a:ahLst/>
            <a:cxnLst/>
            <a:rect l="l" t="t" r="r" b="b"/>
            <a:pathLst>
              <a:path w="9146540" h="34290">
                <a:moveTo>
                  <a:pt x="9146540" y="0"/>
                </a:moveTo>
                <a:lnTo>
                  <a:pt x="0" y="0"/>
                </a:lnTo>
                <a:lnTo>
                  <a:pt x="0" y="34289"/>
                </a:lnTo>
                <a:lnTo>
                  <a:pt x="9146540" y="34289"/>
                </a:lnTo>
                <a:lnTo>
                  <a:pt x="9146540" y="0"/>
                </a:lnTo>
                <a:close/>
              </a:path>
            </a:pathLst>
          </a:custGeom>
          <a:solidFill>
            <a:srgbClr val="003872"/>
          </a:solidFill>
        </p:spPr>
        <p:txBody>
          <a:bodyPr wrap="square" lIns="0" tIns="0" rIns="0" bIns="0" rtlCol="0"/>
          <a:lstStyle/>
          <a:p>
            <a:endParaRPr sz="1800"/>
          </a:p>
        </p:txBody>
      </p:sp>
      <p:sp>
        <p:nvSpPr>
          <p:cNvPr id="37" name="bg object 37"/>
          <p:cNvSpPr/>
          <p:nvPr/>
        </p:nvSpPr>
        <p:spPr>
          <a:xfrm>
            <a:off x="-1694" y="713739"/>
            <a:ext cx="12195387"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3973"/>
          </a:solidFill>
        </p:spPr>
        <p:txBody>
          <a:bodyPr wrap="square" lIns="0" tIns="0" rIns="0" bIns="0" rtlCol="0"/>
          <a:lstStyle/>
          <a:p>
            <a:endParaRPr sz="1800"/>
          </a:p>
        </p:txBody>
      </p:sp>
      <p:sp>
        <p:nvSpPr>
          <p:cNvPr id="38" name="bg object 38"/>
          <p:cNvSpPr/>
          <p:nvPr/>
        </p:nvSpPr>
        <p:spPr>
          <a:xfrm>
            <a:off x="-1694" y="744220"/>
            <a:ext cx="12195387" cy="34290"/>
          </a:xfrm>
          <a:custGeom>
            <a:avLst/>
            <a:gdLst/>
            <a:ahLst/>
            <a:cxnLst/>
            <a:rect l="l" t="t" r="r" b="b"/>
            <a:pathLst>
              <a:path w="9146540" h="34290">
                <a:moveTo>
                  <a:pt x="9146540" y="0"/>
                </a:moveTo>
                <a:lnTo>
                  <a:pt x="0" y="0"/>
                </a:lnTo>
                <a:lnTo>
                  <a:pt x="0" y="34289"/>
                </a:lnTo>
                <a:lnTo>
                  <a:pt x="9146540" y="34289"/>
                </a:lnTo>
                <a:lnTo>
                  <a:pt x="9146540" y="0"/>
                </a:lnTo>
                <a:close/>
              </a:path>
            </a:pathLst>
          </a:custGeom>
          <a:solidFill>
            <a:srgbClr val="003974"/>
          </a:solidFill>
        </p:spPr>
        <p:txBody>
          <a:bodyPr wrap="square" lIns="0" tIns="0" rIns="0" bIns="0" rtlCol="0"/>
          <a:lstStyle/>
          <a:p>
            <a:endParaRPr sz="1800"/>
          </a:p>
        </p:txBody>
      </p:sp>
      <p:sp>
        <p:nvSpPr>
          <p:cNvPr id="39" name="bg object 39"/>
          <p:cNvSpPr/>
          <p:nvPr/>
        </p:nvSpPr>
        <p:spPr>
          <a:xfrm>
            <a:off x="-1694" y="774699"/>
            <a:ext cx="12195387" cy="34290"/>
          </a:xfrm>
          <a:custGeom>
            <a:avLst/>
            <a:gdLst/>
            <a:ahLst/>
            <a:cxnLst/>
            <a:rect l="l" t="t" r="r" b="b"/>
            <a:pathLst>
              <a:path w="9146540" h="34290">
                <a:moveTo>
                  <a:pt x="9146540" y="0"/>
                </a:moveTo>
                <a:lnTo>
                  <a:pt x="0" y="0"/>
                </a:lnTo>
                <a:lnTo>
                  <a:pt x="0" y="34289"/>
                </a:lnTo>
                <a:lnTo>
                  <a:pt x="9146540" y="34289"/>
                </a:lnTo>
                <a:lnTo>
                  <a:pt x="9146540" y="0"/>
                </a:lnTo>
                <a:close/>
              </a:path>
            </a:pathLst>
          </a:custGeom>
          <a:solidFill>
            <a:srgbClr val="003A75"/>
          </a:solidFill>
        </p:spPr>
        <p:txBody>
          <a:bodyPr wrap="square" lIns="0" tIns="0" rIns="0" bIns="0" rtlCol="0"/>
          <a:lstStyle/>
          <a:p>
            <a:endParaRPr sz="1800"/>
          </a:p>
        </p:txBody>
      </p:sp>
      <p:sp>
        <p:nvSpPr>
          <p:cNvPr id="40" name="bg object 40"/>
          <p:cNvSpPr/>
          <p:nvPr/>
        </p:nvSpPr>
        <p:spPr>
          <a:xfrm>
            <a:off x="-1694" y="806449"/>
            <a:ext cx="12195387" cy="33020"/>
          </a:xfrm>
          <a:custGeom>
            <a:avLst/>
            <a:gdLst/>
            <a:ahLst/>
            <a:cxnLst/>
            <a:rect l="l" t="t" r="r" b="b"/>
            <a:pathLst>
              <a:path w="9146540" h="33019">
                <a:moveTo>
                  <a:pt x="9146540" y="0"/>
                </a:moveTo>
                <a:lnTo>
                  <a:pt x="0" y="0"/>
                </a:lnTo>
                <a:lnTo>
                  <a:pt x="0" y="33020"/>
                </a:lnTo>
                <a:lnTo>
                  <a:pt x="9146540" y="33020"/>
                </a:lnTo>
                <a:lnTo>
                  <a:pt x="9146540" y="0"/>
                </a:lnTo>
                <a:close/>
              </a:path>
            </a:pathLst>
          </a:custGeom>
          <a:solidFill>
            <a:srgbClr val="003A76"/>
          </a:solidFill>
        </p:spPr>
        <p:txBody>
          <a:bodyPr wrap="square" lIns="0" tIns="0" rIns="0" bIns="0" rtlCol="0"/>
          <a:lstStyle/>
          <a:p>
            <a:endParaRPr sz="1800"/>
          </a:p>
        </p:txBody>
      </p:sp>
      <p:sp>
        <p:nvSpPr>
          <p:cNvPr id="41" name="bg object 41"/>
          <p:cNvSpPr/>
          <p:nvPr/>
        </p:nvSpPr>
        <p:spPr>
          <a:xfrm>
            <a:off x="-1694" y="836929"/>
            <a:ext cx="12195387" cy="34290"/>
          </a:xfrm>
          <a:custGeom>
            <a:avLst/>
            <a:gdLst/>
            <a:ahLst/>
            <a:cxnLst/>
            <a:rect l="l" t="t" r="r" b="b"/>
            <a:pathLst>
              <a:path w="9146540" h="34290">
                <a:moveTo>
                  <a:pt x="9146540" y="0"/>
                </a:moveTo>
                <a:lnTo>
                  <a:pt x="0" y="0"/>
                </a:lnTo>
                <a:lnTo>
                  <a:pt x="0" y="34290"/>
                </a:lnTo>
                <a:lnTo>
                  <a:pt x="9146540" y="34290"/>
                </a:lnTo>
                <a:lnTo>
                  <a:pt x="9146540" y="0"/>
                </a:lnTo>
                <a:close/>
              </a:path>
            </a:pathLst>
          </a:custGeom>
          <a:solidFill>
            <a:srgbClr val="003B77"/>
          </a:solidFill>
        </p:spPr>
        <p:txBody>
          <a:bodyPr wrap="square" lIns="0" tIns="0" rIns="0" bIns="0" rtlCol="0"/>
          <a:lstStyle/>
          <a:p>
            <a:endParaRPr sz="1800"/>
          </a:p>
        </p:txBody>
      </p:sp>
      <p:sp>
        <p:nvSpPr>
          <p:cNvPr id="42" name="bg object 42"/>
          <p:cNvSpPr/>
          <p:nvPr/>
        </p:nvSpPr>
        <p:spPr>
          <a:xfrm>
            <a:off x="-1694" y="868679"/>
            <a:ext cx="12195387" cy="33020"/>
          </a:xfrm>
          <a:custGeom>
            <a:avLst/>
            <a:gdLst/>
            <a:ahLst/>
            <a:cxnLst/>
            <a:rect l="l" t="t" r="r" b="b"/>
            <a:pathLst>
              <a:path w="9146540" h="33019">
                <a:moveTo>
                  <a:pt x="9146540" y="0"/>
                </a:moveTo>
                <a:lnTo>
                  <a:pt x="0" y="0"/>
                </a:lnTo>
                <a:lnTo>
                  <a:pt x="0" y="33020"/>
                </a:lnTo>
                <a:lnTo>
                  <a:pt x="9146540" y="33020"/>
                </a:lnTo>
                <a:lnTo>
                  <a:pt x="9146540" y="0"/>
                </a:lnTo>
                <a:close/>
              </a:path>
            </a:pathLst>
          </a:custGeom>
          <a:solidFill>
            <a:srgbClr val="003B78"/>
          </a:solidFill>
        </p:spPr>
        <p:txBody>
          <a:bodyPr wrap="square" lIns="0" tIns="0" rIns="0" bIns="0" rtlCol="0"/>
          <a:lstStyle/>
          <a:p>
            <a:endParaRPr sz="1800"/>
          </a:p>
        </p:txBody>
      </p:sp>
      <p:sp>
        <p:nvSpPr>
          <p:cNvPr id="43" name="bg object 43"/>
          <p:cNvSpPr/>
          <p:nvPr/>
        </p:nvSpPr>
        <p:spPr>
          <a:xfrm>
            <a:off x="-1694" y="899160"/>
            <a:ext cx="12195387" cy="34290"/>
          </a:xfrm>
          <a:custGeom>
            <a:avLst/>
            <a:gdLst/>
            <a:ahLst/>
            <a:cxnLst/>
            <a:rect l="l" t="t" r="r" b="b"/>
            <a:pathLst>
              <a:path w="9146540" h="34290">
                <a:moveTo>
                  <a:pt x="9146540" y="0"/>
                </a:moveTo>
                <a:lnTo>
                  <a:pt x="0" y="0"/>
                </a:lnTo>
                <a:lnTo>
                  <a:pt x="0" y="34289"/>
                </a:lnTo>
                <a:lnTo>
                  <a:pt x="9146540" y="34289"/>
                </a:lnTo>
                <a:lnTo>
                  <a:pt x="9146540" y="0"/>
                </a:lnTo>
                <a:close/>
              </a:path>
            </a:pathLst>
          </a:custGeom>
          <a:solidFill>
            <a:srgbClr val="003C79"/>
          </a:solidFill>
        </p:spPr>
        <p:txBody>
          <a:bodyPr wrap="square" lIns="0" tIns="0" rIns="0" bIns="0" rtlCol="0"/>
          <a:lstStyle/>
          <a:p>
            <a:endParaRPr sz="1800"/>
          </a:p>
        </p:txBody>
      </p:sp>
      <p:sp>
        <p:nvSpPr>
          <p:cNvPr id="44" name="bg object 44"/>
          <p:cNvSpPr/>
          <p:nvPr/>
        </p:nvSpPr>
        <p:spPr>
          <a:xfrm>
            <a:off x="-1694" y="929640"/>
            <a:ext cx="12195387" cy="34290"/>
          </a:xfrm>
          <a:custGeom>
            <a:avLst/>
            <a:gdLst/>
            <a:ahLst/>
            <a:cxnLst/>
            <a:rect l="l" t="t" r="r" b="b"/>
            <a:pathLst>
              <a:path w="9146540" h="34290">
                <a:moveTo>
                  <a:pt x="9146540" y="0"/>
                </a:moveTo>
                <a:lnTo>
                  <a:pt x="0" y="0"/>
                </a:lnTo>
                <a:lnTo>
                  <a:pt x="0" y="34289"/>
                </a:lnTo>
                <a:lnTo>
                  <a:pt x="9146540" y="34289"/>
                </a:lnTo>
                <a:lnTo>
                  <a:pt x="9146540" y="0"/>
                </a:lnTo>
                <a:close/>
              </a:path>
            </a:pathLst>
          </a:custGeom>
          <a:solidFill>
            <a:srgbClr val="003C7A"/>
          </a:solidFill>
        </p:spPr>
        <p:txBody>
          <a:bodyPr wrap="square" lIns="0" tIns="0" rIns="0" bIns="0" rtlCol="0"/>
          <a:lstStyle/>
          <a:p>
            <a:endParaRPr sz="1800"/>
          </a:p>
        </p:txBody>
      </p:sp>
      <p:sp>
        <p:nvSpPr>
          <p:cNvPr id="2" name="Holder 2"/>
          <p:cNvSpPr>
            <a:spLocks noGrp="1"/>
          </p:cNvSpPr>
          <p:nvPr>
            <p:ph type="title"/>
          </p:nvPr>
        </p:nvSpPr>
        <p:spPr/>
        <p:txBody>
          <a:bodyPr lIns="0" tIns="0" rIns="0" bIns="0"/>
          <a:lstStyle>
            <a:lvl1pPr>
              <a:defRPr sz="24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2/21/2022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0690354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693" y="0"/>
            <a:ext cx="508000" cy="68580"/>
          </a:xfrm>
          <a:custGeom>
            <a:avLst/>
            <a:gdLst/>
            <a:ahLst/>
            <a:cxnLst/>
            <a:rect l="l" t="t" r="r" b="b"/>
            <a:pathLst>
              <a:path w="381000" h="68580">
                <a:moveTo>
                  <a:pt x="0" y="68579"/>
                </a:moveTo>
                <a:lnTo>
                  <a:pt x="381000" y="68579"/>
                </a:lnTo>
                <a:lnTo>
                  <a:pt x="381000" y="0"/>
                </a:lnTo>
                <a:lnTo>
                  <a:pt x="0" y="0"/>
                </a:lnTo>
                <a:lnTo>
                  <a:pt x="0" y="68579"/>
                </a:lnTo>
                <a:close/>
              </a:path>
            </a:pathLst>
          </a:custGeom>
          <a:solidFill>
            <a:srgbClr val="002E5D"/>
          </a:solidFill>
        </p:spPr>
        <p:txBody>
          <a:bodyPr wrap="square" lIns="0" tIns="0" rIns="0" bIns="0" rtlCol="0"/>
          <a:lstStyle/>
          <a:p>
            <a:endParaRPr sz="1800"/>
          </a:p>
        </p:txBody>
      </p:sp>
      <p:sp>
        <p:nvSpPr>
          <p:cNvPr id="17" name="bg object 17"/>
          <p:cNvSpPr/>
          <p:nvPr/>
        </p:nvSpPr>
        <p:spPr>
          <a:xfrm>
            <a:off x="-1694" y="0"/>
            <a:ext cx="12195387" cy="130810"/>
          </a:xfrm>
          <a:custGeom>
            <a:avLst/>
            <a:gdLst/>
            <a:ahLst/>
            <a:cxnLst/>
            <a:rect l="l" t="t" r="r" b="b"/>
            <a:pathLst>
              <a:path w="9146540" h="130810">
                <a:moveTo>
                  <a:pt x="9146540" y="0"/>
                </a:moveTo>
                <a:lnTo>
                  <a:pt x="1831340" y="0"/>
                </a:lnTo>
                <a:lnTo>
                  <a:pt x="1831340" y="62230"/>
                </a:lnTo>
                <a:lnTo>
                  <a:pt x="0" y="62230"/>
                </a:lnTo>
                <a:lnTo>
                  <a:pt x="0" y="88900"/>
                </a:lnTo>
                <a:lnTo>
                  <a:pt x="0" y="96520"/>
                </a:lnTo>
                <a:lnTo>
                  <a:pt x="0" y="130810"/>
                </a:lnTo>
                <a:lnTo>
                  <a:pt x="381000" y="130810"/>
                </a:lnTo>
                <a:lnTo>
                  <a:pt x="381000" y="96520"/>
                </a:lnTo>
                <a:lnTo>
                  <a:pt x="1831340" y="96520"/>
                </a:lnTo>
                <a:lnTo>
                  <a:pt x="1831340" y="130810"/>
                </a:lnTo>
                <a:lnTo>
                  <a:pt x="9146540" y="130810"/>
                </a:lnTo>
                <a:lnTo>
                  <a:pt x="9146540" y="96520"/>
                </a:lnTo>
                <a:lnTo>
                  <a:pt x="9146540" y="88900"/>
                </a:lnTo>
                <a:lnTo>
                  <a:pt x="9146540" y="68580"/>
                </a:lnTo>
                <a:lnTo>
                  <a:pt x="9146540" y="62230"/>
                </a:lnTo>
                <a:lnTo>
                  <a:pt x="9146540" y="0"/>
                </a:lnTo>
                <a:close/>
              </a:path>
            </a:pathLst>
          </a:custGeom>
          <a:solidFill>
            <a:srgbClr val="002E5D"/>
          </a:solidFill>
        </p:spPr>
        <p:txBody>
          <a:bodyPr wrap="square" lIns="0" tIns="0" rIns="0" bIns="0" rtlCol="0"/>
          <a:lstStyle/>
          <a:p>
            <a:endParaRPr sz="1800"/>
          </a:p>
        </p:txBody>
      </p:sp>
      <p:sp>
        <p:nvSpPr>
          <p:cNvPr id="18" name="bg object 18"/>
          <p:cNvSpPr/>
          <p:nvPr/>
        </p:nvSpPr>
        <p:spPr>
          <a:xfrm>
            <a:off x="-1694" y="124459"/>
            <a:ext cx="12195387" cy="67310"/>
          </a:xfrm>
          <a:custGeom>
            <a:avLst/>
            <a:gdLst/>
            <a:ahLst/>
            <a:cxnLst/>
            <a:rect l="l" t="t" r="r" b="b"/>
            <a:pathLst>
              <a:path w="9146540" h="67310">
                <a:moveTo>
                  <a:pt x="9146540" y="0"/>
                </a:moveTo>
                <a:lnTo>
                  <a:pt x="0" y="0"/>
                </a:lnTo>
                <a:lnTo>
                  <a:pt x="0" y="50800"/>
                </a:lnTo>
                <a:lnTo>
                  <a:pt x="0" y="59690"/>
                </a:lnTo>
                <a:lnTo>
                  <a:pt x="0" y="67310"/>
                </a:lnTo>
                <a:lnTo>
                  <a:pt x="381000" y="67310"/>
                </a:lnTo>
                <a:lnTo>
                  <a:pt x="381000" y="59690"/>
                </a:lnTo>
                <a:lnTo>
                  <a:pt x="1831340" y="59690"/>
                </a:lnTo>
                <a:lnTo>
                  <a:pt x="1831340" y="67310"/>
                </a:lnTo>
                <a:lnTo>
                  <a:pt x="9146540" y="67310"/>
                </a:lnTo>
                <a:lnTo>
                  <a:pt x="9146540" y="59690"/>
                </a:lnTo>
                <a:lnTo>
                  <a:pt x="9146540" y="50800"/>
                </a:lnTo>
                <a:lnTo>
                  <a:pt x="9146540" y="0"/>
                </a:lnTo>
                <a:close/>
              </a:path>
            </a:pathLst>
          </a:custGeom>
          <a:solidFill>
            <a:srgbClr val="002E5E"/>
          </a:solidFill>
        </p:spPr>
        <p:txBody>
          <a:bodyPr wrap="square" lIns="0" tIns="0" rIns="0" bIns="0" rtlCol="0"/>
          <a:lstStyle/>
          <a:p>
            <a:endParaRPr sz="1800"/>
          </a:p>
        </p:txBody>
      </p:sp>
      <p:sp>
        <p:nvSpPr>
          <p:cNvPr id="19" name="bg object 19"/>
          <p:cNvSpPr/>
          <p:nvPr/>
        </p:nvSpPr>
        <p:spPr>
          <a:xfrm>
            <a:off x="-1694" y="186689"/>
            <a:ext cx="12195387"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2F5F"/>
          </a:solidFill>
        </p:spPr>
        <p:txBody>
          <a:bodyPr wrap="square" lIns="0" tIns="0" rIns="0" bIns="0" rtlCol="0"/>
          <a:lstStyle/>
          <a:p>
            <a:endParaRPr sz="1800"/>
          </a:p>
        </p:txBody>
      </p:sp>
      <p:sp>
        <p:nvSpPr>
          <p:cNvPr id="20" name="bg object 20"/>
          <p:cNvSpPr/>
          <p:nvPr/>
        </p:nvSpPr>
        <p:spPr>
          <a:xfrm>
            <a:off x="-1694" y="248919"/>
            <a:ext cx="12195387" cy="68580"/>
          </a:xfrm>
          <a:custGeom>
            <a:avLst/>
            <a:gdLst/>
            <a:ahLst/>
            <a:cxnLst/>
            <a:rect l="l" t="t" r="r" b="b"/>
            <a:pathLst>
              <a:path w="9146540" h="68579">
                <a:moveTo>
                  <a:pt x="9146540" y="0"/>
                </a:moveTo>
                <a:lnTo>
                  <a:pt x="0" y="0"/>
                </a:lnTo>
                <a:lnTo>
                  <a:pt x="0" y="13982"/>
                </a:lnTo>
                <a:lnTo>
                  <a:pt x="0" y="22860"/>
                </a:lnTo>
                <a:lnTo>
                  <a:pt x="0" y="68580"/>
                </a:lnTo>
                <a:lnTo>
                  <a:pt x="381000" y="68580"/>
                </a:lnTo>
                <a:lnTo>
                  <a:pt x="381000" y="22860"/>
                </a:lnTo>
                <a:lnTo>
                  <a:pt x="1831340" y="22860"/>
                </a:lnTo>
                <a:lnTo>
                  <a:pt x="1831340" y="68580"/>
                </a:lnTo>
                <a:lnTo>
                  <a:pt x="9146540" y="68580"/>
                </a:lnTo>
                <a:lnTo>
                  <a:pt x="9146540" y="22860"/>
                </a:lnTo>
                <a:lnTo>
                  <a:pt x="9146540" y="13982"/>
                </a:lnTo>
                <a:lnTo>
                  <a:pt x="9146540" y="0"/>
                </a:lnTo>
                <a:close/>
              </a:path>
            </a:pathLst>
          </a:custGeom>
          <a:solidFill>
            <a:srgbClr val="002F60"/>
          </a:solidFill>
        </p:spPr>
        <p:txBody>
          <a:bodyPr wrap="square" lIns="0" tIns="0" rIns="0" bIns="0" rtlCol="0"/>
          <a:lstStyle/>
          <a:p>
            <a:endParaRPr sz="1800"/>
          </a:p>
        </p:txBody>
      </p:sp>
      <p:sp>
        <p:nvSpPr>
          <p:cNvPr id="21" name="bg object 21"/>
          <p:cNvSpPr/>
          <p:nvPr/>
        </p:nvSpPr>
        <p:spPr>
          <a:xfrm>
            <a:off x="-1694" y="311149"/>
            <a:ext cx="12195387" cy="68580"/>
          </a:xfrm>
          <a:custGeom>
            <a:avLst/>
            <a:gdLst/>
            <a:ahLst/>
            <a:cxnLst/>
            <a:rect l="l" t="t" r="r" b="b"/>
            <a:pathLst>
              <a:path w="9146540" h="68579">
                <a:moveTo>
                  <a:pt x="9146540" y="0"/>
                </a:moveTo>
                <a:lnTo>
                  <a:pt x="0" y="0"/>
                </a:lnTo>
                <a:lnTo>
                  <a:pt x="0" y="39370"/>
                </a:lnTo>
                <a:lnTo>
                  <a:pt x="0" y="48260"/>
                </a:lnTo>
                <a:lnTo>
                  <a:pt x="0" y="68580"/>
                </a:lnTo>
                <a:lnTo>
                  <a:pt x="381000" y="68580"/>
                </a:lnTo>
                <a:lnTo>
                  <a:pt x="381000" y="48260"/>
                </a:lnTo>
                <a:lnTo>
                  <a:pt x="1831340" y="48260"/>
                </a:lnTo>
                <a:lnTo>
                  <a:pt x="1831340" y="68580"/>
                </a:lnTo>
                <a:lnTo>
                  <a:pt x="9146540" y="68580"/>
                </a:lnTo>
                <a:lnTo>
                  <a:pt x="9146540" y="48260"/>
                </a:lnTo>
                <a:lnTo>
                  <a:pt x="9146540" y="39370"/>
                </a:lnTo>
                <a:lnTo>
                  <a:pt x="9146540" y="0"/>
                </a:lnTo>
                <a:close/>
              </a:path>
            </a:pathLst>
          </a:custGeom>
          <a:solidFill>
            <a:srgbClr val="003061"/>
          </a:solidFill>
        </p:spPr>
        <p:txBody>
          <a:bodyPr wrap="square" lIns="0" tIns="0" rIns="0" bIns="0" rtlCol="0"/>
          <a:lstStyle/>
          <a:p>
            <a:endParaRPr sz="1800"/>
          </a:p>
        </p:txBody>
      </p:sp>
      <p:sp>
        <p:nvSpPr>
          <p:cNvPr id="22" name="bg object 22"/>
          <p:cNvSpPr/>
          <p:nvPr/>
        </p:nvSpPr>
        <p:spPr>
          <a:xfrm>
            <a:off x="-1694" y="373379"/>
            <a:ext cx="12195387"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3062"/>
          </a:solidFill>
        </p:spPr>
        <p:txBody>
          <a:bodyPr wrap="square" lIns="0" tIns="0" rIns="0" bIns="0" rtlCol="0"/>
          <a:lstStyle/>
          <a:p>
            <a:endParaRPr sz="1800"/>
          </a:p>
        </p:txBody>
      </p:sp>
      <p:sp>
        <p:nvSpPr>
          <p:cNvPr id="23" name="bg object 23"/>
          <p:cNvSpPr/>
          <p:nvPr/>
        </p:nvSpPr>
        <p:spPr>
          <a:xfrm>
            <a:off x="-1694" y="435609"/>
            <a:ext cx="12195387" cy="68580"/>
          </a:xfrm>
          <a:custGeom>
            <a:avLst/>
            <a:gdLst/>
            <a:ahLst/>
            <a:cxnLst/>
            <a:rect l="l" t="t" r="r" b="b"/>
            <a:pathLst>
              <a:path w="9146540" h="68579">
                <a:moveTo>
                  <a:pt x="9146540" y="0"/>
                </a:moveTo>
                <a:lnTo>
                  <a:pt x="0" y="0"/>
                </a:lnTo>
                <a:lnTo>
                  <a:pt x="0" y="3810"/>
                </a:lnTo>
                <a:lnTo>
                  <a:pt x="0" y="11430"/>
                </a:lnTo>
                <a:lnTo>
                  <a:pt x="0" y="68580"/>
                </a:lnTo>
                <a:lnTo>
                  <a:pt x="381000" y="68580"/>
                </a:lnTo>
                <a:lnTo>
                  <a:pt x="381000" y="11430"/>
                </a:lnTo>
                <a:lnTo>
                  <a:pt x="1831340" y="11430"/>
                </a:lnTo>
                <a:lnTo>
                  <a:pt x="1831340" y="68580"/>
                </a:lnTo>
                <a:lnTo>
                  <a:pt x="9146540" y="68580"/>
                </a:lnTo>
                <a:lnTo>
                  <a:pt x="9146540" y="11430"/>
                </a:lnTo>
                <a:lnTo>
                  <a:pt x="9146540" y="3810"/>
                </a:lnTo>
                <a:lnTo>
                  <a:pt x="9146540" y="0"/>
                </a:lnTo>
                <a:close/>
              </a:path>
            </a:pathLst>
          </a:custGeom>
          <a:solidFill>
            <a:srgbClr val="003163"/>
          </a:solidFill>
        </p:spPr>
        <p:txBody>
          <a:bodyPr wrap="square" lIns="0" tIns="0" rIns="0" bIns="0" rtlCol="0"/>
          <a:lstStyle/>
          <a:p>
            <a:endParaRPr sz="1800"/>
          </a:p>
        </p:txBody>
      </p:sp>
      <p:sp>
        <p:nvSpPr>
          <p:cNvPr id="24" name="bg object 24"/>
          <p:cNvSpPr/>
          <p:nvPr/>
        </p:nvSpPr>
        <p:spPr>
          <a:xfrm>
            <a:off x="-1694" y="497839"/>
            <a:ext cx="12195387" cy="68580"/>
          </a:xfrm>
          <a:custGeom>
            <a:avLst/>
            <a:gdLst/>
            <a:ahLst/>
            <a:cxnLst/>
            <a:rect l="l" t="t" r="r" b="b"/>
            <a:pathLst>
              <a:path w="9146540" h="68579">
                <a:moveTo>
                  <a:pt x="9146540" y="0"/>
                </a:moveTo>
                <a:lnTo>
                  <a:pt x="0" y="0"/>
                </a:lnTo>
                <a:lnTo>
                  <a:pt x="0" y="29210"/>
                </a:lnTo>
                <a:lnTo>
                  <a:pt x="0" y="38100"/>
                </a:lnTo>
                <a:lnTo>
                  <a:pt x="0" y="68580"/>
                </a:lnTo>
                <a:lnTo>
                  <a:pt x="381000" y="68580"/>
                </a:lnTo>
                <a:lnTo>
                  <a:pt x="381000" y="38100"/>
                </a:lnTo>
                <a:lnTo>
                  <a:pt x="1831340" y="38100"/>
                </a:lnTo>
                <a:lnTo>
                  <a:pt x="1831340" y="68580"/>
                </a:lnTo>
                <a:lnTo>
                  <a:pt x="9146540" y="68580"/>
                </a:lnTo>
                <a:lnTo>
                  <a:pt x="9146540" y="38100"/>
                </a:lnTo>
                <a:lnTo>
                  <a:pt x="9146540" y="29210"/>
                </a:lnTo>
                <a:lnTo>
                  <a:pt x="9146540" y="0"/>
                </a:lnTo>
                <a:close/>
              </a:path>
            </a:pathLst>
          </a:custGeom>
          <a:solidFill>
            <a:srgbClr val="003164"/>
          </a:solidFill>
        </p:spPr>
        <p:txBody>
          <a:bodyPr wrap="square" lIns="0" tIns="0" rIns="0" bIns="0" rtlCol="0"/>
          <a:lstStyle/>
          <a:p>
            <a:endParaRPr sz="1800"/>
          </a:p>
        </p:txBody>
      </p:sp>
      <p:sp>
        <p:nvSpPr>
          <p:cNvPr id="25" name="bg object 25"/>
          <p:cNvSpPr/>
          <p:nvPr/>
        </p:nvSpPr>
        <p:spPr>
          <a:xfrm>
            <a:off x="-1694" y="560069"/>
            <a:ext cx="12195387" cy="130810"/>
          </a:xfrm>
          <a:custGeom>
            <a:avLst/>
            <a:gdLst/>
            <a:ahLst/>
            <a:cxnLst/>
            <a:rect l="l" t="t" r="r" b="b"/>
            <a:pathLst>
              <a:path w="9146540" h="130809">
                <a:moveTo>
                  <a:pt x="9146540" y="0"/>
                </a:moveTo>
                <a:lnTo>
                  <a:pt x="0" y="0"/>
                </a:lnTo>
                <a:lnTo>
                  <a:pt x="0" y="54610"/>
                </a:lnTo>
                <a:lnTo>
                  <a:pt x="0" y="62230"/>
                </a:lnTo>
                <a:lnTo>
                  <a:pt x="0" y="63500"/>
                </a:lnTo>
                <a:lnTo>
                  <a:pt x="0" y="68580"/>
                </a:lnTo>
                <a:lnTo>
                  <a:pt x="0" y="130810"/>
                </a:lnTo>
                <a:lnTo>
                  <a:pt x="381000" y="130810"/>
                </a:lnTo>
                <a:lnTo>
                  <a:pt x="381000" y="68580"/>
                </a:lnTo>
                <a:lnTo>
                  <a:pt x="381000" y="63500"/>
                </a:lnTo>
                <a:lnTo>
                  <a:pt x="1831340" y="63500"/>
                </a:lnTo>
                <a:lnTo>
                  <a:pt x="1831340" y="68580"/>
                </a:lnTo>
                <a:lnTo>
                  <a:pt x="1831340" y="130810"/>
                </a:lnTo>
                <a:lnTo>
                  <a:pt x="9146540" y="130810"/>
                </a:lnTo>
                <a:lnTo>
                  <a:pt x="9146540" y="68580"/>
                </a:lnTo>
                <a:lnTo>
                  <a:pt x="9146540" y="63500"/>
                </a:lnTo>
                <a:lnTo>
                  <a:pt x="9146540" y="62230"/>
                </a:lnTo>
                <a:lnTo>
                  <a:pt x="9146540" y="54610"/>
                </a:lnTo>
                <a:lnTo>
                  <a:pt x="9146540" y="0"/>
                </a:lnTo>
                <a:close/>
              </a:path>
            </a:pathLst>
          </a:custGeom>
          <a:solidFill>
            <a:srgbClr val="003366"/>
          </a:solidFill>
        </p:spPr>
        <p:txBody>
          <a:bodyPr wrap="square" lIns="0" tIns="0" rIns="0" bIns="0" rtlCol="0"/>
          <a:lstStyle/>
          <a:p>
            <a:endParaRPr sz="1800"/>
          </a:p>
        </p:txBody>
      </p:sp>
      <p:sp>
        <p:nvSpPr>
          <p:cNvPr id="26" name="bg object 26"/>
          <p:cNvSpPr/>
          <p:nvPr/>
        </p:nvSpPr>
        <p:spPr>
          <a:xfrm>
            <a:off x="-1694" y="684529"/>
            <a:ext cx="12195387" cy="68580"/>
          </a:xfrm>
          <a:custGeom>
            <a:avLst/>
            <a:gdLst/>
            <a:ahLst/>
            <a:cxnLst/>
            <a:rect l="l" t="t" r="r" b="b"/>
            <a:pathLst>
              <a:path w="9146540" h="68579">
                <a:moveTo>
                  <a:pt x="9146540" y="0"/>
                </a:moveTo>
                <a:lnTo>
                  <a:pt x="0" y="0"/>
                </a:lnTo>
                <a:lnTo>
                  <a:pt x="0" y="17780"/>
                </a:lnTo>
                <a:lnTo>
                  <a:pt x="0" y="26670"/>
                </a:lnTo>
                <a:lnTo>
                  <a:pt x="0" y="68580"/>
                </a:lnTo>
                <a:lnTo>
                  <a:pt x="381000" y="68580"/>
                </a:lnTo>
                <a:lnTo>
                  <a:pt x="381000" y="26670"/>
                </a:lnTo>
                <a:lnTo>
                  <a:pt x="1831340" y="26670"/>
                </a:lnTo>
                <a:lnTo>
                  <a:pt x="1831340" y="68580"/>
                </a:lnTo>
                <a:lnTo>
                  <a:pt x="9146540" y="68580"/>
                </a:lnTo>
                <a:lnTo>
                  <a:pt x="9146540" y="26670"/>
                </a:lnTo>
                <a:lnTo>
                  <a:pt x="9146540" y="17780"/>
                </a:lnTo>
                <a:lnTo>
                  <a:pt x="9146540" y="0"/>
                </a:lnTo>
                <a:close/>
              </a:path>
            </a:pathLst>
          </a:custGeom>
          <a:solidFill>
            <a:srgbClr val="003367"/>
          </a:solidFill>
        </p:spPr>
        <p:txBody>
          <a:bodyPr wrap="square" lIns="0" tIns="0" rIns="0" bIns="0" rtlCol="0"/>
          <a:lstStyle/>
          <a:p>
            <a:endParaRPr sz="1800"/>
          </a:p>
        </p:txBody>
      </p:sp>
      <p:sp>
        <p:nvSpPr>
          <p:cNvPr id="27" name="bg object 27"/>
          <p:cNvSpPr/>
          <p:nvPr/>
        </p:nvSpPr>
        <p:spPr>
          <a:xfrm>
            <a:off x="-1694" y="746759"/>
            <a:ext cx="12195387" cy="68580"/>
          </a:xfrm>
          <a:custGeom>
            <a:avLst/>
            <a:gdLst/>
            <a:ahLst/>
            <a:cxnLst/>
            <a:rect l="l" t="t" r="r" b="b"/>
            <a:pathLst>
              <a:path w="9146540" h="68580">
                <a:moveTo>
                  <a:pt x="9146540" y="0"/>
                </a:moveTo>
                <a:lnTo>
                  <a:pt x="0" y="0"/>
                </a:lnTo>
                <a:lnTo>
                  <a:pt x="0" y="13970"/>
                </a:lnTo>
                <a:lnTo>
                  <a:pt x="0" y="43180"/>
                </a:lnTo>
                <a:lnTo>
                  <a:pt x="0" y="52070"/>
                </a:lnTo>
                <a:lnTo>
                  <a:pt x="0" y="68580"/>
                </a:lnTo>
                <a:lnTo>
                  <a:pt x="381000" y="68580"/>
                </a:lnTo>
                <a:lnTo>
                  <a:pt x="381000" y="52070"/>
                </a:lnTo>
                <a:lnTo>
                  <a:pt x="762000" y="52070"/>
                </a:lnTo>
                <a:lnTo>
                  <a:pt x="762000" y="43180"/>
                </a:lnTo>
                <a:lnTo>
                  <a:pt x="810260" y="43180"/>
                </a:lnTo>
                <a:lnTo>
                  <a:pt x="810260" y="13970"/>
                </a:lnTo>
                <a:lnTo>
                  <a:pt x="3770630" y="13970"/>
                </a:lnTo>
                <a:lnTo>
                  <a:pt x="3770630" y="43180"/>
                </a:lnTo>
                <a:lnTo>
                  <a:pt x="3770630" y="52070"/>
                </a:lnTo>
                <a:lnTo>
                  <a:pt x="3770630" y="68580"/>
                </a:lnTo>
                <a:lnTo>
                  <a:pt x="5025390" y="68580"/>
                </a:lnTo>
                <a:lnTo>
                  <a:pt x="5025390" y="52070"/>
                </a:lnTo>
                <a:lnTo>
                  <a:pt x="5025390" y="43180"/>
                </a:lnTo>
                <a:lnTo>
                  <a:pt x="5025390" y="13970"/>
                </a:lnTo>
                <a:lnTo>
                  <a:pt x="9100820" y="13970"/>
                </a:lnTo>
                <a:lnTo>
                  <a:pt x="9100820" y="43180"/>
                </a:lnTo>
                <a:lnTo>
                  <a:pt x="9100820" y="52070"/>
                </a:lnTo>
                <a:lnTo>
                  <a:pt x="9100820" y="68580"/>
                </a:lnTo>
                <a:lnTo>
                  <a:pt x="9146540" y="68580"/>
                </a:lnTo>
                <a:lnTo>
                  <a:pt x="9146540" y="52070"/>
                </a:lnTo>
                <a:lnTo>
                  <a:pt x="9146527" y="43180"/>
                </a:lnTo>
                <a:lnTo>
                  <a:pt x="9146527" y="13970"/>
                </a:lnTo>
                <a:lnTo>
                  <a:pt x="9146540" y="0"/>
                </a:lnTo>
                <a:close/>
              </a:path>
            </a:pathLst>
          </a:custGeom>
          <a:solidFill>
            <a:srgbClr val="003368"/>
          </a:solidFill>
        </p:spPr>
        <p:txBody>
          <a:bodyPr wrap="square" lIns="0" tIns="0" rIns="0" bIns="0" rtlCol="0"/>
          <a:lstStyle/>
          <a:p>
            <a:endParaRPr sz="1800"/>
          </a:p>
        </p:txBody>
      </p:sp>
      <p:sp>
        <p:nvSpPr>
          <p:cNvPr id="28" name="bg object 28"/>
          <p:cNvSpPr/>
          <p:nvPr/>
        </p:nvSpPr>
        <p:spPr>
          <a:xfrm>
            <a:off x="-1694" y="810259"/>
            <a:ext cx="12195387"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5123180" y="0"/>
                </a:moveTo>
                <a:lnTo>
                  <a:pt x="3818890" y="0"/>
                </a:lnTo>
                <a:lnTo>
                  <a:pt x="3818890" y="68580"/>
                </a:lnTo>
                <a:lnTo>
                  <a:pt x="5123180" y="68580"/>
                </a:lnTo>
                <a:lnTo>
                  <a:pt x="5123180" y="0"/>
                </a:lnTo>
                <a:close/>
              </a:path>
              <a:path w="9146540" h="68580">
                <a:moveTo>
                  <a:pt x="9146540" y="0"/>
                </a:moveTo>
                <a:lnTo>
                  <a:pt x="9100820" y="0"/>
                </a:lnTo>
                <a:lnTo>
                  <a:pt x="9100820" y="68580"/>
                </a:lnTo>
                <a:lnTo>
                  <a:pt x="9146540" y="68580"/>
                </a:lnTo>
                <a:lnTo>
                  <a:pt x="9146540" y="0"/>
                </a:lnTo>
                <a:close/>
              </a:path>
            </a:pathLst>
          </a:custGeom>
          <a:solidFill>
            <a:srgbClr val="003469"/>
          </a:solidFill>
        </p:spPr>
        <p:txBody>
          <a:bodyPr wrap="square" lIns="0" tIns="0" rIns="0" bIns="0" rtlCol="0"/>
          <a:lstStyle/>
          <a:p>
            <a:endParaRPr sz="1800"/>
          </a:p>
        </p:txBody>
      </p:sp>
      <p:sp>
        <p:nvSpPr>
          <p:cNvPr id="29" name="bg object 29"/>
          <p:cNvSpPr/>
          <p:nvPr/>
        </p:nvSpPr>
        <p:spPr>
          <a:xfrm>
            <a:off x="-1694" y="872489"/>
            <a:ext cx="12195387" cy="68580"/>
          </a:xfrm>
          <a:custGeom>
            <a:avLst/>
            <a:gdLst/>
            <a:ahLst/>
            <a:cxnLst/>
            <a:rect l="l" t="t" r="r" b="b"/>
            <a:pathLst>
              <a:path w="9146540" h="68580">
                <a:moveTo>
                  <a:pt x="762000" y="0"/>
                </a:moveTo>
                <a:lnTo>
                  <a:pt x="0" y="0"/>
                </a:lnTo>
                <a:lnTo>
                  <a:pt x="0" y="6350"/>
                </a:lnTo>
                <a:lnTo>
                  <a:pt x="0" y="13970"/>
                </a:lnTo>
                <a:lnTo>
                  <a:pt x="0" y="68580"/>
                </a:lnTo>
                <a:lnTo>
                  <a:pt x="381000" y="68580"/>
                </a:lnTo>
                <a:lnTo>
                  <a:pt x="381000" y="13970"/>
                </a:lnTo>
                <a:lnTo>
                  <a:pt x="762000" y="13970"/>
                </a:lnTo>
                <a:lnTo>
                  <a:pt x="762000" y="6350"/>
                </a:lnTo>
                <a:lnTo>
                  <a:pt x="762000" y="0"/>
                </a:lnTo>
                <a:close/>
              </a:path>
              <a:path w="9146540" h="68580">
                <a:moveTo>
                  <a:pt x="5123180" y="0"/>
                </a:moveTo>
                <a:lnTo>
                  <a:pt x="3867150" y="0"/>
                </a:lnTo>
                <a:lnTo>
                  <a:pt x="3867150" y="6350"/>
                </a:lnTo>
                <a:lnTo>
                  <a:pt x="3867150" y="13970"/>
                </a:lnTo>
                <a:lnTo>
                  <a:pt x="3867150" y="68580"/>
                </a:lnTo>
                <a:lnTo>
                  <a:pt x="5123180" y="68580"/>
                </a:lnTo>
                <a:lnTo>
                  <a:pt x="5123180" y="13970"/>
                </a:lnTo>
                <a:lnTo>
                  <a:pt x="5123180" y="6350"/>
                </a:lnTo>
                <a:lnTo>
                  <a:pt x="5123180" y="0"/>
                </a:lnTo>
                <a:close/>
              </a:path>
              <a:path w="9146540" h="68580">
                <a:moveTo>
                  <a:pt x="9146540" y="13970"/>
                </a:moveTo>
                <a:lnTo>
                  <a:pt x="9146527" y="6350"/>
                </a:lnTo>
                <a:lnTo>
                  <a:pt x="9146527" y="0"/>
                </a:lnTo>
                <a:lnTo>
                  <a:pt x="9100820" y="0"/>
                </a:lnTo>
                <a:lnTo>
                  <a:pt x="9100820" y="6350"/>
                </a:lnTo>
                <a:lnTo>
                  <a:pt x="9100820" y="13970"/>
                </a:lnTo>
                <a:lnTo>
                  <a:pt x="9100820" y="68580"/>
                </a:lnTo>
                <a:lnTo>
                  <a:pt x="9146540" y="68580"/>
                </a:lnTo>
                <a:lnTo>
                  <a:pt x="9146540" y="13970"/>
                </a:lnTo>
                <a:close/>
              </a:path>
            </a:pathLst>
          </a:custGeom>
          <a:solidFill>
            <a:srgbClr val="00346A"/>
          </a:solidFill>
        </p:spPr>
        <p:txBody>
          <a:bodyPr wrap="square" lIns="0" tIns="0" rIns="0" bIns="0" rtlCol="0"/>
          <a:lstStyle/>
          <a:p>
            <a:endParaRPr sz="1800"/>
          </a:p>
        </p:txBody>
      </p:sp>
      <p:sp>
        <p:nvSpPr>
          <p:cNvPr id="30" name="bg object 30"/>
          <p:cNvSpPr/>
          <p:nvPr/>
        </p:nvSpPr>
        <p:spPr>
          <a:xfrm>
            <a:off x="-1694" y="934719"/>
            <a:ext cx="12195387" cy="68580"/>
          </a:xfrm>
          <a:custGeom>
            <a:avLst/>
            <a:gdLst/>
            <a:ahLst/>
            <a:cxnLst/>
            <a:rect l="l" t="t" r="r" b="b"/>
            <a:pathLst>
              <a:path w="9146540" h="68580">
                <a:moveTo>
                  <a:pt x="762000" y="0"/>
                </a:moveTo>
                <a:lnTo>
                  <a:pt x="0" y="0"/>
                </a:lnTo>
                <a:lnTo>
                  <a:pt x="0" y="31750"/>
                </a:lnTo>
                <a:lnTo>
                  <a:pt x="0" y="40640"/>
                </a:lnTo>
                <a:lnTo>
                  <a:pt x="0" y="68580"/>
                </a:lnTo>
                <a:lnTo>
                  <a:pt x="381000" y="68580"/>
                </a:lnTo>
                <a:lnTo>
                  <a:pt x="381000" y="40640"/>
                </a:lnTo>
                <a:lnTo>
                  <a:pt x="762000" y="40640"/>
                </a:lnTo>
                <a:lnTo>
                  <a:pt x="762000" y="31750"/>
                </a:lnTo>
                <a:lnTo>
                  <a:pt x="762000" y="0"/>
                </a:lnTo>
                <a:close/>
              </a:path>
              <a:path w="9146540" h="68580">
                <a:moveTo>
                  <a:pt x="5219700" y="0"/>
                </a:moveTo>
                <a:lnTo>
                  <a:pt x="3915410" y="0"/>
                </a:lnTo>
                <a:lnTo>
                  <a:pt x="3915410" y="31750"/>
                </a:lnTo>
                <a:lnTo>
                  <a:pt x="3915410" y="40640"/>
                </a:lnTo>
                <a:lnTo>
                  <a:pt x="3915410" y="68580"/>
                </a:lnTo>
                <a:lnTo>
                  <a:pt x="5219700" y="68580"/>
                </a:lnTo>
                <a:lnTo>
                  <a:pt x="5219700" y="40640"/>
                </a:lnTo>
                <a:lnTo>
                  <a:pt x="5219700" y="31750"/>
                </a:lnTo>
                <a:lnTo>
                  <a:pt x="5219700" y="0"/>
                </a:lnTo>
                <a:close/>
              </a:path>
              <a:path w="9146540" h="68580">
                <a:moveTo>
                  <a:pt x="9146540" y="40640"/>
                </a:moveTo>
                <a:lnTo>
                  <a:pt x="9146527" y="31750"/>
                </a:lnTo>
                <a:lnTo>
                  <a:pt x="9146527" y="0"/>
                </a:lnTo>
                <a:lnTo>
                  <a:pt x="9100820" y="0"/>
                </a:lnTo>
                <a:lnTo>
                  <a:pt x="9100820" y="31750"/>
                </a:lnTo>
                <a:lnTo>
                  <a:pt x="9100820" y="40640"/>
                </a:lnTo>
                <a:lnTo>
                  <a:pt x="9100820" y="68580"/>
                </a:lnTo>
                <a:lnTo>
                  <a:pt x="9146540" y="68580"/>
                </a:lnTo>
                <a:lnTo>
                  <a:pt x="9146540" y="40640"/>
                </a:lnTo>
                <a:close/>
              </a:path>
            </a:pathLst>
          </a:custGeom>
          <a:solidFill>
            <a:srgbClr val="00356B"/>
          </a:solidFill>
        </p:spPr>
        <p:txBody>
          <a:bodyPr wrap="square" lIns="0" tIns="0" rIns="0" bIns="0" rtlCol="0"/>
          <a:lstStyle/>
          <a:p>
            <a:endParaRPr sz="1800"/>
          </a:p>
        </p:txBody>
      </p:sp>
      <p:sp>
        <p:nvSpPr>
          <p:cNvPr id="31" name="bg object 31"/>
          <p:cNvSpPr/>
          <p:nvPr/>
        </p:nvSpPr>
        <p:spPr>
          <a:xfrm>
            <a:off x="-1693" y="996950"/>
            <a:ext cx="1016000" cy="57150"/>
          </a:xfrm>
          <a:custGeom>
            <a:avLst/>
            <a:gdLst/>
            <a:ahLst/>
            <a:cxnLst/>
            <a:rect l="l" t="t" r="r" b="b"/>
            <a:pathLst>
              <a:path w="762000" h="57150">
                <a:moveTo>
                  <a:pt x="0" y="57150"/>
                </a:moveTo>
                <a:lnTo>
                  <a:pt x="762000" y="57150"/>
                </a:lnTo>
                <a:lnTo>
                  <a:pt x="762000" y="0"/>
                </a:lnTo>
                <a:lnTo>
                  <a:pt x="0" y="0"/>
                </a:lnTo>
                <a:lnTo>
                  <a:pt x="0" y="57150"/>
                </a:lnTo>
                <a:close/>
              </a:path>
            </a:pathLst>
          </a:custGeom>
          <a:solidFill>
            <a:srgbClr val="00356C"/>
          </a:solidFill>
        </p:spPr>
        <p:txBody>
          <a:bodyPr wrap="square" lIns="0" tIns="0" rIns="0" bIns="0" rtlCol="0"/>
          <a:lstStyle/>
          <a:p>
            <a:endParaRPr sz="1800"/>
          </a:p>
        </p:txBody>
      </p:sp>
      <p:sp>
        <p:nvSpPr>
          <p:cNvPr id="32" name="bg object 32"/>
          <p:cNvSpPr/>
          <p:nvPr/>
        </p:nvSpPr>
        <p:spPr>
          <a:xfrm>
            <a:off x="5284894" y="996950"/>
            <a:ext cx="1673013" cy="57150"/>
          </a:xfrm>
          <a:custGeom>
            <a:avLst/>
            <a:gdLst/>
            <a:ahLst/>
            <a:cxnLst/>
            <a:rect l="l" t="t" r="r" b="b"/>
            <a:pathLst>
              <a:path w="1254760" h="57150">
                <a:moveTo>
                  <a:pt x="0" y="57150"/>
                </a:moveTo>
                <a:lnTo>
                  <a:pt x="1254759" y="57150"/>
                </a:lnTo>
                <a:lnTo>
                  <a:pt x="1254759" y="0"/>
                </a:lnTo>
                <a:lnTo>
                  <a:pt x="0" y="0"/>
                </a:lnTo>
                <a:lnTo>
                  <a:pt x="0" y="57150"/>
                </a:lnTo>
                <a:close/>
              </a:path>
            </a:pathLst>
          </a:custGeom>
          <a:solidFill>
            <a:srgbClr val="00356C"/>
          </a:solidFill>
        </p:spPr>
        <p:txBody>
          <a:bodyPr wrap="square" lIns="0" tIns="0" rIns="0" bIns="0" rtlCol="0"/>
          <a:lstStyle/>
          <a:p>
            <a:endParaRPr sz="1800"/>
          </a:p>
        </p:txBody>
      </p:sp>
      <p:sp>
        <p:nvSpPr>
          <p:cNvPr id="33" name="bg object 33"/>
          <p:cNvSpPr/>
          <p:nvPr/>
        </p:nvSpPr>
        <p:spPr>
          <a:xfrm>
            <a:off x="12132733" y="996950"/>
            <a:ext cx="60960" cy="57150"/>
          </a:xfrm>
          <a:custGeom>
            <a:avLst/>
            <a:gdLst/>
            <a:ahLst/>
            <a:cxnLst/>
            <a:rect l="l" t="t" r="r" b="b"/>
            <a:pathLst>
              <a:path w="45720" h="57150">
                <a:moveTo>
                  <a:pt x="0" y="57150"/>
                </a:moveTo>
                <a:lnTo>
                  <a:pt x="45719" y="57150"/>
                </a:lnTo>
                <a:lnTo>
                  <a:pt x="45719" y="0"/>
                </a:lnTo>
                <a:lnTo>
                  <a:pt x="0" y="0"/>
                </a:lnTo>
                <a:lnTo>
                  <a:pt x="0" y="57150"/>
                </a:lnTo>
                <a:close/>
              </a:path>
            </a:pathLst>
          </a:custGeom>
          <a:solidFill>
            <a:srgbClr val="00356C"/>
          </a:solidFill>
        </p:spPr>
        <p:txBody>
          <a:bodyPr wrap="square" lIns="0" tIns="0" rIns="0" bIns="0" rtlCol="0"/>
          <a:lstStyle/>
          <a:p>
            <a:endParaRPr sz="1800"/>
          </a:p>
        </p:txBody>
      </p:sp>
      <p:sp>
        <p:nvSpPr>
          <p:cNvPr id="34" name="bg object 34"/>
          <p:cNvSpPr/>
          <p:nvPr/>
        </p:nvSpPr>
        <p:spPr>
          <a:xfrm>
            <a:off x="-1693" y="1054100"/>
            <a:ext cx="1016000" cy="8890"/>
          </a:xfrm>
          <a:custGeom>
            <a:avLst/>
            <a:gdLst/>
            <a:ahLst/>
            <a:cxnLst/>
            <a:rect l="l" t="t" r="r" b="b"/>
            <a:pathLst>
              <a:path w="762000" h="8890">
                <a:moveTo>
                  <a:pt x="0" y="8889"/>
                </a:moveTo>
                <a:lnTo>
                  <a:pt x="762000" y="8889"/>
                </a:lnTo>
                <a:lnTo>
                  <a:pt x="762000" y="0"/>
                </a:lnTo>
                <a:lnTo>
                  <a:pt x="0" y="0"/>
                </a:lnTo>
                <a:lnTo>
                  <a:pt x="0" y="8889"/>
                </a:lnTo>
                <a:close/>
              </a:path>
            </a:pathLst>
          </a:custGeom>
          <a:solidFill>
            <a:srgbClr val="00356C"/>
          </a:solidFill>
        </p:spPr>
        <p:txBody>
          <a:bodyPr wrap="square" lIns="0" tIns="0" rIns="0" bIns="0" rtlCol="0"/>
          <a:lstStyle/>
          <a:p>
            <a:endParaRPr sz="1800"/>
          </a:p>
        </p:txBody>
      </p:sp>
      <p:sp>
        <p:nvSpPr>
          <p:cNvPr id="35" name="bg object 35"/>
          <p:cNvSpPr/>
          <p:nvPr/>
        </p:nvSpPr>
        <p:spPr>
          <a:xfrm>
            <a:off x="-1693" y="1062989"/>
            <a:ext cx="508000" cy="2540"/>
          </a:xfrm>
          <a:custGeom>
            <a:avLst/>
            <a:gdLst/>
            <a:ahLst/>
            <a:cxnLst/>
            <a:rect l="l" t="t" r="r" b="b"/>
            <a:pathLst>
              <a:path w="381000" h="2540">
                <a:moveTo>
                  <a:pt x="0" y="2539"/>
                </a:moveTo>
                <a:lnTo>
                  <a:pt x="381000" y="2539"/>
                </a:lnTo>
                <a:lnTo>
                  <a:pt x="381000" y="0"/>
                </a:lnTo>
                <a:lnTo>
                  <a:pt x="0" y="0"/>
                </a:lnTo>
                <a:lnTo>
                  <a:pt x="0" y="2539"/>
                </a:lnTo>
                <a:close/>
              </a:path>
            </a:pathLst>
          </a:custGeom>
          <a:solidFill>
            <a:srgbClr val="00356C"/>
          </a:solidFill>
        </p:spPr>
        <p:txBody>
          <a:bodyPr wrap="square" lIns="0" tIns="0" rIns="0" bIns="0" rtlCol="0"/>
          <a:lstStyle/>
          <a:p>
            <a:endParaRPr sz="1800"/>
          </a:p>
        </p:txBody>
      </p:sp>
      <p:sp>
        <p:nvSpPr>
          <p:cNvPr id="36" name="bg object 36"/>
          <p:cNvSpPr/>
          <p:nvPr/>
        </p:nvSpPr>
        <p:spPr>
          <a:xfrm>
            <a:off x="5284894" y="1054100"/>
            <a:ext cx="1673013" cy="8890"/>
          </a:xfrm>
          <a:custGeom>
            <a:avLst/>
            <a:gdLst/>
            <a:ahLst/>
            <a:cxnLst/>
            <a:rect l="l" t="t" r="r" b="b"/>
            <a:pathLst>
              <a:path w="1254760" h="8890">
                <a:moveTo>
                  <a:pt x="0" y="8889"/>
                </a:moveTo>
                <a:lnTo>
                  <a:pt x="1254759" y="8889"/>
                </a:lnTo>
                <a:lnTo>
                  <a:pt x="1254759" y="0"/>
                </a:lnTo>
                <a:lnTo>
                  <a:pt x="0" y="0"/>
                </a:lnTo>
                <a:lnTo>
                  <a:pt x="0" y="8889"/>
                </a:lnTo>
                <a:close/>
              </a:path>
            </a:pathLst>
          </a:custGeom>
          <a:solidFill>
            <a:srgbClr val="00356C"/>
          </a:solidFill>
        </p:spPr>
        <p:txBody>
          <a:bodyPr wrap="square" lIns="0" tIns="0" rIns="0" bIns="0" rtlCol="0"/>
          <a:lstStyle/>
          <a:p>
            <a:endParaRPr sz="1800"/>
          </a:p>
        </p:txBody>
      </p:sp>
      <p:sp>
        <p:nvSpPr>
          <p:cNvPr id="37" name="bg object 37"/>
          <p:cNvSpPr/>
          <p:nvPr/>
        </p:nvSpPr>
        <p:spPr>
          <a:xfrm>
            <a:off x="5284894" y="1062989"/>
            <a:ext cx="1673013" cy="2540"/>
          </a:xfrm>
          <a:custGeom>
            <a:avLst/>
            <a:gdLst/>
            <a:ahLst/>
            <a:cxnLst/>
            <a:rect l="l" t="t" r="r" b="b"/>
            <a:pathLst>
              <a:path w="1254760" h="2540">
                <a:moveTo>
                  <a:pt x="0" y="2539"/>
                </a:moveTo>
                <a:lnTo>
                  <a:pt x="1254759" y="2539"/>
                </a:lnTo>
                <a:lnTo>
                  <a:pt x="1254759" y="0"/>
                </a:lnTo>
                <a:lnTo>
                  <a:pt x="0" y="0"/>
                </a:lnTo>
                <a:lnTo>
                  <a:pt x="0" y="2539"/>
                </a:lnTo>
                <a:close/>
              </a:path>
            </a:pathLst>
          </a:custGeom>
          <a:solidFill>
            <a:srgbClr val="00356C"/>
          </a:solidFill>
        </p:spPr>
        <p:txBody>
          <a:bodyPr wrap="square" lIns="0" tIns="0" rIns="0" bIns="0" rtlCol="0"/>
          <a:lstStyle/>
          <a:p>
            <a:endParaRPr sz="1800"/>
          </a:p>
        </p:txBody>
      </p:sp>
      <p:sp>
        <p:nvSpPr>
          <p:cNvPr id="38" name="bg object 38"/>
          <p:cNvSpPr/>
          <p:nvPr/>
        </p:nvSpPr>
        <p:spPr>
          <a:xfrm>
            <a:off x="12132733" y="1054100"/>
            <a:ext cx="6096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56C"/>
          </a:solidFill>
        </p:spPr>
        <p:txBody>
          <a:bodyPr wrap="square" lIns="0" tIns="0" rIns="0" bIns="0" rtlCol="0"/>
          <a:lstStyle/>
          <a:p>
            <a:endParaRPr sz="1800"/>
          </a:p>
        </p:txBody>
      </p:sp>
      <p:sp>
        <p:nvSpPr>
          <p:cNvPr id="39" name="bg object 39"/>
          <p:cNvSpPr/>
          <p:nvPr/>
        </p:nvSpPr>
        <p:spPr>
          <a:xfrm>
            <a:off x="12132733" y="1062989"/>
            <a:ext cx="60960" cy="2540"/>
          </a:xfrm>
          <a:custGeom>
            <a:avLst/>
            <a:gdLst/>
            <a:ahLst/>
            <a:cxnLst/>
            <a:rect l="l" t="t" r="r" b="b"/>
            <a:pathLst>
              <a:path w="45720" h="2540">
                <a:moveTo>
                  <a:pt x="0" y="2539"/>
                </a:moveTo>
                <a:lnTo>
                  <a:pt x="45720" y="2539"/>
                </a:lnTo>
                <a:lnTo>
                  <a:pt x="45720" y="0"/>
                </a:lnTo>
                <a:lnTo>
                  <a:pt x="0" y="0"/>
                </a:lnTo>
                <a:lnTo>
                  <a:pt x="0" y="2539"/>
                </a:lnTo>
                <a:close/>
              </a:path>
            </a:pathLst>
          </a:custGeom>
          <a:solidFill>
            <a:srgbClr val="00356C"/>
          </a:solidFill>
        </p:spPr>
        <p:txBody>
          <a:bodyPr wrap="square" lIns="0" tIns="0" rIns="0" bIns="0" rtlCol="0"/>
          <a:lstStyle/>
          <a:p>
            <a:endParaRPr sz="1800"/>
          </a:p>
        </p:txBody>
      </p:sp>
      <p:sp>
        <p:nvSpPr>
          <p:cNvPr id="40" name="bg object 40"/>
          <p:cNvSpPr/>
          <p:nvPr/>
        </p:nvSpPr>
        <p:spPr>
          <a:xfrm>
            <a:off x="-1693" y="1059180"/>
            <a:ext cx="508000" cy="3810"/>
          </a:xfrm>
          <a:custGeom>
            <a:avLst/>
            <a:gdLst/>
            <a:ahLst/>
            <a:cxnLst/>
            <a:rect l="l" t="t" r="r" b="b"/>
            <a:pathLst>
              <a:path w="381000" h="3809">
                <a:moveTo>
                  <a:pt x="0" y="3810"/>
                </a:moveTo>
                <a:lnTo>
                  <a:pt x="381000" y="3810"/>
                </a:lnTo>
                <a:lnTo>
                  <a:pt x="381000" y="0"/>
                </a:lnTo>
                <a:lnTo>
                  <a:pt x="0" y="0"/>
                </a:lnTo>
                <a:lnTo>
                  <a:pt x="0" y="3810"/>
                </a:lnTo>
                <a:close/>
              </a:path>
            </a:pathLst>
          </a:custGeom>
          <a:solidFill>
            <a:srgbClr val="00366D"/>
          </a:solidFill>
        </p:spPr>
        <p:txBody>
          <a:bodyPr wrap="square" lIns="0" tIns="0" rIns="0" bIns="0" rtlCol="0"/>
          <a:lstStyle/>
          <a:p>
            <a:endParaRPr sz="1800"/>
          </a:p>
        </p:txBody>
      </p:sp>
      <p:sp>
        <p:nvSpPr>
          <p:cNvPr id="41" name="bg object 41"/>
          <p:cNvSpPr/>
          <p:nvPr/>
        </p:nvSpPr>
        <p:spPr>
          <a:xfrm>
            <a:off x="-1693" y="1062990"/>
            <a:ext cx="508000" cy="64769"/>
          </a:xfrm>
          <a:custGeom>
            <a:avLst/>
            <a:gdLst/>
            <a:ahLst/>
            <a:cxnLst/>
            <a:rect l="l" t="t" r="r" b="b"/>
            <a:pathLst>
              <a:path w="381000" h="64769">
                <a:moveTo>
                  <a:pt x="0" y="64770"/>
                </a:moveTo>
                <a:lnTo>
                  <a:pt x="381000" y="64770"/>
                </a:lnTo>
                <a:lnTo>
                  <a:pt x="381000" y="0"/>
                </a:lnTo>
                <a:lnTo>
                  <a:pt x="0" y="0"/>
                </a:lnTo>
                <a:lnTo>
                  <a:pt x="0" y="64770"/>
                </a:lnTo>
                <a:close/>
              </a:path>
            </a:pathLst>
          </a:custGeom>
          <a:solidFill>
            <a:srgbClr val="00366D"/>
          </a:solidFill>
        </p:spPr>
        <p:txBody>
          <a:bodyPr wrap="square" lIns="0" tIns="0" rIns="0" bIns="0" rtlCol="0"/>
          <a:lstStyle/>
          <a:p>
            <a:endParaRPr sz="1800"/>
          </a:p>
        </p:txBody>
      </p:sp>
      <p:sp>
        <p:nvSpPr>
          <p:cNvPr id="42" name="bg object 42"/>
          <p:cNvSpPr/>
          <p:nvPr/>
        </p:nvSpPr>
        <p:spPr>
          <a:xfrm>
            <a:off x="5349239" y="1059180"/>
            <a:ext cx="1737360" cy="3810"/>
          </a:xfrm>
          <a:custGeom>
            <a:avLst/>
            <a:gdLst/>
            <a:ahLst/>
            <a:cxnLst/>
            <a:rect l="l" t="t" r="r" b="b"/>
            <a:pathLst>
              <a:path w="1303020" h="3809">
                <a:moveTo>
                  <a:pt x="0" y="3810"/>
                </a:moveTo>
                <a:lnTo>
                  <a:pt x="1303020" y="3810"/>
                </a:lnTo>
                <a:lnTo>
                  <a:pt x="1303020" y="0"/>
                </a:lnTo>
                <a:lnTo>
                  <a:pt x="0" y="0"/>
                </a:lnTo>
                <a:lnTo>
                  <a:pt x="0" y="3810"/>
                </a:lnTo>
                <a:close/>
              </a:path>
            </a:pathLst>
          </a:custGeom>
          <a:solidFill>
            <a:srgbClr val="00366D"/>
          </a:solidFill>
        </p:spPr>
        <p:txBody>
          <a:bodyPr wrap="square" lIns="0" tIns="0" rIns="0" bIns="0" rtlCol="0"/>
          <a:lstStyle/>
          <a:p>
            <a:endParaRPr sz="1800"/>
          </a:p>
        </p:txBody>
      </p:sp>
      <p:sp>
        <p:nvSpPr>
          <p:cNvPr id="43" name="bg object 43"/>
          <p:cNvSpPr/>
          <p:nvPr/>
        </p:nvSpPr>
        <p:spPr>
          <a:xfrm>
            <a:off x="5349239" y="1062990"/>
            <a:ext cx="1737360" cy="64769"/>
          </a:xfrm>
          <a:custGeom>
            <a:avLst/>
            <a:gdLst/>
            <a:ahLst/>
            <a:cxnLst/>
            <a:rect l="l" t="t" r="r" b="b"/>
            <a:pathLst>
              <a:path w="1303020" h="64769">
                <a:moveTo>
                  <a:pt x="0" y="64770"/>
                </a:moveTo>
                <a:lnTo>
                  <a:pt x="1303020" y="64770"/>
                </a:lnTo>
                <a:lnTo>
                  <a:pt x="1303020" y="0"/>
                </a:lnTo>
                <a:lnTo>
                  <a:pt x="0" y="0"/>
                </a:lnTo>
                <a:lnTo>
                  <a:pt x="0" y="64770"/>
                </a:lnTo>
                <a:close/>
              </a:path>
            </a:pathLst>
          </a:custGeom>
          <a:solidFill>
            <a:srgbClr val="00366D"/>
          </a:solidFill>
        </p:spPr>
        <p:txBody>
          <a:bodyPr wrap="square" lIns="0" tIns="0" rIns="0" bIns="0" rtlCol="0"/>
          <a:lstStyle/>
          <a:p>
            <a:endParaRPr sz="1800"/>
          </a:p>
        </p:txBody>
      </p:sp>
      <p:sp>
        <p:nvSpPr>
          <p:cNvPr id="44" name="bg object 44"/>
          <p:cNvSpPr/>
          <p:nvPr/>
        </p:nvSpPr>
        <p:spPr>
          <a:xfrm>
            <a:off x="12132733" y="1059180"/>
            <a:ext cx="60960" cy="3810"/>
          </a:xfrm>
          <a:custGeom>
            <a:avLst/>
            <a:gdLst/>
            <a:ahLst/>
            <a:cxnLst/>
            <a:rect l="l" t="t" r="r" b="b"/>
            <a:pathLst>
              <a:path w="45720" h="3809">
                <a:moveTo>
                  <a:pt x="0" y="3810"/>
                </a:moveTo>
                <a:lnTo>
                  <a:pt x="45720" y="3810"/>
                </a:lnTo>
                <a:lnTo>
                  <a:pt x="45720" y="0"/>
                </a:lnTo>
                <a:lnTo>
                  <a:pt x="0" y="0"/>
                </a:lnTo>
                <a:lnTo>
                  <a:pt x="0" y="3810"/>
                </a:lnTo>
                <a:close/>
              </a:path>
            </a:pathLst>
          </a:custGeom>
          <a:solidFill>
            <a:srgbClr val="00366D"/>
          </a:solidFill>
        </p:spPr>
        <p:txBody>
          <a:bodyPr wrap="square" lIns="0" tIns="0" rIns="0" bIns="0" rtlCol="0"/>
          <a:lstStyle/>
          <a:p>
            <a:endParaRPr sz="1800"/>
          </a:p>
        </p:txBody>
      </p:sp>
      <p:sp>
        <p:nvSpPr>
          <p:cNvPr id="45" name="bg object 45"/>
          <p:cNvSpPr/>
          <p:nvPr/>
        </p:nvSpPr>
        <p:spPr>
          <a:xfrm>
            <a:off x="12132733" y="1062990"/>
            <a:ext cx="60960" cy="64769"/>
          </a:xfrm>
          <a:custGeom>
            <a:avLst/>
            <a:gdLst/>
            <a:ahLst/>
            <a:cxnLst/>
            <a:rect l="l" t="t" r="r" b="b"/>
            <a:pathLst>
              <a:path w="45720" h="64769">
                <a:moveTo>
                  <a:pt x="0" y="64770"/>
                </a:moveTo>
                <a:lnTo>
                  <a:pt x="45720" y="64770"/>
                </a:lnTo>
                <a:lnTo>
                  <a:pt x="45720" y="0"/>
                </a:lnTo>
                <a:lnTo>
                  <a:pt x="0" y="0"/>
                </a:lnTo>
                <a:lnTo>
                  <a:pt x="0" y="64770"/>
                </a:lnTo>
                <a:close/>
              </a:path>
            </a:pathLst>
          </a:custGeom>
          <a:solidFill>
            <a:srgbClr val="00366D"/>
          </a:solidFill>
        </p:spPr>
        <p:txBody>
          <a:bodyPr wrap="square" lIns="0" tIns="0" rIns="0" bIns="0" rtlCol="0"/>
          <a:lstStyle/>
          <a:p>
            <a:endParaRPr sz="1800"/>
          </a:p>
        </p:txBody>
      </p:sp>
      <p:sp>
        <p:nvSpPr>
          <p:cNvPr id="46" name="bg object 46"/>
          <p:cNvSpPr/>
          <p:nvPr/>
        </p:nvSpPr>
        <p:spPr>
          <a:xfrm>
            <a:off x="-1693" y="1141730"/>
            <a:ext cx="1016000" cy="8890"/>
          </a:xfrm>
          <a:custGeom>
            <a:avLst/>
            <a:gdLst/>
            <a:ahLst/>
            <a:cxnLst/>
            <a:rect l="l" t="t" r="r" b="b"/>
            <a:pathLst>
              <a:path w="762000" h="8890">
                <a:moveTo>
                  <a:pt x="0" y="8890"/>
                </a:moveTo>
                <a:lnTo>
                  <a:pt x="762000" y="8890"/>
                </a:lnTo>
                <a:lnTo>
                  <a:pt x="762000" y="0"/>
                </a:lnTo>
                <a:lnTo>
                  <a:pt x="0" y="0"/>
                </a:lnTo>
                <a:lnTo>
                  <a:pt x="0" y="8890"/>
                </a:lnTo>
                <a:close/>
              </a:path>
            </a:pathLst>
          </a:custGeom>
          <a:solidFill>
            <a:srgbClr val="00366E"/>
          </a:solidFill>
        </p:spPr>
        <p:txBody>
          <a:bodyPr wrap="square" lIns="0" tIns="0" rIns="0" bIns="0" rtlCol="0"/>
          <a:lstStyle/>
          <a:p>
            <a:endParaRPr sz="1800"/>
          </a:p>
        </p:txBody>
      </p:sp>
      <p:sp>
        <p:nvSpPr>
          <p:cNvPr id="47" name="bg object 47"/>
          <p:cNvSpPr/>
          <p:nvPr/>
        </p:nvSpPr>
        <p:spPr>
          <a:xfrm>
            <a:off x="-1693" y="1121410"/>
            <a:ext cx="1016000" cy="20320"/>
          </a:xfrm>
          <a:custGeom>
            <a:avLst/>
            <a:gdLst/>
            <a:ahLst/>
            <a:cxnLst/>
            <a:rect l="l" t="t" r="r" b="b"/>
            <a:pathLst>
              <a:path w="762000" h="20319">
                <a:moveTo>
                  <a:pt x="0" y="20319"/>
                </a:moveTo>
                <a:lnTo>
                  <a:pt x="762000" y="20319"/>
                </a:lnTo>
                <a:lnTo>
                  <a:pt x="762000" y="0"/>
                </a:lnTo>
                <a:lnTo>
                  <a:pt x="0" y="0"/>
                </a:lnTo>
                <a:lnTo>
                  <a:pt x="0" y="20319"/>
                </a:lnTo>
                <a:close/>
              </a:path>
            </a:pathLst>
          </a:custGeom>
          <a:solidFill>
            <a:srgbClr val="00366E"/>
          </a:solidFill>
        </p:spPr>
        <p:txBody>
          <a:bodyPr wrap="square" lIns="0" tIns="0" rIns="0" bIns="0" rtlCol="0"/>
          <a:lstStyle/>
          <a:p>
            <a:endParaRPr sz="1800"/>
          </a:p>
        </p:txBody>
      </p:sp>
      <p:sp>
        <p:nvSpPr>
          <p:cNvPr id="48" name="bg object 48"/>
          <p:cNvSpPr/>
          <p:nvPr/>
        </p:nvSpPr>
        <p:spPr>
          <a:xfrm>
            <a:off x="-1693" y="1150619"/>
            <a:ext cx="508000" cy="39370"/>
          </a:xfrm>
          <a:custGeom>
            <a:avLst/>
            <a:gdLst/>
            <a:ahLst/>
            <a:cxnLst/>
            <a:rect l="l" t="t" r="r" b="b"/>
            <a:pathLst>
              <a:path w="381000" h="39369">
                <a:moveTo>
                  <a:pt x="0" y="39369"/>
                </a:moveTo>
                <a:lnTo>
                  <a:pt x="381000" y="39369"/>
                </a:lnTo>
                <a:lnTo>
                  <a:pt x="381000" y="0"/>
                </a:lnTo>
                <a:lnTo>
                  <a:pt x="0" y="0"/>
                </a:lnTo>
                <a:lnTo>
                  <a:pt x="0" y="39369"/>
                </a:lnTo>
                <a:close/>
              </a:path>
            </a:pathLst>
          </a:custGeom>
          <a:solidFill>
            <a:srgbClr val="00366E"/>
          </a:solidFill>
        </p:spPr>
        <p:txBody>
          <a:bodyPr wrap="square" lIns="0" tIns="0" rIns="0" bIns="0" rtlCol="0"/>
          <a:lstStyle/>
          <a:p>
            <a:endParaRPr sz="1800"/>
          </a:p>
        </p:txBody>
      </p:sp>
      <p:sp>
        <p:nvSpPr>
          <p:cNvPr id="49" name="bg object 49"/>
          <p:cNvSpPr/>
          <p:nvPr/>
        </p:nvSpPr>
        <p:spPr>
          <a:xfrm>
            <a:off x="5413587" y="1141730"/>
            <a:ext cx="1673013" cy="8890"/>
          </a:xfrm>
          <a:custGeom>
            <a:avLst/>
            <a:gdLst/>
            <a:ahLst/>
            <a:cxnLst/>
            <a:rect l="l" t="t" r="r" b="b"/>
            <a:pathLst>
              <a:path w="1254760" h="8890">
                <a:moveTo>
                  <a:pt x="0" y="8890"/>
                </a:moveTo>
                <a:lnTo>
                  <a:pt x="1254760" y="8890"/>
                </a:lnTo>
                <a:lnTo>
                  <a:pt x="1254760" y="0"/>
                </a:lnTo>
                <a:lnTo>
                  <a:pt x="0" y="0"/>
                </a:lnTo>
                <a:lnTo>
                  <a:pt x="0" y="8890"/>
                </a:lnTo>
                <a:close/>
              </a:path>
            </a:pathLst>
          </a:custGeom>
          <a:solidFill>
            <a:srgbClr val="00366E"/>
          </a:solidFill>
        </p:spPr>
        <p:txBody>
          <a:bodyPr wrap="square" lIns="0" tIns="0" rIns="0" bIns="0" rtlCol="0"/>
          <a:lstStyle/>
          <a:p>
            <a:endParaRPr sz="1800"/>
          </a:p>
        </p:txBody>
      </p:sp>
      <p:sp>
        <p:nvSpPr>
          <p:cNvPr id="50" name="bg object 50"/>
          <p:cNvSpPr/>
          <p:nvPr/>
        </p:nvSpPr>
        <p:spPr>
          <a:xfrm>
            <a:off x="5413587" y="1121410"/>
            <a:ext cx="1673013" cy="20320"/>
          </a:xfrm>
          <a:custGeom>
            <a:avLst/>
            <a:gdLst/>
            <a:ahLst/>
            <a:cxnLst/>
            <a:rect l="l" t="t" r="r" b="b"/>
            <a:pathLst>
              <a:path w="1254760" h="20319">
                <a:moveTo>
                  <a:pt x="0" y="20319"/>
                </a:moveTo>
                <a:lnTo>
                  <a:pt x="1254760" y="20319"/>
                </a:lnTo>
                <a:lnTo>
                  <a:pt x="1254760" y="0"/>
                </a:lnTo>
                <a:lnTo>
                  <a:pt x="0" y="0"/>
                </a:lnTo>
                <a:lnTo>
                  <a:pt x="0" y="20319"/>
                </a:lnTo>
                <a:close/>
              </a:path>
            </a:pathLst>
          </a:custGeom>
          <a:solidFill>
            <a:srgbClr val="00366E"/>
          </a:solidFill>
        </p:spPr>
        <p:txBody>
          <a:bodyPr wrap="square" lIns="0" tIns="0" rIns="0" bIns="0" rtlCol="0"/>
          <a:lstStyle/>
          <a:p>
            <a:endParaRPr sz="1800"/>
          </a:p>
        </p:txBody>
      </p:sp>
      <p:sp>
        <p:nvSpPr>
          <p:cNvPr id="51" name="bg object 51"/>
          <p:cNvSpPr/>
          <p:nvPr/>
        </p:nvSpPr>
        <p:spPr>
          <a:xfrm>
            <a:off x="5413587" y="1150619"/>
            <a:ext cx="1673013" cy="39370"/>
          </a:xfrm>
          <a:custGeom>
            <a:avLst/>
            <a:gdLst/>
            <a:ahLst/>
            <a:cxnLst/>
            <a:rect l="l" t="t" r="r" b="b"/>
            <a:pathLst>
              <a:path w="1254760" h="39369">
                <a:moveTo>
                  <a:pt x="0" y="39369"/>
                </a:moveTo>
                <a:lnTo>
                  <a:pt x="1254760" y="39369"/>
                </a:lnTo>
                <a:lnTo>
                  <a:pt x="1254760" y="0"/>
                </a:lnTo>
                <a:lnTo>
                  <a:pt x="0" y="0"/>
                </a:lnTo>
                <a:lnTo>
                  <a:pt x="0" y="39369"/>
                </a:lnTo>
                <a:close/>
              </a:path>
            </a:pathLst>
          </a:custGeom>
          <a:solidFill>
            <a:srgbClr val="00366E"/>
          </a:solidFill>
        </p:spPr>
        <p:txBody>
          <a:bodyPr wrap="square" lIns="0" tIns="0" rIns="0" bIns="0" rtlCol="0"/>
          <a:lstStyle/>
          <a:p>
            <a:endParaRPr sz="1800"/>
          </a:p>
        </p:txBody>
      </p:sp>
      <p:sp>
        <p:nvSpPr>
          <p:cNvPr id="52" name="bg object 52"/>
          <p:cNvSpPr/>
          <p:nvPr/>
        </p:nvSpPr>
        <p:spPr>
          <a:xfrm>
            <a:off x="12132733" y="1141730"/>
            <a:ext cx="60960" cy="8890"/>
          </a:xfrm>
          <a:custGeom>
            <a:avLst/>
            <a:gdLst/>
            <a:ahLst/>
            <a:cxnLst/>
            <a:rect l="l" t="t" r="r" b="b"/>
            <a:pathLst>
              <a:path w="45720" h="8890">
                <a:moveTo>
                  <a:pt x="0" y="8890"/>
                </a:moveTo>
                <a:lnTo>
                  <a:pt x="45719" y="8890"/>
                </a:lnTo>
                <a:lnTo>
                  <a:pt x="45719" y="0"/>
                </a:lnTo>
                <a:lnTo>
                  <a:pt x="0" y="0"/>
                </a:lnTo>
                <a:lnTo>
                  <a:pt x="0" y="8890"/>
                </a:lnTo>
                <a:close/>
              </a:path>
            </a:pathLst>
          </a:custGeom>
          <a:solidFill>
            <a:srgbClr val="00366E"/>
          </a:solidFill>
        </p:spPr>
        <p:txBody>
          <a:bodyPr wrap="square" lIns="0" tIns="0" rIns="0" bIns="0" rtlCol="0"/>
          <a:lstStyle/>
          <a:p>
            <a:endParaRPr sz="1800"/>
          </a:p>
        </p:txBody>
      </p:sp>
      <p:sp>
        <p:nvSpPr>
          <p:cNvPr id="53" name="bg object 53"/>
          <p:cNvSpPr/>
          <p:nvPr/>
        </p:nvSpPr>
        <p:spPr>
          <a:xfrm>
            <a:off x="12132733" y="1121410"/>
            <a:ext cx="60960" cy="20320"/>
          </a:xfrm>
          <a:custGeom>
            <a:avLst/>
            <a:gdLst/>
            <a:ahLst/>
            <a:cxnLst/>
            <a:rect l="l" t="t" r="r" b="b"/>
            <a:pathLst>
              <a:path w="45720" h="20319">
                <a:moveTo>
                  <a:pt x="0" y="20319"/>
                </a:moveTo>
                <a:lnTo>
                  <a:pt x="45719" y="20319"/>
                </a:lnTo>
                <a:lnTo>
                  <a:pt x="45719" y="0"/>
                </a:lnTo>
                <a:lnTo>
                  <a:pt x="0" y="0"/>
                </a:lnTo>
                <a:lnTo>
                  <a:pt x="0" y="20319"/>
                </a:lnTo>
                <a:close/>
              </a:path>
            </a:pathLst>
          </a:custGeom>
          <a:solidFill>
            <a:srgbClr val="00366E"/>
          </a:solidFill>
        </p:spPr>
        <p:txBody>
          <a:bodyPr wrap="square" lIns="0" tIns="0" rIns="0" bIns="0" rtlCol="0"/>
          <a:lstStyle/>
          <a:p>
            <a:endParaRPr sz="1800"/>
          </a:p>
        </p:txBody>
      </p:sp>
      <p:sp>
        <p:nvSpPr>
          <p:cNvPr id="54" name="bg object 54"/>
          <p:cNvSpPr/>
          <p:nvPr/>
        </p:nvSpPr>
        <p:spPr>
          <a:xfrm>
            <a:off x="12132733" y="1150619"/>
            <a:ext cx="60960" cy="39370"/>
          </a:xfrm>
          <a:custGeom>
            <a:avLst/>
            <a:gdLst/>
            <a:ahLst/>
            <a:cxnLst/>
            <a:rect l="l" t="t" r="r" b="b"/>
            <a:pathLst>
              <a:path w="45720" h="39369">
                <a:moveTo>
                  <a:pt x="0" y="39369"/>
                </a:moveTo>
                <a:lnTo>
                  <a:pt x="45720" y="39369"/>
                </a:lnTo>
                <a:lnTo>
                  <a:pt x="45720" y="0"/>
                </a:lnTo>
                <a:lnTo>
                  <a:pt x="0" y="0"/>
                </a:lnTo>
                <a:lnTo>
                  <a:pt x="0" y="39369"/>
                </a:lnTo>
                <a:close/>
              </a:path>
            </a:pathLst>
          </a:custGeom>
          <a:solidFill>
            <a:srgbClr val="00366E"/>
          </a:solidFill>
        </p:spPr>
        <p:txBody>
          <a:bodyPr wrap="square" lIns="0" tIns="0" rIns="0" bIns="0" rtlCol="0"/>
          <a:lstStyle/>
          <a:p>
            <a:endParaRPr sz="1800"/>
          </a:p>
        </p:txBody>
      </p:sp>
      <p:sp>
        <p:nvSpPr>
          <p:cNvPr id="55" name="bg object 55"/>
          <p:cNvSpPr/>
          <p:nvPr/>
        </p:nvSpPr>
        <p:spPr>
          <a:xfrm>
            <a:off x="-1693" y="1230630"/>
            <a:ext cx="1016000" cy="7620"/>
          </a:xfrm>
          <a:custGeom>
            <a:avLst/>
            <a:gdLst/>
            <a:ahLst/>
            <a:cxnLst/>
            <a:rect l="l" t="t" r="r" b="b"/>
            <a:pathLst>
              <a:path w="762000" h="7619">
                <a:moveTo>
                  <a:pt x="0" y="7620"/>
                </a:moveTo>
                <a:lnTo>
                  <a:pt x="762000" y="7620"/>
                </a:lnTo>
                <a:lnTo>
                  <a:pt x="762000" y="0"/>
                </a:lnTo>
                <a:lnTo>
                  <a:pt x="0" y="0"/>
                </a:lnTo>
                <a:lnTo>
                  <a:pt x="0" y="7620"/>
                </a:lnTo>
                <a:close/>
              </a:path>
            </a:pathLst>
          </a:custGeom>
          <a:solidFill>
            <a:srgbClr val="00376F"/>
          </a:solidFill>
        </p:spPr>
        <p:txBody>
          <a:bodyPr wrap="square" lIns="0" tIns="0" rIns="0" bIns="0" rtlCol="0"/>
          <a:lstStyle/>
          <a:p>
            <a:endParaRPr sz="1800"/>
          </a:p>
        </p:txBody>
      </p:sp>
      <p:sp>
        <p:nvSpPr>
          <p:cNvPr id="56" name="bg object 56"/>
          <p:cNvSpPr/>
          <p:nvPr/>
        </p:nvSpPr>
        <p:spPr>
          <a:xfrm>
            <a:off x="-1693" y="1183639"/>
            <a:ext cx="1016000" cy="46990"/>
          </a:xfrm>
          <a:custGeom>
            <a:avLst/>
            <a:gdLst/>
            <a:ahLst/>
            <a:cxnLst/>
            <a:rect l="l" t="t" r="r" b="b"/>
            <a:pathLst>
              <a:path w="762000" h="46990">
                <a:moveTo>
                  <a:pt x="0" y="46989"/>
                </a:moveTo>
                <a:lnTo>
                  <a:pt x="762000" y="46989"/>
                </a:lnTo>
                <a:lnTo>
                  <a:pt x="762000" y="0"/>
                </a:lnTo>
                <a:lnTo>
                  <a:pt x="0" y="0"/>
                </a:lnTo>
                <a:lnTo>
                  <a:pt x="0" y="46989"/>
                </a:lnTo>
                <a:close/>
              </a:path>
            </a:pathLst>
          </a:custGeom>
          <a:solidFill>
            <a:srgbClr val="00376F"/>
          </a:solidFill>
        </p:spPr>
        <p:txBody>
          <a:bodyPr wrap="square" lIns="0" tIns="0" rIns="0" bIns="0" rtlCol="0"/>
          <a:lstStyle/>
          <a:p>
            <a:endParaRPr sz="1800"/>
          </a:p>
        </p:txBody>
      </p:sp>
      <p:sp>
        <p:nvSpPr>
          <p:cNvPr id="57" name="bg object 57"/>
          <p:cNvSpPr/>
          <p:nvPr/>
        </p:nvSpPr>
        <p:spPr>
          <a:xfrm>
            <a:off x="-1693" y="1238250"/>
            <a:ext cx="508000" cy="13970"/>
          </a:xfrm>
          <a:custGeom>
            <a:avLst/>
            <a:gdLst/>
            <a:ahLst/>
            <a:cxnLst/>
            <a:rect l="l" t="t" r="r" b="b"/>
            <a:pathLst>
              <a:path w="381000" h="13969">
                <a:moveTo>
                  <a:pt x="0" y="13970"/>
                </a:moveTo>
                <a:lnTo>
                  <a:pt x="381000" y="13970"/>
                </a:lnTo>
                <a:lnTo>
                  <a:pt x="381000" y="0"/>
                </a:lnTo>
                <a:lnTo>
                  <a:pt x="0" y="0"/>
                </a:lnTo>
                <a:lnTo>
                  <a:pt x="0" y="13970"/>
                </a:lnTo>
                <a:close/>
              </a:path>
            </a:pathLst>
          </a:custGeom>
          <a:solidFill>
            <a:srgbClr val="00376F"/>
          </a:solidFill>
        </p:spPr>
        <p:txBody>
          <a:bodyPr wrap="square" lIns="0" tIns="0" rIns="0" bIns="0" rtlCol="0"/>
          <a:lstStyle/>
          <a:p>
            <a:endParaRPr sz="1800"/>
          </a:p>
        </p:txBody>
      </p:sp>
      <p:sp>
        <p:nvSpPr>
          <p:cNvPr id="58" name="bg object 58"/>
          <p:cNvSpPr/>
          <p:nvPr/>
        </p:nvSpPr>
        <p:spPr>
          <a:xfrm>
            <a:off x="5477934" y="1230630"/>
            <a:ext cx="1739053" cy="7620"/>
          </a:xfrm>
          <a:custGeom>
            <a:avLst/>
            <a:gdLst/>
            <a:ahLst/>
            <a:cxnLst/>
            <a:rect l="l" t="t" r="r" b="b"/>
            <a:pathLst>
              <a:path w="1304289" h="7619">
                <a:moveTo>
                  <a:pt x="0" y="7620"/>
                </a:moveTo>
                <a:lnTo>
                  <a:pt x="1304289" y="7620"/>
                </a:lnTo>
                <a:lnTo>
                  <a:pt x="1304289" y="0"/>
                </a:lnTo>
                <a:lnTo>
                  <a:pt x="0" y="0"/>
                </a:lnTo>
                <a:lnTo>
                  <a:pt x="0" y="7620"/>
                </a:lnTo>
                <a:close/>
              </a:path>
            </a:pathLst>
          </a:custGeom>
          <a:solidFill>
            <a:srgbClr val="00376F"/>
          </a:solidFill>
        </p:spPr>
        <p:txBody>
          <a:bodyPr wrap="square" lIns="0" tIns="0" rIns="0" bIns="0" rtlCol="0"/>
          <a:lstStyle/>
          <a:p>
            <a:endParaRPr sz="1800"/>
          </a:p>
        </p:txBody>
      </p:sp>
      <p:sp>
        <p:nvSpPr>
          <p:cNvPr id="59" name="bg object 59"/>
          <p:cNvSpPr/>
          <p:nvPr/>
        </p:nvSpPr>
        <p:spPr>
          <a:xfrm>
            <a:off x="5477934" y="1183639"/>
            <a:ext cx="1739053" cy="46990"/>
          </a:xfrm>
          <a:custGeom>
            <a:avLst/>
            <a:gdLst/>
            <a:ahLst/>
            <a:cxnLst/>
            <a:rect l="l" t="t" r="r" b="b"/>
            <a:pathLst>
              <a:path w="1304289" h="46990">
                <a:moveTo>
                  <a:pt x="0" y="46989"/>
                </a:moveTo>
                <a:lnTo>
                  <a:pt x="1304289" y="46989"/>
                </a:lnTo>
                <a:lnTo>
                  <a:pt x="1304289" y="0"/>
                </a:lnTo>
                <a:lnTo>
                  <a:pt x="0" y="0"/>
                </a:lnTo>
                <a:lnTo>
                  <a:pt x="0" y="46989"/>
                </a:lnTo>
                <a:close/>
              </a:path>
            </a:pathLst>
          </a:custGeom>
          <a:solidFill>
            <a:srgbClr val="00376F"/>
          </a:solidFill>
        </p:spPr>
        <p:txBody>
          <a:bodyPr wrap="square" lIns="0" tIns="0" rIns="0" bIns="0" rtlCol="0"/>
          <a:lstStyle/>
          <a:p>
            <a:endParaRPr sz="1800"/>
          </a:p>
        </p:txBody>
      </p:sp>
      <p:sp>
        <p:nvSpPr>
          <p:cNvPr id="60" name="bg object 60"/>
          <p:cNvSpPr/>
          <p:nvPr/>
        </p:nvSpPr>
        <p:spPr>
          <a:xfrm>
            <a:off x="5477934" y="1238250"/>
            <a:ext cx="1739053" cy="13970"/>
          </a:xfrm>
          <a:custGeom>
            <a:avLst/>
            <a:gdLst/>
            <a:ahLst/>
            <a:cxnLst/>
            <a:rect l="l" t="t" r="r" b="b"/>
            <a:pathLst>
              <a:path w="1304289" h="13969">
                <a:moveTo>
                  <a:pt x="0" y="13970"/>
                </a:moveTo>
                <a:lnTo>
                  <a:pt x="1304289" y="13970"/>
                </a:lnTo>
                <a:lnTo>
                  <a:pt x="1304289" y="0"/>
                </a:lnTo>
                <a:lnTo>
                  <a:pt x="0" y="0"/>
                </a:lnTo>
                <a:lnTo>
                  <a:pt x="0" y="13970"/>
                </a:lnTo>
                <a:close/>
              </a:path>
            </a:pathLst>
          </a:custGeom>
          <a:solidFill>
            <a:srgbClr val="00376F"/>
          </a:solidFill>
        </p:spPr>
        <p:txBody>
          <a:bodyPr wrap="square" lIns="0" tIns="0" rIns="0" bIns="0" rtlCol="0"/>
          <a:lstStyle/>
          <a:p>
            <a:endParaRPr sz="1800"/>
          </a:p>
        </p:txBody>
      </p:sp>
      <p:sp>
        <p:nvSpPr>
          <p:cNvPr id="61" name="bg object 61"/>
          <p:cNvSpPr/>
          <p:nvPr/>
        </p:nvSpPr>
        <p:spPr>
          <a:xfrm>
            <a:off x="12132733" y="1230630"/>
            <a:ext cx="60960" cy="7620"/>
          </a:xfrm>
          <a:custGeom>
            <a:avLst/>
            <a:gdLst/>
            <a:ahLst/>
            <a:cxnLst/>
            <a:rect l="l" t="t" r="r" b="b"/>
            <a:pathLst>
              <a:path w="45720" h="7619">
                <a:moveTo>
                  <a:pt x="0" y="7620"/>
                </a:moveTo>
                <a:lnTo>
                  <a:pt x="45719" y="7620"/>
                </a:lnTo>
                <a:lnTo>
                  <a:pt x="45719" y="0"/>
                </a:lnTo>
                <a:lnTo>
                  <a:pt x="0" y="0"/>
                </a:lnTo>
                <a:lnTo>
                  <a:pt x="0" y="7620"/>
                </a:lnTo>
                <a:close/>
              </a:path>
            </a:pathLst>
          </a:custGeom>
          <a:solidFill>
            <a:srgbClr val="00376F"/>
          </a:solidFill>
        </p:spPr>
        <p:txBody>
          <a:bodyPr wrap="square" lIns="0" tIns="0" rIns="0" bIns="0" rtlCol="0"/>
          <a:lstStyle/>
          <a:p>
            <a:endParaRPr sz="1800"/>
          </a:p>
        </p:txBody>
      </p:sp>
      <p:sp>
        <p:nvSpPr>
          <p:cNvPr id="62" name="bg object 62"/>
          <p:cNvSpPr/>
          <p:nvPr/>
        </p:nvSpPr>
        <p:spPr>
          <a:xfrm>
            <a:off x="12132733" y="1183639"/>
            <a:ext cx="60960" cy="46990"/>
          </a:xfrm>
          <a:custGeom>
            <a:avLst/>
            <a:gdLst/>
            <a:ahLst/>
            <a:cxnLst/>
            <a:rect l="l" t="t" r="r" b="b"/>
            <a:pathLst>
              <a:path w="45720" h="46990">
                <a:moveTo>
                  <a:pt x="0" y="46989"/>
                </a:moveTo>
                <a:lnTo>
                  <a:pt x="45719" y="46989"/>
                </a:lnTo>
                <a:lnTo>
                  <a:pt x="45719" y="0"/>
                </a:lnTo>
                <a:lnTo>
                  <a:pt x="0" y="0"/>
                </a:lnTo>
                <a:lnTo>
                  <a:pt x="0" y="46989"/>
                </a:lnTo>
                <a:close/>
              </a:path>
            </a:pathLst>
          </a:custGeom>
          <a:solidFill>
            <a:srgbClr val="00376F"/>
          </a:solidFill>
        </p:spPr>
        <p:txBody>
          <a:bodyPr wrap="square" lIns="0" tIns="0" rIns="0" bIns="0" rtlCol="0"/>
          <a:lstStyle/>
          <a:p>
            <a:endParaRPr sz="1800"/>
          </a:p>
        </p:txBody>
      </p:sp>
      <p:sp>
        <p:nvSpPr>
          <p:cNvPr id="63" name="bg object 63"/>
          <p:cNvSpPr/>
          <p:nvPr/>
        </p:nvSpPr>
        <p:spPr>
          <a:xfrm>
            <a:off x="12132733" y="1238250"/>
            <a:ext cx="60960" cy="13970"/>
          </a:xfrm>
          <a:custGeom>
            <a:avLst/>
            <a:gdLst/>
            <a:ahLst/>
            <a:cxnLst/>
            <a:rect l="l" t="t" r="r" b="b"/>
            <a:pathLst>
              <a:path w="45720" h="13969">
                <a:moveTo>
                  <a:pt x="0" y="13970"/>
                </a:moveTo>
                <a:lnTo>
                  <a:pt x="45720" y="13970"/>
                </a:lnTo>
                <a:lnTo>
                  <a:pt x="45720" y="0"/>
                </a:lnTo>
                <a:lnTo>
                  <a:pt x="0" y="0"/>
                </a:lnTo>
                <a:lnTo>
                  <a:pt x="0" y="13970"/>
                </a:lnTo>
                <a:close/>
              </a:path>
            </a:pathLst>
          </a:custGeom>
          <a:solidFill>
            <a:srgbClr val="00376F"/>
          </a:solidFill>
        </p:spPr>
        <p:txBody>
          <a:bodyPr wrap="square" lIns="0" tIns="0" rIns="0" bIns="0" rtlCol="0"/>
          <a:lstStyle/>
          <a:p>
            <a:endParaRPr sz="1800"/>
          </a:p>
        </p:txBody>
      </p:sp>
      <p:sp>
        <p:nvSpPr>
          <p:cNvPr id="64" name="bg object 64"/>
          <p:cNvSpPr/>
          <p:nvPr/>
        </p:nvSpPr>
        <p:spPr>
          <a:xfrm>
            <a:off x="-1693" y="1245869"/>
            <a:ext cx="508000" cy="68580"/>
          </a:xfrm>
          <a:custGeom>
            <a:avLst/>
            <a:gdLst/>
            <a:ahLst/>
            <a:cxnLst/>
            <a:rect l="l" t="t" r="r" b="b"/>
            <a:pathLst>
              <a:path w="381000" h="68580">
                <a:moveTo>
                  <a:pt x="0" y="68579"/>
                </a:moveTo>
                <a:lnTo>
                  <a:pt x="381000" y="68579"/>
                </a:lnTo>
                <a:lnTo>
                  <a:pt x="381000" y="0"/>
                </a:lnTo>
                <a:lnTo>
                  <a:pt x="0" y="0"/>
                </a:lnTo>
                <a:lnTo>
                  <a:pt x="0" y="68579"/>
                </a:lnTo>
                <a:close/>
              </a:path>
            </a:pathLst>
          </a:custGeom>
          <a:solidFill>
            <a:srgbClr val="003770"/>
          </a:solidFill>
        </p:spPr>
        <p:txBody>
          <a:bodyPr wrap="square" lIns="0" tIns="0" rIns="0" bIns="0" rtlCol="0"/>
          <a:lstStyle/>
          <a:p>
            <a:endParaRPr sz="1800"/>
          </a:p>
        </p:txBody>
      </p:sp>
      <p:sp>
        <p:nvSpPr>
          <p:cNvPr id="65" name="bg object 65"/>
          <p:cNvSpPr/>
          <p:nvPr/>
        </p:nvSpPr>
        <p:spPr>
          <a:xfrm>
            <a:off x="5542279" y="1245869"/>
            <a:ext cx="1674707" cy="68580"/>
          </a:xfrm>
          <a:custGeom>
            <a:avLst/>
            <a:gdLst/>
            <a:ahLst/>
            <a:cxnLst/>
            <a:rect l="l" t="t" r="r" b="b"/>
            <a:pathLst>
              <a:path w="1256029" h="68580">
                <a:moveTo>
                  <a:pt x="0" y="68579"/>
                </a:moveTo>
                <a:lnTo>
                  <a:pt x="1256029" y="68579"/>
                </a:lnTo>
                <a:lnTo>
                  <a:pt x="1256029" y="0"/>
                </a:lnTo>
                <a:lnTo>
                  <a:pt x="0" y="0"/>
                </a:lnTo>
                <a:lnTo>
                  <a:pt x="0" y="68579"/>
                </a:lnTo>
                <a:close/>
              </a:path>
            </a:pathLst>
          </a:custGeom>
          <a:solidFill>
            <a:srgbClr val="003770"/>
          </a:solidFill>
        </p:spPr>
        <p:txBody>
          <a:bodyPr wrap="square" lIns="0" tIns="0" rIns="0" bIns="0" rtlCol="0"/>
          <a:lstStyle/>
          <a:p>
            <a:endParaRPr sz="1800"/>
          </a:p>
        </p:txBody>
      </p:sp>
      <p:sp>
        <p:nvSpPr>
          <p:cNvPr id="66" name="bg object 66"/>
          <p:cNvSpPr/>
          <p:nvPr/>
        </p:nvSpPr>
        <p:spPr>
          <a:xfrm>
            <a:off x="12132733" y="1245869"/>
            <a:ext cx="60960" cy="68580"/>
          </a:xfrm>
          <a:custGeom>
            <a:avLst/>
            <a:gdLst/>
            <a:ahLst/>
            <a:cxnLst/>
            <a:rect l="l" t="t" r="r" b="b"/>
            <a:pathLst>
              <a:path w="45720" h="68580">
                <a:moveTo>
                  <a:pt x="0" y="68579"/>
                </a:moveTo>
                <a:lnTo>
                  <a:pt x="45720" y="68579"/>
                </a:lnTo>
                <a:lnTo>
                  <a:pt x="45720" y="0"/>
                </a:lnTo>
                <a:lnTo>
                  <a:pt x="0" y="0"/>
                </a:lnTo>
                <a:lnTo>
                  <a:pt x="0" y="68579"/>
                </a:lnTo>
                <a:close/>
              </a:path>
            </a:pathLst>
          </a:custGeom>
          <a:solidFill>
            <a:srgbClr val="003770"/>
          </a:solidFill>
        </p:spPr>
        <p:txBody>
          <a:bodyPr wrap="square" lIns="0" tIns="0" rIns="0" bIns="0" rtlCol="0"/>
          <a:lstStyle/>
          <a:p>
            <a:endParaRPr sz="1800"/>
          </a:p>
        </p:txBody>
      </p:sp>
      <p:sp>
        <p:nvSpPr>
          <p:cNvPr id="67" name="bg object 67"/>
          <p:cNvSpPr/>
          <p:nvPr/>
        </p:nvSpPr>
        <p:spPr>
          <a:xfrm>
            <a:off x="-1693" y="1318260"/>
            <a:ext cx="1016000" cy="8890"/>
          </a:xfrm>
          <a:custGeom>
            <a:avLst/>
            <a:gdLst/>
            <a:ahLst/>
            <a:cxnLst/>
            <a:rect l="l" t="t" r="r" b="b"/>
            <a:pathLst>
              <a:path w="762000" h="8890">
                <a:moveTo>
                  <a:pt x="0" y="8889"/>
                </a:moveTo>
                <a:lnTo>
                  <a:pt x="762000" y="8889"/>
                </a:lnTo>
                <a:lnTo>
                  <a:pt x="762000" y="0"/>
                </a:lnTo>
                <a:lnTo>
                  <a:pt x="0" y="0"/>
                </a:lnTo>
                <a:lnTo>
                  <a:pt x="0" y="8889"/>
                </a:lnTo>
                <a:close/>
              </a:path>
            </a:pathLst>
          </a:custGeom>
          <a:solidFill>
            <a:srgbClr val="003871"/>
          </a:solidFill>
        </p:spPr>
        <p:txBody>
          <a:bodyPr wrap="square" lIns="0" tIns="0" rIns="0" bIns="0" rtlCol="0"/>
          <a:lstStyle/>
          <a:p>
            <a:endParaRPr sz="1800"/>
          </a:p>
        </p:txBody>
      </p:sp>
      <p:sp>
        <p:nvSpPr>
          <p:cNvPr id="68" name="bg object 68"/>
          <p:cNvSpPr/>
          <p:nvPr/>
        </p:nvSpPr>
        <p:spPr>
          <a:xfrm>
            <a:off x="-1693" y="1308100"/>
            <a:ext cx="1016000" cy="10160"/>
          </a:xfrm>
          <a:custGeom>
            <a:avLst/>
            <a:gdLst/>
            <a:ahLst/>
            <a:cxnLst/>
            <a:rect l="l" t="t" r="r" b="b"/>
            <a:pathLst>
              <a:path w="762000" h="10159">
                <a:moveTo>
                  <a:pt x="0" y="10160"/>
                </a:moveTo>
                <a:lnTo>
                  <a:pt x="762000" y="10160"/>
                </a:lnTo>
                <a:lnTo>
                  <a:pt x="762000" y="0"/>
                </a:lnTo>
                <a:lnTo>
                  <a:pt x="0" y="0"/>
                </a:lnTo>
                <a:lnTo>
                  <a:pt x="0" y="10160"/>
                </a:lnTo>
                <a:close/>
              </a:path>
            </a:pathLst>
          </a:custGeom>
          <a:solidFill>
            <a:srgbClr val="003871"/>
          </a:solidFill>
        </p:spPr>
        <p:txBody>
          <a:bodyPr wrap="square" lIns="0" tIns="0" rIns="0" bIns="0" rtlCol="0"/>
          <a:lstStyle/>
          <a:p>
            <a:endParaRPr sz="1800"/>
          </a:p>
        </p:txBody>
      </p:sp>
      <p:sp>
        <p:nvSpPr>
          <p:cNvPr id="69" name="bg object 69"/>
          <p:cNvSpPr/>
          <p:nvPr/>
        </p:nvSpPr>
        <p:spPr>
          <a:xfrm>
            <a:off x="-1693" y="1327150"/>
            <a:ext cx="508000" cy="49530"/>
          </a:xfrm>
          <a:custGeom>
            <a:avLst/>
            <a:gdLst/>
            <a:ahLst/>
            <a:cxnLst/>
            <a:rect l="l" t="t" r="r" b="b"/>
            <a:pathLst>
              <a:path w="381000" h="49530">
                <a:moveTo>
                  <a:pt x="0" y="49529"/>
                </a:moveTo>
                <a:lnTo>
                  <a:pt x="381000" y="49529"/>
                </a:lnTo>
                <a:lnTo>
                  <a:pt x="381000" y="0"/>
                </a:lnTo>
                <a:lnTo>
                  <a:pt x="0" y="0"/>
                </a:lnTo>
                <a:lnTo>
                  <a:pt x="0" y="49529"/>
                </a:lnTo>
                <a:close/>
              </a:path>
            </a:pathLst>
          </a:custGeom>
          <a:solidFill>
            <a:srgbClr val="003871"/>
          </a:solidFill>
        </p:spPr>
        <p:txBody>
          <a:bodyPr wrap="square" lIns="0" tIns="0" rIns="0" bIns="0" rtlCol="0"/>
          <a:lstStyle/>
          <a:p>
            <a:endParaRPr sz="1800"/>
          </a:p>
        </p:txBody>
      </p:sp>
      <p:sp>
        <p:nvSpPr>
          <p:cNvPr id="70" name="bg object 70"/>
          <p:cNvSpPr/>
          <p:nvPr/>
        </p:nvSpPr>
        <p:spPr>
          <a:xfrm>
            <a:off x="5606627" y="1318260"/>
            <a:ext cx="1739053" cy="8890"/>
          </a:xfrm>
          <a:custGeom>
            <a:avLst/>
            <a:gdLst/>
            <a:ahLst/>
            <a:cxnLst/>
            <a:rect l="l" t="t" r="r" b="b"/>
            <a:pathLst>
              <a:path w="1304289" h="8890">
                <a:moveTo>
                  <a:pt x="0" y="8889"/>
                </a:moveTo>
                <a:lnTo>
                  <a:pt x="1304289" y="8889"/>
                </a:lnTo>
                <a:lnTo>
                  <a:pt x="1304289" y="0"/>
                </a:lnTo>
                <a:lnTo>
                  <a:pt x="0" y="0"/>
                </a:lnTo>
                <a:lnTo>
                  <a:pt x="0" y="8889"/>
                </a:lnTo>
                <a:close/>
              </a:path>
            </a:pathLst>
          </a:custGeom>
          <a:solidFill>
            <a:srgbClr val="003871"/>
          </a:solidFill>
        </p:spPr>
        <p:txBody>
          <a:bodyPr wrap="square" lIns="0" tIns="0" rIns="0" bIns="0" rtlCol="0"/>
          <a:lstStyle/>
          <a:p>
            <a:endParaRPr sz="1800"/>
          </a:p>
        </p:txBody>
      </p:sp>
      <p:sp>
        <p:nvSpPr>
          <p:cNvPr id="71" name="bg object 71"/>
          <p:cNvSpPr/>
          <p:nvPr/>
        </p:nvSpPr>
        <p:spPr>
          <a:xfrm>
            <a:off x="5606627" y="1308100"/>
            <a:ext cx="1739053" cy="10160"/>
          </a:xfrm>
          <a:custGeom>
            <a:avLst/>
            <a:gdLst/>
            <a:ahLst/>
            <a:cxnLst/>
            <a:rect l="l" t="t" r="r" b="b"/>
            <a:pathLst>
              <a:path w="1304289" h="10159">
                <a:moveTo>
                  <a:pt x="0" y="10160"/>
                </a:moveTo>
                <a:lnTo>
                  <a:pt x="1304289" y="10160"/>
                </a:lnTo>
                <a:lnTo>
                  <a:pt x="1304289" y="0"/>
                </a:lnTo>
                <a:lnTo>
                  <a:pt x="0" y="0"/>
                </a:lnTo>
                <a:lnTo>
                  <a:pt x="0" y="10160"/>
                </a:lnTo>
                <a:close/>
              </a:path>
            </a:pathLst>
          </a:custGeom>
          <a:solidFill>
            <a:srgbClr val="003871"/>
          </a:solidFill>
        </p:spPr>
        <p:txBody>
          <a:bodyPr wrap="square" lIns="0" tIns="0" rIns="0" bIns="0" rtlCol="0"/>
          <a:lstStyle/>
          <a:p>
            <a:endParaRPr sz="1800"/>
          </a:p>
        </p:txBody>
      </p:sp>
      <p:sp>
        <p:nvSpPr>
          <p:cNvPr id="72" name="bg object 72"/>
          <p:cNvSpPr/>
          <p:nvPr/>
        </p:nvSpPr>
        <p:spPr>
          <a:xfrm>
            <a:off x="5606627" y="1327150"/>
            <a:ext cx="1739053" cy="49530"/>
          </a:xfrm>
          <a:custGeom>
            <a:avLst/>
            <a:gdLst/>
            <a:ahLst/>
            <a:cxnLst/>
            <a:rect l="l" t="t" r="r" b="b"/>
            <a:pathLst>
              <a:path w="1304289" h="49530">
                <a:moveTo>
                  <a:pt x="0" y="49529"/>
                </a:moveTo>
                <a:lnTo>
                  <a:pt x="1304289" y="49529"/>
                </a:lnTo>
                <a:lnTo>
                  <a:pt x="1304289" y="0"/>
                </a:lnTo>
                <a:lnTo>
                  <a:pt x="0" y="0"/>
                </a:lnTo>
                <a:lnTo>
                  <a:pt x="0" y="49529"/>
                </a:lnTo>
                <a:close/>
              </a:path>
            </a:pathLst>
          </a:custGeom>
          <a:solidFill>
            <a:srgbClr val="003871"/>
          </a:solidFill>
        </p:spPr>
        <p:txBody>
          <a:bodyPr wrap="square" lIns="0" tIns="0" rIns="0" bIns="0" rtlCol="0"/>
          <a:lstStyle/>
          <a:p>
            <a:endParaRPr sz="1800"/>
          </a:p>
        </p:txBody>
      </p:sp>
      <p:sp>
        <p:nvSpPr>
          <p:cNvPr id="73" name="bg object 73"/>
          <p:cNvSpPr/>
          <p:nvPr/>
        </p:nvSpPr>
        <p:spPr>
          <a:xfrm>
            <a:off x="12132733" y="1318260"/>
            <a:ext cx="6096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871"/>
          </a:solidFill>
        </p:spPr>
        <p:txBody>
          <a:bodyPr wrap="square" lIns="0" tIns="0" rIns="0" bIns="0" rtlCol="0"/>
          <a:lstStyle/>
          <a:p>
            <a:endParaRPr sz="1800"/>
          </a:p>
        </p:txBody>
      </p:sp>
      <p:sp>
        <p:nvSpPr>
          <p:cNvPr id="74" name="bg object 74"/>
          <p:cNvSpPr/>
          <p:nvPr/>
        </p:nvSpPr>
        <p:spPr>
          <a:xfrm>
            <a:off x="12132733" y="1308100"/>
            <a:ext cx="60960" cy="10160"/>
          </a:xfrm>
          <a:custGeom>
            <a:avLst/>
            <a:gdLst/>
            <a:ahLst/>
            <a:cxnLst/>
            <a:rect l="l" t="t" r="r" b="b"/>
            <a:pathLst>
              <a:path w="45720" h="10159">
                <a:moveTo>
                  <a:pt x="0" y="10160"/>
                </a:moveTo>
                <a:lnTo>
                  <a:pt x="45719" y="10160"/>
                </a:lnTo>
                <a:lnTo>
                  <a:pt x="45719" y="0"/>
                </a:lnTo>
                <a:lnTo>
                  <a:pt x="0" y="0"/>
                </a:lnTo>
                <a:lnTo>
                  <a:pt x="0" y="10160"/>
                </a:lnTo>
                <a:close/>
              </a:path>
            </a:pathLst>
          </a:custGeom>
          <a:solidFill>
            <a:srgbClr val="003871"/>
          </a:solidFill>
        </p:spPr>
        <p:txBody>
          <a:bodyPr wrap="square" lIns="0" tIns="0" rIns="0" bIns="0" rtlCol="0"/>
          <a:lstStyle/>
          <a:p>
            <a:endParaRPr sz="1800"/>
          </a:p>
        </p:txBody>
      </p:sp>
      <p:sp>
        <p:nvSpPr>
          <p:cNvPr id="75" name="bg object 75"/>
          <p:cNvSpPr/>
          <p:nvPr/>
        </p:nvSpPr>
        <p:spPr>
          <a:xfrm>
            <a:off x="12132733" y="1327150"/>
            <a:ext cx="60960" cy="49530"/>
          </a:xfrm>
          <a:custGeom>
            <a:avLst/>
            <a:gdLst/>
            <a:ahLst/>
            <a:cxnLst/>
            <a:rect l="l" t="t" r="r" b="b"/>
            <a:pathLst>
              <a:path w="45720" h="49530">
                <a:moveTo>
                  <a:pt x="0" y="49529"/>
                </a:moveTo>
                <a:lnTo>
                  <a:pt x="45720" y="49529"/>
                </a:lnTo>
                <a:lnTo>
                  <a:pt x="45720" y="0"/>
                </a:lnTo>
                <a:lnTo>
                  <a:pt x="0" y="0"/>
                </a:lnTo>
                <a:lnTo>
                  <a:pt x="0" y="49529"/>
                </a:lnTo>
                <a:close/>
              </a:path>
            </a:pathLst>
          </a:custGeom>
          <a:solidFill>
            <a:srgbClr val="003871"/>
          </a:solidFill>
        </p:spPr>
        <p:txBody>
          <a:bodyPr wrap="square" lIns="0" tIns="0" rIns="0" bIns="0" rtlCol="0"/>
          <a:lstStyle/>
          <a:p>
            <a:endParaRPr sz="1800"/>
          </a:p>
        </p:txBody>
      </p:sp>
      <p:sp>
        <p:nvSpPr>
          <p:cNvPr id="76" name="bg object 76"/>
          <p:cNvSpPr/>
          <p:nvPr/>
        </p:nvSpPr>
        <p:spPr>
          <a:xfrm>
            <a:off x="-1693" y="1405889"/>
            <a:ext cx="1016000" cy="8890"/>
          </a:xfrm>
          <a:custGeom>
            <a:avLst/>
            <a:gdLst/>
            <a:ahLst/>
            <a:cxnLst/>
            <a:rect l="l" t="t" r="r" b="b"/>
            <a:pathLst>
              <a:path w="762000" h="8890">
                <a:moveTo>
                  <a:pt x="0" y="8889"/>
                </a:moveTo>
                <a:lnTo>
                  <a:pt x="762000" y="8889"/>
                </a:lnTo>
                <a:lnTo>
                  <a:pt x="762000" y="0"/>
                </a:lnTo>
                <a:lnTo>
                  <a:pt x="0" y="0"/>
                </a:lnTo>
                <a:lnTo>
                  <a:pt x="0" y="8889"/>
                </a:lnTo>
                <a:close/>
              </a:path>
            </a:pathLst>
          </a:custGeom>
          <a:solidFill>
            <a:srgbClr val="003872"/>
          </a:solidFill>
        </p:spPr>
        <p:txBody>
          <a:bodyPr wrap="square" lIns="0" tIns="0" rIns="0" bIns="0" rtlCol="0"/>
          <a:lstStyle/>
          <a:p>
            <a:endParaRPr sz="1800"/>
          </a:p>
        </p:txBody>
      </p:sp>
      <p:sp>
        <p:nvSpPr>
          <p:cNvPr id="77" name="bg object 77"/>
          <p:cNvSpPr/>
          <p:nvPr/>
        </p:nvSpPr>
        <p:spPr>
          <a:xfrm>
            <a:off x="-1693" y="1370330"/>
            <a:ext cx="1016000" cy="35560"/>
          </a:xfrm>
          <a:custGeom>
            <a:avLst/>
            <a:gdLst/>
            <a:ahLst/>
            <a:cxnLst/>
            <a:rect l="l" t="t" r="r" b="b"/>
            <a:pathLst>
              <a:path w="762000" h="35559">
                <a:moveTo>
                  <a:pt x="0" y="35560"/>
                </a:moveTo>
                <a:lnTo>
                  <a:pt x="762000" y="35560"/>
                </a:lnTo>
                <a:lnTo>
                  <a:pt x="762000" y="0"/>
                </a:lnTo>
                <a:lnTo>
                  <a:pt x="0" y="0"/>
                </a:lnTo>
                <a:lnTo>
                  <a:pt x="0" y="35560"/>
                </a:lnTo>
                <a:close/>
              </a:path>
            </a:pathLst>
          </a:custGeom>
          <a:solidFill>
            <a:srgbClr val="003872"/>
          </a:solidFill>
        </p:spPr>
        <p:txBody>
          <a:bodyPr wrap="square" lIns="0" tIns="0" rIns="0" bIns="0" rtlCol="0"/>
          <a:lstStyle/>
          <a:p>
            <a:endParaRPr sz="1800"/>
          </a:p>
        </p:txBody>
      </p:sp>
      <p:sp>
        <p:nvSpPr>
          <p:cNvPr id="78" name="bg object 78"/>
          <p:cNvSpPr/>
          <p:nvPr/>
        </p:nvSpPr>
        <p:spPr>
          <a:xfrm>
            <a:off x="-1693" y="1414780"/>
            <a:ext cx="508000" cy="25400"/>
          </a:xfrm>
          <a:custGeom>
            <a:avLst/>
            <a:gdLst/>
            <a:ahLst/>
            <a:cxnLst/>
            <a:rect l="l" t="t" r="r" b="b"/>
            <a:pathLst>
              <a:path w="381000" h="25400">
                <a:moveTo>
                  <a:pt x="0" y="25400"/>
                </a:moveTo>
                <a:lnTo>
                  <a:pt x="381000" y="25400"/>
                </a:lnTo>
                <a:lnTo>
                  <a:pt x="381000" y="0"/>
                </a:lnTo>
                <a:lnTo>
                  <a:pt x="0" y="0"/>
                </a:lnTo>
                <a:lnTo>
                  <a:pt x="0" y="25400"/>
                </a:lnTo>
                <a:close/>
              </a:path>
            </a:pathLst>
          </a:custGeom>
          <a:solidFill>
            <a:srgbClr val="003872"/>
          </a:solidFill>
        </p:spPr>
        <p:txBody>
          <a:bodyPr wrap="square" lIns="0" tIns="0" rIns="0" bIns="0" rtlCol="0"/>
          <a:lstStyle/>
          <a:p>
            <a:endParaRPr sz="1800"/>
          </a:p>
        </p:txBody>
      </p:sp>
      <p:sp>
        <p:nvSpPr>
          <p:cNvPr id="79" name="bg object 79"/>
          <p:cNvSpPr/>
          <p:nvPr/>
        </p:nvSpPr>
        <p:spPr>
          <a:xfrm>
            <a:off x="5606627" y="1405889"/>
            <a:ext cx="1739053" cy="8890"/>
          </a:xfrm>
          <a:custGeom>
            <a:avLst/>
            <a:gdLst/>
            <a:ahLst/>
            <a:cxnLst/>
            <a:rect l="l" t="t" r="r" b="b"/>
            <a:pathLst>
              <a:path w="1304289" h="8890">
                <a:moveTo>
                  <a:pt x="0" y="8889"/>
                </a:moveTo>
                <a:lnTo>
                  <a:pt x="1304289" y="8889"/>
                </a:lnTo>
                <a:lnTo>
                  <a:pt x="1304289" y="0"/>
                </a:lnTo>
                <a:lnTo>
                  <a:pt x="0" y="0"/>
                </a:lnTo>
                <a:lnTo>
                  <a:pt x="0" y="8889"/>
                </a:lnTo>
                <a:close/>
              </a:path>
            </a:pathLst>
          </a:custGeom>
          <a:solidFill>
            <a:srgbClr val="003872"/>
          </a:solidFill>
        </p:spPr>
        <p:txBody>
          <a:bodyPr wrap="square" lIns="0" tIns="0" rIns="0" bIns="0" rtlCol="0"/>
          <a:lstStyle/>
          <a:p>
            <a:endParaRPr sz="1800"/>
          </a:p>
        </p:txBody>
      </p:sp>
      <p:sp>
        <p:nvSpPr>
          <p:cNvPr id="80" name="bg object 80"/>
          <p:cNvSpPr/>
          <p:nvPr/>
        </p:nvSpPr>
        <p:spPr>
          <a:xfrm>
            <a:off x="5606627" y="1370330"/>
            <a:ext cx="1739053" cy="35560"/>
          </a:xfrm>
          <a:custGeom>
            <a:avLst/>
            <a:gdLst/>
            <a:ahLst/>
            <a:cxnLst/>
            <a:rect l="l" t="t" r="r" b="b"/>
            <a:pathLst>
              <a:path w="1304289" h="35559">
                <a:moveTo>
                  <a:pt x="0" y="35560"/>
                </a:moveTo>
                <a:lnTo>
                  <a:pt x="1304289" y="35560"/>
                </a:lnTo>
                <a:lnTo>
                  <a:pt x="1304289" y="0"/>
                </a:lnTo>
                <a:lnTo>
                  <a:pt x="0" y="0"/>
                </a:lnTo>
                <a:lnTo>
                  <a:pt x="0" y="35560"/>
                </a:lnTo>
                <a:close/>
              </a:path>
            </a:pathLst>
          </a:custGeom>
          <a:solidFill>
            <a:srgbClr val="003872"/>
          </a:solidFill>
        </p:spPr>
        <p:txBody>
          <a:bodyPr wrap="square" lIns="0" tIns="0" rIns="0" bIns="0" rtlCol="0"/>
          <a:lstStyle/>
          <a:p>
            <a:endParaRPr sz="1800"/>
          </a:p>
        </p:txBody>
      </p:sp>
      <p:sp>
        <p:nvSpPr>
          <p:cNvPr id="81" name="bg object 81"/>
          <p:cNvSpPr/>
          <p:nvPr/>
        </p:nvSpPr>
        <p:spPr>
          <a:xfrm>
            <a:off x="5606627" y="1414780"/>
            <a:ext cx="1739053" cy="25400"/>
          </a:xfrm>
          <a:custGeom>
            <a:avLst/>
            <a:gdLst/>
            <a:ahLst/>
            <a:cxnLst/>
            <a:rect l="l" t="t" r="r" b="b"/>
            <a:pathLst>
              <a:path w="1304289" h="25400">
                <a:moveTo>
                  <a:pt x="0" y="25400"/>
                </a:moveTo>
                <a:lnTo>
                  <a:pt x="1304289" y="25400"/>
                </a:lnTo>
                <a:lnTo>
                  <a:pt x="1304289" y="0"/>
                </a:lnTo>
                <a:lnTo>
                  <a:pt x="0" y="0"/>
                </a:lnTo>
                <a:lnTo>
                  <a:pt x="0" y="25400"/>
                </a:lnTo>
                <a:close/>
              </a:path>
            </a:pathLst>
          </a:custGeom>
          <a:solidFill>
            <a:srgbClr val="003872"/>
          </a:solidFill>
        </p:spPr>
        <p:txBody>
          <a:bodyPr wrap="square" lIns="0" tIns="0" rIns="0" bIns="0" rtlCol="0"/>
          <a:lstStyle/>
          <a:p>
            <a:endParaRPr sz="1800"/>
          </a:p>
        </p:txBody>
      </p:sp>
      <p:sp>
        <p:nvSpPr>
          <p:cNvPr id="82" name="bg object 82"/>
          <p:cNvSpPr/>
          <p:nvPr/>
        </p:nvSpPr>
        <p:spPr>
          <a:xfrm>
            <a:off x="12132733" y="1405889"/>
            <a:ext cx="6096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872"/>
          </a:solidFill>
        </p:spPr>
        <p:txBody>
          <a:bodyPr wrap="square" lIns="0" tIns="0" rIns="0" bIns="0" rtlCol="0"/>
          <a:lstStyle/>
          <a:p>
            <a:endParaRPr sz="1800"/>
          </a:p>
        </p:txBody>
      </p:sp>
      <p:sp>
        <p:nvSpPr>
          <p:cNvPr id="83" name="bg object 83"/>
          <p:cNvSpPr/>
          <p:nvPr/>
        </p:nvSpPr>
        <p:spPr>
          <a:xfrm>
            <a:off x="12132733" y="1370330"/>
            <a:ext cx="60960" cy="35560"/>
          </a:xfrm>
          <a:custGeom>
            <a:avLst/>
            <a:gdLst/>
            <a:ahLst/>
            <a:cxnLst/>
            <a:rect l="l" t="t" r="r" b="b"/>
            <a:pathLst>
              <a:path w="45720" h="35559">
                <a:moveTo>
                  <a:pt x="0" y="35560"/>
                </a:moveTo>
                <a:lnTo>
                  <a:pt x="45719" y="35560"/>
                </a:lnTo>
                <a:lnTo>
                  <a:pt x="45719" y="0"/>
                </a:lnTo>
                <a:lnTo>
                  <a:pt x="0" y="0"/>
                </a:lnTo>
                <a:lnTo>
                  <a:pt x="0" y="35560"/>
                </a:lnTo>
                <a:close/>
              </a:path>
            </a:pathLst>
          </a:custGeom>
          <a:solidFill>
            <a:srgbClr val="003872"/>
          </a:solidFill>
        </p:spPr>
        <p:txBody>
          <a:bodyPr wrap="square" lIns="0" tIns="0" rIns="0" bIns="0" rtlCol="0"/>
          <a:lstStyle/>
          <a:p>
            <a:endParaRPr sz="1800"/>
          </a:p>
        </p:txBody>
      </p:sp>
      <p:sp>
        <p:nvSpPr>
          <p:cNvPr id="84" name="bg object 84"/>
          <p:cNvSpPr/>
          <p:nvPr/>
        </p:nvSpPr>
        <p:spPr>
          <a:xfrm>
            <a:off x="12132733" y="1414780"/>
            <a:ext cx="60960" cy="25400"/>
          </a:xfrm>
          <a:custGeom>
            <a:avLst/>
            <a:gdLst/>
            <a:ahLst/>
            <a:cxnLst/>
            <a:rect l="l" t="t" r="r" b="b"/>
            <a:pathLst>
              <a:path w="45720" h="25400">
                <a:moveTo>
                  <a:pt x="0" y="25400"/>
                </a:moveTo>
                <a:lnTo>
                  <a:pt x="45720" y="25400"/>
                </a:lnTo>
                <a:lnTo>
                  <a:pt x="45720" y="0"/>
                </a:lnTo>
                <a:lnTo>
                  <a:pt x="0" y="0"/>
                </a:lnTo>
                <a:lnTo>
                  <a:pt x="0" y="25400"/>
                </a:lnTo>
                <a:close/>
              </a:path>
            </a:pathLst>
          </a:custGeom>
          <a:solidFill>
            <a:srgbClr val="003872"/>
          </a:solidFill>
        </p:spPr>
        <p:txBody>
          <a:bodyPr wrap="square" lIns="0" tIns="0" rIns="0" bIns="0" rtlCol="0"/>
          <a:lstStyle/>
          <a:p>
            <a:endParaRPr sz="1800"/>
          </a:p>
        </p:txBody>
      </p:sp>
      <p:sp>
        <p:nvSpPr>
          <p:cNvPr id="85" name="bg object 85"/>
          <p:cNvSpPr/>
          <p:nvPr/>
        </p:nvSpPr>
        <p:spPr>
          <a:xfrm>
            <a:off x="-1693" y="1433830"/>
            <a:ext cx="508000" cy="68580"/>
          </a:xfrm>
          <a:custGeom>
            <a:avLst/>
            <a:gdLst/>
            <a:ahLst/>
            <a:cxnLst/>
            <a:rect l="l" t="t" r="r" b="b"/>
            <a:pathLst>
              <a:path w="381000" h="68580">
                <a:moveTo>
                  <a:pt x="0" y="68580"/>
                </a:moveTo>
                <a:lnTo>
                  <a:pt x="381000" y="68580"/>
                </a:lnTo>
                <a:lnTo>
                  <a:pt x="381000" y="0"/>
                </a:lnTo>
                <a:lnTo>
                  <a:pt x="0" y="0"/>
                </a:lnTo>
                <a:lnTo>
                  <a:pt x="0" y="68580"/>
                </a:lnTo>
                <a:close/>
              </a:path>
            </a:pathLst>
          </a:custGeom>
          <a:solidFill>
            <a:srgbClr val="003973"/>
          </a:solidFill>
        </p:spPr>
        <p:txBody>
          <a:bodyPr wrap="square" lIns="0" tIns="0" rIns="0" bIns="0" rtlCol="0"/>
          <a:lstStyle/>
          <a:p>
            <a:endParaRPr sz="1800"/>
          </a:p>
        </p:txBody>
      </p:sp>
      <p:sp>
        <p:nvSpPr>
          <p:cNvPr id="86" name="bg object 86"/>
          <p:cNvSpPr/>
          <p:nvPr/>
        </p:nvSpPr>
        <p:spPr>
          <a:xfrm>
            <a:off x="5670972" y="1433830"/>
            <a:ext cx="1803400" cy="68580"/>
          </a:xfrm>
          <a:custGeom>
            <a:avLst/>
            <a:gdLst/>
            <a:ahLst/>
            <a:cxnLst/>
            <a:rect l="l" t="t" r="r" b="b"/>
            <a:pathLst>
              <a:path w="1352550" h="68580">
                <a:moveTo>
                  <a:pt x="0" y="68580"/>
                </a:moveTo>
                <a:lnTo>
                  <a:pt x="1352550" y="68580"/>
                </a:lnTo>
                <a:lnTo>
                  <a:pt x="1352550" y="0"/>
                </a:lnTo>
                <a:lnTo>
                  <a:pt x="0" y="0"/>
                </a:lnTo>
                <a:lnTo>
                  <a:pt x="0" y="68580"/>
                </a:lnTo>
                <a:close/>
              </a:path>
            </a:pathLst>
          </a:custGeom>
          <a:solidFill>
            <a:srgbClr val="003973"/>
          </a:solidFill>
        </p:spPr>
        <p:txBody>
          <a:bodyPr wrap="square" lIns="0" tIns="0" rIns="0" bIns="0" rtlCol="0"/>
          <a:lstStyle/>
          <a:p>
            <a:endParaRPr sz="1800"/>
          </a:p>
        </p:txBody>
      </p:sp>
      <p:sp>
        <p:nvSpPr>
          <p:cNvPr id="87" name="bg object 87"/>
          <p:cNvSpPr/>
          <p:nvPr/>
        </p:nvSpPr>
        <p:spPr>
          <a:xfrm>
            <a:off x="12132733" y="1433830"/>
            <a:ext cx="60960" cy="68580"/>
          </a:xfrm>
          <a:custGeom>
            <a:avLst/>
            <a:gdLst/>
            <a:ahLst/>
            <a:cxnLst/>
            <a:rect l="l" t="t" r="r" b="b"/>
            <a:pathLst>
              <a:path w="45720" h="68580">
                <a:moveTo>
                  <a:pt x="0" y="68580"/>
                </a:moveTo>
                <a:lnTo>
                  <a:pt x="45720" y="68580"/>
                </a:lnTo>
                <a:lnTo>
                  <a:pt x="45720" y="0"/>
                </a:lnTo>
                <a:lnTo>
                  <a:pt x="0" y="0"/>
                </a:lnTo>
                <a:lnTo>
                  <a:pt x="0" y="68580"/>
                </a:lnTo>
                <a:close/>
              </a:path>
            </a:pathLst>
          </a:custGeom>
          <a:solidFill>
            <a:srgbClr val="003973"/>
          </a:solidFill>
        </p:spPr>
        <p:txBody>
          <a:bodyPr wrap="square" lIns="0" tIns="0" rIns="0" bIns="0" rtlCol="0"/>
          <a:lstStyle/>
          <a:p>
            <a:endParaRPr sz="1800"/>
          </a:p>
        </p:txBody>
      </p:sp>
      <p:sp>
        <p:nvSpPr>
          <p:cNvPr id="88" name="bg object 88"/>
          <p:cNvSpPr/>
          <p:nvPr/>
        </p:nvSpPr>
        <p:spPr>
          <a:xfrm>
            <a:off x="-1693" y="1496060"/>
            <a:ext cx="508000" cy="6350"/>
          </a:xfrm>
          <a:custGeom>
            <a:avLst/>
            <a:gdLst/>
            <a:ahLst/>
            <a:cxnLst/>
            <a:rect l="l" t="t" r="r" b="b"/>
            <a:pathLst>
              <a:path w="381000" h="6350">
                <a:moveTo>
                  <a:pt x="0" y="6350"/>
                </a:moveTo>
                <a:lnTo>
                  <a:pt x="381000" y="6350"/>
                </a:lnTo>
                <a:lnTo>
                  <a:pt x="381000" y="0"/>
                </a:lnTo>
                <a:lnTo>
                  <a:pt x="0" y="0"/>
                </a:lnTo>
                <a:lnTo>
                  <a:pt x="0" y="6350"/>
                </a:lnTo>
                <a:close/>
              </a:path>
            </a:pathLst>
          </a:custGeom>
          <a:solidFill>
            <a:srgbClr val="003974"/>
          </a:solidFill>
        </p:spPr>
        <p:txBody>
          <a:bodyPr wrap="square" lIns="0" tIns="0" rIns="0" bIns="0" rtlCol="0"/>
          <a:lstStyle/>
          <a:p>
            <a:endParaRPr sz="1800"/>
          </a:p>
        </p:txBody>
      </p:sp>
      <p:sp>
        <p:nvSpPr>
          <p:cNvPr id="89" name="bg object 89"/>
          <p:cNvSpPr/>
          <p:nvPr/>
        </p:nvSpPr>
        <p:spPr>
          <a:xfrm>
            <a:off x="-1693" y="1502410"/>
            <a:ext cx="508000" cy="62230"/>
          </a:xfrm>
          <a:custGeom>
            <a:avLst/>
            <a:gdLst/>
            <a:ahLst/>
            <a:cxnLst/>
            <a:rect l="l" t="t" r="r" b="b"/>
            <a:pathLst>
              <a:path w="381000" h="62230">
                <a:moveTo>
                  <a:pt x="0" y="62229"/>
                </a:moveTo>
                <a:lnTo>
                  <a:pt x="381000" y="62229"/>
                </a:lnTo>
                <a:lnTo>
                  <a:pt x="381000" y="0"/>
                </a:lnTo>
                <a:lnTo>
                  <a:pt x="0" y="0"/>
                </a:lnTo>
                <a:lnTo>
                  <a:pt x="0" y="62229"/>
                </a:lnTo>
                <a:close/>
              </a:path>
            </a:pathLst>
          </a:custGeom>
          <a:solidFill>
            <a:srgbClr val="003974"/>
          </a:solidFill>
        </p:spPr>
        <p:txBody>
          <a:bodyPr wrap="square" lIns="0" tIns="0" rIns="0" bIns="0" rtlCol="0"/>
          <a:lstStyle/>
          <a:p>
            <a:endParaRPr sz="1800"/>
          </a:p>
        </p:txBody>
      </p:sp>
      <p:sp>
        <p:nvSpPr>
          <p:cNvPr id="90" name="bg object 90"/>
          <p:cNvSpPr/>
          <p:nvPr/>
        </p:nvSpPr>
        <p:spPr>
          <a:xfrm>
            <a:off x="2440093" y="1502410"/>
            <a:ext cx="60960" cy="21590"/>
          </a:xfrm>
          <a:custGeom>
            <a:avLst/>
            <a:gdLst/>
            <a:ahLst/>
            <a:cxnLst/>
            <a:rect l="l" t="t" r="r" b="b"/>
            <a:pathLst>
              <a:path w="45719" h="21590">
                <a:moveTo>
                  <a:pt x="0" y="21589"/>
                </a:moveTo>
                <a:lnTo>
                  <a:pt x="45719" y="21589"/>
                </a:lnTo>
                <a:lnTo>
                  <a:pt x="45719" y="0"/>
                </a:lnTo>
                <a:lnTo>
                  <a:pt x="0" y="0"/>
                </a:lnTo>
                <a:lnTo>
                  <a:pt x="0" y="21589"/>
                </a:lnTo>
                <a:close/>
              </a:path>
            </a:pathLst>
          </a:custGeom>
          <a:solidFill>
            <a:srgbClr val="003974"/>
          </a:solidFill>
        </p:spPr>
        <p:txBody>
          <a:bodyPr wrap="square" lIns="0" tIns="0" rIns="0" bIns="0" rtlCol="0"/>
          <a:lstStyle/>
          <a:p>
            <a:endParaRPr sz="1800"/>
          </a:p>
        </p:txBody>
      </p:sp>
      <p:sp>
        <p:nvSpPr>
          <p:cNvPr id="91" name="bg object 91"/>
          <p:cNvSpPr/>
          <p:nvPr/>
        </p:nvSpPr>
        <p:spPr>
          <a:xfrm>
            <a:off x="5801360" y="1496060"/>
            <a:ext cx="1673013" cy="6350"/>
          </a:xfrm>
          <a:custGeom>
            <a:avLst/>
            <a:gdLst/>
            <a:ahLst/>
            <a:cxnLst/>
            <a:rect l="l" t="t" r="r" b="b"/>
            <a:pathLst>
              <a:path w="1254760" h="6350">
                <a:moveTo>
                  <a:pt x="0" y="6350"/>
                </a:moveTo>
                <a:lnTo>
                  <a:pt x="1254759" y="6350"/>
                </a:lnTo>
                <a:lnTo>
                  <a:pt x="1254759" y="0"/>
                </a:lnTo>
                <a:lnTo>
                  <a:pt x="0" y="0"/>
                </a:lnTo>
                <a:lnTo>
                  <a:pt x="0" y="6350"/>
                </a:lnTo>
                <a:close/>
              </a:path>
            </a:pathLst>
          </a:custGeom>
          <a:solidFill>
            <a:srgbClr val="003974"/>
          </a:solidFill>
        </p:spPr>
        <p:txBody>
          <a:bodyPr wrap="square" lIns="0" tIns="0" rIns="0" bIns="0" rtlCol="0"/>
          <a:lstStyle/>
          <a:p>
            <a:endParaRPr sz="1800"/>
          </a:p>
        </p:txBody>
      </p:sp>
      <p:sp>
        <p:nvSpPr>
          <p:cNvPr id="92" name="bg object 92"/>
          <p:cNvSpPr/>
          <p:nvPr/>
        </p:nvSpPr>
        <p:spPr>
          <a:xfrm>
            <a:off x="5801360" y="1502410"/>
            <a:ext cx="1673013" cy="21590"/>
          </a:xfrm>
          <a:custGeom>
            <a:avLst/>
            <a:gdLst/>
            <a:ahLst/>
            <a:cxnLst/>
            <a:rect l="l" t="t" r="r" b="b"/>
            <a:pathLst>
              <a:path w="1254760" h="21590">
                <a:moveTo>
                  <a:pt x="0" y="21589"/>
                </a:moveTo>
                <a:lnTo>
                  <a:pt x="1254759" y="21589"/>
                </a:lnTo>
                <a:lnTo>
                  <a:pt x="1254759" y="0"/>
                </a:lnTo>
                <a:lnTo>
                  <a:pt x="0" y="0"/>
                </a:lnTo>
                <a:lnTo>
                  <a:pt x="0" y="21589"/>
                </a:lnTo>
                <a:close/>
              </a:path>
            </a:pathLst>
          </a:custGeom>
          <a:solidFill>
            <a:srgbClr val="003974"/>
          </a:solidFill>
        </p:spPr>
        <p:txBody>
          <a:bodyPr wrap="square" lIns="0" tIns="0" rIns="0" bIns="0" rtlCol="0"/>
          <a:lstStyle/>
          <a:p>
            <a:endParaRPr sz="1800"/>
          </a:p>
        </p:txBody>
      </p:sp>
      <p:sp>
        <p:nvSpPr>
          <p:cNvPr id="93" name="bg object 93"/>
          <p:cNvSpPr/>
          <p:nvPr/>
        </p:nvSpPr>
        <p:spPr>
          <a:xfrm>
            <a:off x="12132733" y="1496060"/>
            <a:ext cx="60960" cy="6350"/>
          </a:xfrm>
          <a:custGeom>
            <a:avLst/>
            <a:gdLst/>
            <a:ahLst/>
            <a:cxnLst/>
            <a:rect l="l" t="t" r="r" b="b"/>
            <a:pathLst>
              <a:path w="45720" h="6350">
                <a:moveTo>
                  <a:pt x="0" y="6350"/>
                </a:moveTo>
                <a:lnTo>
                  <a:pt x="45720" y="6350"/>
                </a:lnTo>
                <a:lnTo>
                  <a:pt x="45720" y="0"/>
                </a:lnTo>
                <a:lnTo>
                  <a:pt x="0" y="0"/>
                </a:lnTo>
                <a:lnTo>
                  <a:pt x="0" y="6350"/>
                </a:lnTo>
                <a:close/>
              </a:path>
            </a:pathLst>
          </a:custGeom>
          <a:solidFill>
            <a:srgbClr val="003974"/>
          </a:solidFill>
        </p:spPr>
        <p:txBody>
          <a:bodyPr wrap="square" lIns="0" tIns="0" rIns="0" bIns="0" rtlCol="0"/>
          <a:lstStyle/>
          <a:p>
            <a:endParaRPr sz="1800"/>
          </a:p>
        </p:txBody>
      </p:sp>
      <p:sp>
        <p:nvSpPr>
          <p:cNvPr id="94" name="bg object 94"/>
          <p:cNvSpPr/>
          <p:nvPr/>
        </p:nvSpPr>
        <p:spPr>
          <a:xfrm>
            <a:off x="2440093" y="1502409"/>
            <a:ext cx="9753600" cy="62230"/>
          </a:xfrm>
          <a:custGeom>
            <a:avLst/>
            <a:gdLst/>
            <a:ahLst/>
            <a:cxnLst/>
            <a:rect l="l" t="t" r="r" b="b"/>
            <a:pathLst>
              <a:path w="7315200" h="62230">
                <a:moveTo>
                  <a:pt x="7315200" y="0"/>
                </a:moveTo>
                <a:lnTo>
                  <a:pt x="7269480" y="0"/>
                </a:lnTo>
                <a:lnTo>
                  <a:pt x="7269480" y="21590"/>
                </a:lnTo>
                <a:lnTo>
                  <a:pt x="0" y="21590"/>
                </a:lnTo>
                <a:lnTo>
                  <a:pt x="0" y="62230"/>
                </a:lnTo>
                <a:lnTo>
                  <a:pt x="7315200" y="62230"/>
                </a:lnTo>
                <a:lnTo>
                  <a:pt x="7315200" y="21590"/>
                </a:lnTo>
                <a:lnTo>
                  <a:pt x="7315200" y="0"/>
                </a:lnTo>
                <a:close/>
              </a:path>
            </a:pathLst>
          </a:custGeom>
          <a:solidFill>
            <a:srgbClr val="003974"/>
          </a:solidFill>
        </p:spPr>
        <p:txBody>
          <a:bodyPr wrap="square" lIns="0" tIns="0" rIns="0" bIns="0" rtlCol="0"/>
          <a:lstStyle/>
          <a:p>
            <a:endParaRPr sz="1800"/>
          </a:p>
        </p:txBody>
      </p:sp>
      <p:sp>
        <p:nvSpPr>
          <p:cNvPr id="95" name="bg object 95"/>
          <p:cNvSpPr/>
          <p:nvPr/>
        </p:nvSpPr>
        <p:spPr>
          <a:xfrm>
            <a:off x="-1694" y="1558289"/>
            <a:ext cx="12195387" cy="68580"/>
          </a:xfrm>
          <a:custGeom>
            <a:avLst/>
            <a:gdLst/>
            <a:ahLst/>
            <a:cxnLst/>
            <a:rect l="l" t="t" r="r" b="b"/>
            <a:pathLst>
              <a:path w="9146540" h="68580">
                <a:moveTo>
                  <a:pt x="9146540" y="0"/>
                </a:moveTo>
                <a:lnTo>
                  <a:pt x="0" y="0"/>
                </a:lnTo>
                <a:lnTo>
                  <a:pt x="0" y="24130"/>
                </a:lnTo>
                <a:lnTo>
                  <a:pt x="0" y="31750"/>
                </a:lnTo>
                <a:lnTo>
                  <a:pt x="0" y="68580"/>
                </a:lnTo>
                <a:lnTo>
                  <a:pt x="381000" y="68580"/>
                </a:lnTo>
                <a:lnTo>
                  <a:pt x="381000" y="31750"/>
                </a:lnTo>
                <a:lnTo>
                  <a:pt x="1831340" y="31750"/>
                </a:lnTo>
                <a:lnTo>
                  <a:pt x="1831340" y="68580"/>
                </a:lnTo>
                <a:lnTo>
                  <a:pt x="9146540" y="68580"/>
                </a:lnTo>
                <a:lnTo>
                  <a:pt x="9146540" y="31750"/>
                </a:lnTo>
                <a:lnTo>
                  <a:pt x="9146540" y="24130"/>
                </a:lnTo>
                <a:lnTo>
                  <a:pt x="9146540" y="0"/>
                </a:lnTo>
                <a:close/>
              </a:path>
            </a:pathLst>
          </a:custGeom>
          <a:solidFill>
            <a:srgbClr val="003A75"/>
          </a:solidFill>
        </p:spPr>
        <p:txBody>
          <a:bodyPr wrap="square" lIns="0" tIns="0" rIns="0" bIns="0" rtlCol="0"/>
          <a:lstStyle/>
          <a:p>
            <a:endParaRPr sz="1800"/>
          </a:p>
        </p:txBody>
      </p:sp>
      <p:sp>
        <p:nvSpPr>
          <p:cNvPr id="96" name="bg object 96"/>
          <p:cNvSpPr/>
          <p:nvPr/>
        </p:nvSpPr>
        <p:spPr>
          <a:xfrm>
            <a:off x="-1694" y="1620519"/>
            <a:ext cx="12195387" cy="68580"/>
          </a:xfrm>
          <a:custGeom>
            <a:avLst/>
            <a:gdLst/>
            <a:ahLst/>
            <a:cxnLst/>
            <a:rect l="l" t="t" r="r" b="b"/>
            <a:pathLst>
              <a:path w="9146540" h="68580">
                <a:moveTo>
                  <a:pt x="9146540" y="0"/>
                </a:moveTo>
                <a:lnTo>
                  <a:pt x="0" y="0"/>
                </a:lnTo>
                <a:lnTo>
                  <a:pt x="0" y="49530"/>
                </a:lnTo>
                <a:lnTo>
                  <a:pt x="0" y="58420"/>
                </a:lnTo>
                <a:lnTo>
                  <a:pt x="0" y="68580"/>
                </a:lnTo>
                <a:lnTo>
                  <a:pt x="381000" y="68580"/>
                </a:lnTo>
                <a:lnTo>
                  <a:pt x="381000" y="58420"/>
                </a:lnTo>
                <a:lnTo>
                  <a:pt x="1831340" y="58420"/>
                </a:lnTo>
                <a:lnTo>
                  <a:pt x="1831340" y="68580"/>
                </a:lnTo>
                <a:lnTo>
                  <a:pt x="9146540" y="68580"/>
                </a:lnTo>
                <a:lnTo>
                  <a:pt x="9146540" y="58420"/>
                </a:lnTo>
                <a:lnTo>
                  <a:pt x="9146540" y="49530"/>
                </a:lnTo>
                <a:lnTo>
                  <a:pt x="9146540" y="0"/>
                </a:lnTo>
                <a:close/>
              </a:path>
            </a:pathLst>
          </a:custGeom>
          <a:solidFill>
            <a:srgbClr val="003A76"/>
          </a:solidFill>
        </p:spPr>
        <p:txBody>
          <a:bodyPr wrap="square" lIns="0" tIns="0" rIns="0" bIns="0" rtlCol="0"/>
          <a:lstStyle/>
          <a:p>
            <a:endParaRPr sz="1800"/>
          </a:p>
        </p:txBody>
      </p:sp>
      <p:sp>
        <p:nvSpPr>
          <p:cNvPr id="97" name="bg object 97"/>
          <p:cNvSpPr/>
          <p:nvPr/>
        </p:nvSpPr>
        <p:spPr>
          <a:xfrm>
            <a:off x="-1694" y="1682749"/>
            <a:ext cx="12195387"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3B77"/>
          </a:solidFill>
        </p:spPr>
        <p:txBody>
          <a:bodyPr wrap="square" lIns="0" tIns="0" rIns="0" bIns="0" rtlCol="0"/>
          <a:lstStyle/>
          <a:p>
            <a:endParaRPr sz="1800"/>
          </a:p>
        </p:txBody>
      </p:sp>
      <p:sp>
        <p:nvSpPr>
          <p:cNvPr id="98" name="bg object 98"/>
          <p:cNvSpPr/>
          <p:nvPr/>
        </p:nvSpPr>
        <p:spPr>
          <a:xfrm>
            <a:off x="-1694" y="1744979"/>
            <a:ext cx="12195387" cy="68580"/>
          </a:xfrm>
          <a:custGeom>
            <a:avLst/>
            <a:gdLst/>
            <a:ahLst/>
            <a:cxnLst/>
            <a:rect l="l" t="t" r="r" b="b"/>
            <a:pathLst>
              <a:path w="9146540" h="68580">
                <a:moveTo>
                  <a:pt x="9146540" y="0"/>
                </a:moveTo>
                <a:lnTo>
                  <a:pt x="0" y="0"/>
                </a:lnTo>
                <a:lnTo>
                  <a:pt x="0" y="7620"/>
                </a:lnTo>
                <a:lnTo>
                  <a:pt x="0" y="12700"/>
                </a:lnTo>
                <a:lnTo>
                  <a:pt x="0" y="21590"/>
                </a:lnTo>
                <a:lnTo>
                  <a:pt x="0" y="68580"/>
                </a:lnTo>
                <a:lnTo>
                  <a:pt x="153670" y="68580"/>
                </a:lnTo>
                <a:lnTo>
                  <a:pt x="153670" y="21590"/>
                </a:lnTo>
                <a:lnTo>
                  <a:pt x="153670" y="12700"/>
                </a:lnTo>
                <a:lnTo>
                  <a:pt x="4878070" y="12700"/>
                </a:lnTo>
                <a:lnTo>
                  <a:pt x="4878070" y="21590"/>
                </a:lnTo>
                <a:lnTo>
                  <a:pt x="4878070" y="68580"/>
                </a:lnTo>
                <a:lnTo>
                  <a:pt x="9146540" y="68580"/>
                </a:lnTo>
                <a:lnTo>
                  <a:pt x="9146540" y="21590"/>
                </a:lnTo>
                <a:lnTo>
                  <a:pt x="9146540" y="12700"/>
                </a:lnTo>
                <a:lnTo>
                  <a:pt x="9146540" y="7620"/>
                </a:lnTo>
                <a:lnTo>
                  <a:pt x="9146540" y="0"/>
                </a:lnTo>
                <a:close/>
              </a:path>
            </a:pathLst>
          </a:custGeom>
          <a:solidFill>
            <a:srgbClr val="003B78"/>
          </a:solidFill>
        </p:spPr>
        <p:txBody>
          <a:bodyPr wrap="square" lIns="0" tIns="0" rIns="0" bIns="0" rtlCol="0"/>
          <a:lstStyle/>
          <a:p>
            <a:endParaRPr sz="1800"/>
          </a:p>
        </p:txBody>
      </p:sp>
      <p:sp>
        <p:nvSpPr>
          <p:cNvPr id="99" name="bg object 99"/>
          <p:cNvSpPr/>
          <p:nvPr/>
        </p:nvSpPr>
        <p:spPr>
          <a:xfrm>
            <a:off x="-1694" y="1807209"/>
            <a:ext cx="12195387" cy="68580"/>
          </a:xfrm>
          <a:custGeom>
            <a:avLst/>
            <a:gdLst/>
            <a:ahLst/>
            <a:cxnLst/>
            <a:rect l="l" t="t" r="r" b="b"/>
            <a:pathLst>
              <a:path w="9146540" h="68580">
                <a:moveTo>
                  <a:pt x="153670" y="0"/>
                </a:moveTo>
                <a:lnTo>
                  <a:pt x="0" y="0"/>
                </a:lnTo>
                <a:lnTo>
                  <a:pt x="0" y="38100"/>
                </a:lnTo>
                <a:lnTo>
                  <a:pt x="0" y="46990"/>
                </a:lnTo>
                <a:lnTo>
                  <a:pt x="0" y="68580"/>
                </a:lnTo>
                <a:lnTo>
                  <a:pt x="153670" y="68580"/>
                </a:lnTo>
                <a:lnTo>
                  <a:pt x="153670" y="46990"/>
                </a:lnTo>
                <a:lnTo>
                  <a:pt x="153670" y="38100"/>
                </a:lnTo>
                <a:lnTo>
                  <a:pt x="153670" y="0"/>
                </a:lnTo>
                <a:close/>
              </a:path>
              <a:path w="9146540" h="68580">
                <a:moveTo>
                  <a:pt x="9146540" y="0"/>
                </a:moveTo>
                <a:lnTo>
                  <a:pt x="4878070" y="0"/>
                </a:lnTo>
                <a:lnTo>
                  <a:pt x="4878070" y="38100"/>
                </a:lnTo>
                <a:lnTo>
                  <a:pt x="4878070" y="46990"/>
                </a:lnTo>
                <a:lnTo>
                  <a:pt x="4878070" y="68580"/>
                </a:lnTo>
                <a:lnTo>
                  <a:pt x="9146540" y="68580"/>
                </a:lnTo>
                <a:lnTo>
                  <a:pt x="9146540" y="46990"/>
                </a:lnTo>
                <a:lnTo>
                  <a:pt x="9146540" y="38100"/>
                </a:lnTo>
                <a:lnTo>
                  <a:pt x="9146540" y="0"/>
                </a:lnTo>
                <a:close/>
              </a:path>
            </a:pathLst>
          </a:custGeom>
          <a:solidFill>
            <a:srgbClr val="003C79"/>
          </a:solidFill>
        </p:spPr>
        <p:txBody>
          <a:bodyPr wrap="square" lIns="0" tIns="0" rIns="0" bIns="0" rtlCol="0"/>
          <a:lstStyle/>
          <a:p>
            <a:endParaRPr sz="1800"/>
          </a:p>
        </p:txBody>
      </p:sp>
      <p:sp>
        <p:nvSpPr>
          <p:cNvPr id="100" name="bg object 100"/>
          <p:cNvSpPr/>
          <p:nvPr/>
        </p:nvSpPr>
        <p:spPr>
          <a:xfrm>
            <a:off x="-1694" y="1869439"/>
            <a:ext cx="12195387" cy="68580"/>
          </a:xfrm>
          <a:custGeom>
            <a:avLst/>
            <a:gdLst/>
            <a:ahLst/>
            <a:cxnLst/>
            <a:rect l="l" t="t" r="r" b="b"/>
            <a:pathLst>
              <a:path w="9146540" h="68580">
                <a:moveTo>
                  <a:pt x="381000" y="0"/>
                </a:moveTo>
                <a:lnTo>
                  <a:pt x="0" y="0"/>
                </a:lnTo>
                <a:lnTo>
                  <a:pt x="0" y="35560"/>
                </a:lnTo>
                <a:lnTo>
                  <a:pt x="0" y="68580"/>
                </a:lnTo>
                <a:lnTo>
                  <a:pt x="381000" y="68580"/>
                </a:lnTo>
                <a:lnTo>
                  <a:pt x="381000" y="35560"/>
                </a:lnTo>
                <a:lnTo>
                  <a:pt x="381000" y="0"/>
                </a:lnTo>
                <a:close/>
              </a:path>
              <a:path w="9146540" h="68580">
                <a:moveTo>
                  <a:pt x="9146540" y="0"/>
                </a:moveTo>
                <a:lnTo>
                  <a:pt x="1831340" y="0"/>
                </a:lnTo>
                <a:lnTo>
                  <a:pt x="1831340" y="35560"/>
                </a:lnTo>
                <a:lnTo>
                  <a:pt x="1831340" y="68580"/>
                </a:lnTo>
                <a:lnTo>
                  <a:pt x="9146540" y="68580"/>
                </a:lnTo>
                <a:lnTo>
                  <a:pt x="9146540" y="35560"/>
                </a:lnTo>
                <a:lnTo>
                  <a:pt x="9146540" y="0"/>
                </a:lnTo>
                <a:close/>
              </a:path>
            </a:pathLst>
          </a:custGeom>
          <a:solidFill>
            <a:srgbClr val="003C7A"/>
          </a:solidFill>
        </p:spPr>
        <p:txBody>
          <a:bodyPr wrap="square" lIns="0" tIns="0" rIns="0" bIns="0" rtlCol="0"/>
          <a:lstStyle/>
          <a:p>
            <a:endParaRPr sz="1800"/>
          </a:p>
        </p:txBody>
      </p:sp>
      <p:sp>
        <p:nvSpPr>
          <p:cNvPr id="101" name="bg object 101"/>
          <p:cNvSpPr/>
          <p:nvPr/>
        </p:nvSpPr>
        <p:spPr>
          <a:xfrm>
            <a:off x="-1694" y="1932939"/>
            <a:ext cx="12195387" cy="67310"/>
          </a:xfrm>
          <a:custGeom>
            <a:avLst/>
            <a:gdLst/>
            <a:ahLst/>
            <a:cxnLst/>
            <a:rect l="l" t="t" r="r" b="b"/>
            <a:pathLst>
              <a:path w="9146540" h="67310">
                <a:moveTo>
                  <a:pt x="381000" y="0"/>
                </a:moveTo>
                <a:lnTo>
                  <a:pt x="0" y="0"/>
                </a:lnTo>
                <a:lnTo>
                  <a:pt x="0" y="8890"/>
                </a:lnTo>
                <a:lnTo>
                  <a:pt x="0" y="67310"/>
                </a:lnTo>
                <a:lnTo>
                  <a:pt x="381000" y="67310"/>
                </a:lnTo>
                <a:lnTo>
                  <a:pt x="381000" y="8890"/>
                </a:lnTo>
                <a:lnTo>
                  <a:pt x="381000" y="0"/>
                </a:lnTo>
                <a:close/>
              </a:path>
              <a:path w="9146540" h="67310">
                <a:moveTo>
                  <a:pt x="9146540" y="0"/>
                </a:moveTo>
                <a:lnTo>
                  <a:pt x="1831340" y="0"/>
                </a:lnTo>
                <a:lnTo>
                  <a:pt x="1831340" y="8890"/>
                </a:lnTo>
                <a:lnTo>
                  <a:pt x="1831340" y="67310"/>
                </a:lnTo>
                <a:lnTo>
                  <a:pt x="9146540" y="67310"/>
                </a:lnTo>
                <a:lnTo>
                  <a:pt x="9146540" y="8890"/>
                </a:lnTo>
                <a:lnTo>
                  <a:pt x="9146540" y="0"/>
                </a:lnTo>
                <a:close/>
              </a:path>
            </a:pathLst>
          </a:custGeom>
          <a:solidFill>
            <a:srgbClr val="003D7B"/>
          </a:solidFill>
        </p:spPr>
        <p:txBody>
          <a:bodyPr wrap="square" lIns="0" tIns="0" rIns="0" bIns="0" rtlCol="0"/>
          <a:lstStyle/>
          <a:p>
            <a:endParaRPr sz="1800"/>
          </a:p>
        </p:txBody>
      </p:sp>
      <p:sp>
        <p:nvSpPr>
          <p:cNvPr id="102" name="bg object 102"/>
          <p:cNvSpPr/>
          <p:nvPr/>
        </p:nvSpPr>
        <p:spPr>
          <a:xfrm>
            <a:off x="-1694" y="1995169"/>
            <a:ext cx="12195387" cy="68580"/>
          </a:xfrm>
          <a:custGeom>
            <a:avLst/>
            <a:gdLst/>
            <a:ahLst/>
            <a:cxnLst/>
            <a:rect l="l" t="t" r="r" b="b"/>
            <a:pathLst>
              <a:path w="9146540" h="68580">
                <a:moveTo>
                  <a:pt x="9146540" y="0"/>
                </a:moveTo>
                <a:lnTo>
                  <a:pt x="0" y="0"/>
                </a:lnTo>
                <a:lnTo>
                  <a:pt x="0" y="26670"/>
                </a:lnTo>
                <a:lnTo>
                  <a:pt x="0" y="34290"/>
                </a:lnTo>
                <a:lnTo>
                  <a:pt x="0" y="68580"/>
                </a:lnTo>
                <a:lnTo>
                  <a:pt x="381000" y="68580"/>
                </a:lnTo>
                <a:lnTo>
                  <a:pt x="381000" y="34290"/>
                </a:lnTo>
                <a:lnTo>
                  <a:pt x="1831340" y="34290"/>
                </a:lnTo>
                <a:lnTo>
                  <a:pt x="1831340" y="68580"/>
                </a:lnTo>
                <a:lnTo>
                  <a:pt x="9146540" y="68580"/>
                </a:lnTo>
                <a:lnTo>
                  <a:pt x="9146540" y="34290"/>
                </a:lnTo>
                <a:lnTo>
                  <a:pt x="9146540" y="26670"/>
                </a:lnTo>
                <a:lnTo>
                  <a:pt x="9146540" y="0"/>
                </a:lnTo>
                <a:close/>
              </a:path>
            </a:pathLst>
          </a:custGeom>
          <a:solidFill>
            <a:srgbClr val="003D7C"/>
          </a:solidFill>
        </p:spPr>
        <p:txBody>
          <a:bodyPr wrap="square" lIns="0" tIns="0" rIns="0" bIns="0" rtlCol="0"/>
          <a:lstStyle/>
          <a:p>
            <a:endParaRPr sz="1800"/>
          </a:p>
        </p:txBody>
      </p:sp>
      <p:sp>
        <p:nvSpPr>
          <p:cNvPr id="103" name="bg object 103"/>
          <p:cNvSpPr/>
          <p:nvPr/>
        </p:nvSpPr>
        <p:spPr>
          <a:xfrm>
            <a:off x="-1694" y="2057399"/>
            <a:ext cx="12195387" cy="68580"/>
          </a:xfrm>
          <a:custGeom>
            <a:avLst/>
            <a:gdLst/>
            <a:ahLst/>
            <a:cxnLst/>
            <a:rect l="l" t="t" r="r" b="b"/>
            <a:pathLst>
              <a:path w="9146540" h="68580">
                <a:moveTo>
                  <a:pt x="9146540" y="0"/>
                </a:moveTo>
                <a:lnTo>
                  <a:pt x="0" y="0"/>
                </a:lnTo>
                <a:lnTo>
                  <a:pt x="0" y="52070"/>
                </a:lnTo>
                <a:lnTo>
                  <a:pt x="0" y="60960"/>
                </a:lnTo>
                <a:lnTo>
                  <a:pt x="0" y="68580"/>
                </a:lnTo>
                <a:lnTo>
                  <a:pt x="381000" y="68580"/>
                </a:lnTo>
                <a:lnTo>
                  <a:pt x="381000" y="60960"/>
                </a:lnTo>
                <a:lnTo>
                  <a:pt x="1831340" y="60960"/>
                </a:lnTo>
                <a:lnTo>
                  <a:pt x="1831340" y="68580"/>
                </a:lnTo>
                <a:lnTo>
                  <a:pt x="9146540" y="68580"/>
                </a:lnTo>
                <a:lnTo>
                  <a:pt x="9146540" y="60960"/>
                </a:lnTo>
                <a:lnTo>
                  <a:pt x="9146540" y="52070"/>
                </a:lnTo>
                <a:lnTo>
                  <a:pt x="9146540" y="0"/>
                </a:lnTo>
                <a:close/>
              </a:path>
            </a:pathLst>
          </a:custGeom>
          <a:solidFill>
            <a:srgbClr val="003E7D"/>
          </a:solidFill>
        </p:spPr>
        <p:txBody>
          <a:bodyPr wrap="square" lIns="0" tIns="0" rIns="0" bIns="0" rtlCol="0"/>
          <a:lstStyle/>
          <a:p>
            <a:endParaRPr sz="1800"/>
          </a:p>
        </p:txBody>
      </p:sp>
      <p:sp>
        <p:nvSpPr>
          <p:cNvPr id="104" name="bg object 104"/>
          <p:cNvSpPr/>
          <p:nvPr/>
        </p:nvSpPr>
        <p:spPr>
          <a:xfrm>
            <a:off x="-1694" y="2119629"/>
            <a:ext cx="12195387"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3E7E"/>
          </a:solidFill>
        </p:spPr>
        <p:txBody>
          <a:bodyPr wrap="square" lIns="0" tIns="0" rIns="0" bIns="0" rtlCol="0"/>
          <a:lstStyle/>
          <a:p>
            <a:endParaRPr sz="1800"/>
          </a:p>
        </p:txBody>
      </p:sp>
      <p:sp>
        <p:nvSpPr>
          <p:cNvPr id="105" name="bg object 105"/>
          <p:cNvSpPr/>
          <p:nvPr/>
        </p:nvSpPr>
        <p:spPr>
          <a:xfrm>
            <a:off x="-1694" y="2181859"/>
            <a:ext cx="12195387" cy="68580"/>
          </a:xfrm>
          <a:custGeom>
            <a:avLst/>
            <a:gdLst/>
            <a:ahLst/>
            <a:cxnLst/>
            <a:rect l="l" t="t" r="r" b="b"/>
            <a:pathLst>
              <a:path w="9146540" h="68580">
                <a:moveTo>
                  <a:pt x="9146540" y="0"/>
                </a:moveTo>
                <a:lnTo>
                  <a:pt x="0" y="0"/>
                </a:lnTo>
                <a:lnTo>
                  <a:pt x="0" y="15240"/>
                </a:lnTo>
                <a:lnTo>
                  <a:pt x="0" y="24130"/>
                </a:lnTo>
                <a:lnTo>
                  <a:pt x="0" y="68580"/>
                </a:lnTo>
                <a:lnTo>
                  <a:pt x="381000" y="68580"/>
                </a:lnTo>
                <a:lnTo>
                  <a:pt x="381000" y="24130"/>
                </a:lnTo>
                <a:lnTo>
                  <a:pt x="1831340" y="24130"/>
                </a:lnTo>
                <a:lnTo>
                  <a:pt x="1831340" y="68580"/>
                </a:lnTo>
                <a:lnTo>
                  <a:pt x="9146540" y="68580"/>
                </a:lnTo>
                <a:lnTo>
                  <a:pt x="9146540" y="24130"/>
                </a:lnTo>
                <a:lnTo>
                  <a:pt x="9146540" y="15240"/>
                </a:lnTo>
                <a:lnTo>
                  <a:pt x="9146540" y="0"/>
                </a:lnTo>
                <a:close/>
              </a:path>
            </a:pathLst>
          </a:custGeom>
          <a:solidFill>
            <a:srgbClr val="003F7F"/>
          </a:solidFill>
        </p:spPr>
        <p:txBody>
          <a:bodyPr wrap="square" lIns="0" tIns="0" rIns="0" bIns="0" rtlCol="0"/>
          <a:lstStyle/>
          <a:p>
            <a:endParaRPr sz="1800"/>
          </a:p>
        </p:txBody>
      </p:sp>
      <p:sp>
        <p:nvSpPr>
          <p:cNvPr id="106" name="bg object 106"/>
          <p:cNvSpPr/>
          <p:nvPr/>
        </p:nvSpPr>
        <p:spPr>
          <a:xfrm>
            <a:off x="-1694" y="2244089"/>
            <a:ext cx="12195387" cy="68580"/>
          </a:xfrm>
          <a:custGeom>
            <a:avLst/>
            <a:gdLst/>
            <a:ahLst/>
            <a:cxnLst/>
            <a:rect l="l" t="t" r="r" b="b"/>
            <a:pathLst>
              <a:path w="9146540" h="68580">
                <a:moveTo>
                  <a:pt x="9146540" y="0"/>
                </a:moveTo>
                <a:lnTo>
                  <a:pt x="0" y="0"/>
                </a:lnTo>
                <a:lnTo>
                  <a:pt x="0" y="40640"/>
                </a:lnTo>
                <a:lnTo>
                  <a:pt x="0" y="49530"/>
                </a:lnTo>
                <a:lnTo>
                  <a:pt x="0" y="68580"/>
                </a:lnTo>
                <a:lnTo>
                  <a:pt x="381000" y="68580"/>
                </a:lnTo>
                <a:lnTo>
                  <a:pt x="381000" y="49530"/>
                </a:lnTo>
                <a:lnTo>
                  <a:pt x="1831340" y="49530"/>
                </a:lnTo>
                <a:lnTo>
                  <a:pt x="1831340" y="68580"/>
                </a:lnTo>
                <a:lnTo>
                  <a:pt x="9146540" y="68580"/>
                </a:lnTo>
                <a:lnTo>
                  <a:pt x="9146540" y="49530"/>
                </a:lnTo>
                <a:lnTo>
                  <a:pt x="9146540" y="40640"/>
                </a:lnTo>
                <a:lnTo>
                  <a:pt x="9146540" y="0"/>
                </a:lnTo>
                <a:close/>
              </a:path>
            </a:pathLst>
          </a:custGeom>
          <a:solidFill>
            <a:srgbClr val="003F80"/>
          </a:solidFill>
        </p:spPr>
        <p:txBody>
          <a:bodyPr wrap="square" lIns="0" tIns="0" rIns="0" bIns="0" rtlCol="0"/>
          <a:lstStyle/>
          <a:p>
            <a:endParaRPr sz="1800"/>
          </a:p>
        </p:txBody>
      </p:sp>
      <p:sp>
        <p:nvSpPr>
          <p:cNvPr id="107" name="bg object 107"/>
          <p:cNvSpPr/>
          <p:nvPr/>
        </p:nvSpPr>
        <p:spPr>
          <a:xfrm>
            <a:off x="-1694" y="2306319"/>
            <a:ext cx="12195387"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4081"/>
          </a:solidFill>
        </p:spPr>
        <p:txBody>
          <a:bodyPr wrap="square" lIns="0" tIns="0" rIns="0" bIns="0" rtlCol="0"/>
          <a:lstStyle/>
          <a:p>
            <a:endParaRPr sz="1800"/>
          </a:p>
        </p:txBody>
      </p:sp>
      <p:sp>
        <p:nvSpPr>
          <p:cNvPr id="108" name="bg object 108"/>
          <p:cNvSpPr/>
          <p:nvPr/>
        </p:nvSpPr>
        <p:spPr>
          <a:xfrm>
            <a:off x="-1694" y="2368549"/>
            <a:ext cx="12195387" cy="68580"/>
          </a:xfrm>
          <a:custGeom>
            <a:avLst/>
            <a:gdLst/>
            <a:ahLst/>
            <a:cxnLst/>
            <a:rect l="l" t="t" r="r" b="b"/>
            <a:pathLst>
              <a:path w="9146540" h="68580">
                <a:moveTo>
                  <a:pt x="9146540" y="0"/>
                </a:moveTo>
                <a:lnTo>
                  <a:pt x="0" y="0"/>
                </a:lnTo>
                <a:lnTo>
                  <a:pt x="0" y="5080"/>
                </a:lnTo>
                <a:lnTo>
                  <a:pt x="0" y="12700"/>
                </a:lnTo>
                <a:lnTo>
                  <a:pt x="0" y="68580"/>
                </a:lnTo>
                <a:lnTo>
                  <a:pt x="381000" y="68580"/>
                </a:lnTo>
                <a:lnTo>
                  <a:pt x="381000" y="12700"/>
                </a:lnTo>
                <a:lnTo>
                  <a:pt x="1831340" y="12700"/>
                </a:lnTo>
                <a:lnTo>
                  <a:pt x="1831340" y="68580"/>
                </a:lnTo>
                <a:lnTo>
                  <a:pt x="9146540" y="68580"/>
                </a:lnTo>
                <a:lnTo>
                  <a:pt x="9146540" y="12700"/>
                </a:lnTo>
                <a:lnTo>
                  <a:pt x="9146540" y="5080"/>
                </a:lnTo>
                <a:lnTo>
                  <a:pt x="9146540" y="0"/>
                </a:lnTo>
                <a:close/>
              </a:path>
            </a:pathLst>
          </a:custGeom>
          <a:solidFill>
            <a:srgbClr val="004082"/>
          </a:solidFill>
        </p:spPr>
        <p:txBody>
          <a:bodyPr wrap="square" lIns="0" tIns="0" rIns="0" bIns="0" rtlCol="0"/>
          <a:lstStyle/>
          <a:p>
            <a:endParaRPr sz="1800"/>
          </a:p>
        </p:txBody>
      </p:sp>
      <p:sp>
        <p:nvSpPr>
          <p:cNvPr id="109" name="bg object 109"/>
          <p:cNvSpPr/>
          <p:nvPr/>
        </p:nvSpPr>
        <p:spPr>
          <a:xfrm>
            <a:off x="-1694" y="2430779"/>
            <a:ext cx="12195387" cy="68580"/>
          </a:xfrm>
          <a:custGeom>
            <a:avLst/>
            <a:gdLst/>
            <a:ahLst/>
            <a:cxnLst/>
            <a:rect l="l" t="t" r="r" b="b"/>
            <a:pathLst>
              <a:path w="9146540" h="68580">
                <a:moveTo>
                  <a:pt x="9146540" y="0"/>
                </a:moveTo>
                <a:lnTo>
                  <a:pt x="0" y="0"/>
                </a:lnTo>
                <a:lnTo>
                  <a:pt x="0" y="30480"/>
                </a:lnTo>
                <a:lnTo>
                  <a:pt x="0" y="39370"/>
                </a:lnTo>
                <a:lnTo>
                  <a:pt x="0" y="68580"/>
                </a:lnTo>
                <a:lnTo>
                  <a:pt x="381000" y="68580"/>
                </a:lnTo>
                <a:lnTo>
                  <a:pt x="381000" y="39370"/>
                </a:lnTo>
                <a:lnTo>
                  <a:pt x="1831340" y="39370"/>
                </a:lnTo>
                <a:lnTo>
                  <a:pt x="1831340" y="68580"/>
                </a:lnTo>
                <a:lnTo>
                  <a:pt x="9146540" y="68580"/>
                </a:lnTo>
                <a:lnTo>
                  <a:pt x="9146540" y="39370"/>
                </a:lnTo>
                <a:lnTo>
                  <a:pt x="9146540" y="30480"/>
                </a:lnTo>
                <a:lnTo>
                  <a:pt x="9146540" y="0"/>
                </a:lnTo>
                <a:close/>
              </a:path>
            </a:pathLst>
          </a:custGeom>
          <a:solidFill>
            <a:srgbClr val="004183"/>
          </a:solidFill>
        </p:spPr>
        <p:txBody>
          <a:bodyPr wrap="square" lIns="0" tIns="0" rIns="0" bIns="0" rtlCol="0"/>
          <a:lstStyle/>
          <a:p>
            <a:endParaRPr sz="1800"/>
          </a:p>
        </p:txBody>
      </p:sp>
      <p:sp>
        <p:nvSpPr>
          <p:cNvPr id="110" name="bg object 110"/>
          <p:cNvSpPr/>
          <p:nvPr/>
        </p:nvSpPr>
        <p:spPr>
          <a:xfrm>
            <a:off x="-1694" y="2494279"/>
            <a:ext cx="12195387" cy="67310"/>
          </a:xfrm>
          <a:custGeom>
            <a:avLst/>
            <a:gdLst/>
            <a:ahLst/>
            <a:cxnLst/>
            <a:rect l="l" t="t" r="r" b="b"/>
            <a:pathLst>
              <a:path w="9146540" h="67310">
                <a:moveTo>
                  <a:pt x="9146540" y="0"/>
                </a:moveTo>
                <a:lnTo>
                  <a:pt x="0" y="0"/>
                </a:lnTo>
                <a:lnTo>
                  <a:pt x="0" y="54610"/>
                </a:lnTo>
                <a:lnTo>
                  <a:pt x="0" y="63500"/>
                </a:lnTo>
                <a:lnTo>
                  <a:pt x="0" y="67310"/>
                </a:lnTo>
                <a:lnTo>
                  <a:pt x="381000" y="67310"/>
                </a:lnTo>
                <a:lnTo>
                  <a:pt x="381000" y="63500"/>
                </a:lnTo>
                <a:lnTo>
                  <a:pt x="1831340" y="63500"/>
                </a:lnTo>
                <a:lnTo>
                  <a:pt x="1831340" y="67310"/>
                </a:lnTo>
                <a:lnTo>
                  <a:pt x="9146540" y="67310"/>
                </a:lnTo>
                <a:lnTo>
                  <a:pt x="9146540" y="63500"/>
                </a:lnTo>
                <a:lnTo>
                  <a:pt x="9146540" y="54610"/>
                </a:lnTo>
                <a:lnTo>
                  <a:pt x="9146540" y="0"/>
                </a:lnTo>
                <a:close/>
              </a:path>
            </a:pathLst>
          </a:custGeom>
          <a:solidFill>
            <a:srgbClr val="004184"/>
          </a:solidFill>
        </p:spPr>
        <p:txBody>
          <a:bodyPr wrap="square" lIns="0" tIns="0" rIns="0" bIns="0" rtlCol="0"/>
          <a:lstStyle/>
          <a:p>
            <a:endParaRPr sz="1800"/>
          </a:p>
        </p:txBody>
      </p:sp>
      <p:sp>
        <p:nvSpPr>
          <p:cNvPr id="111" name="bg object 111"/>
          <p:cNvSpPr/>
          <p:nvPr/>
        </p:nvSpPr>
        <p:spPr>
          <a:xfrm>
            <a:off x="-1694" y="2556509"/>
            <a:ext cx="12195387" cy="67310"/>
          </a:xfrm>
          <a:custGeom>
            <a:avLst/>
            <a:gdLst/>
            <a:ahLst/>
            <a:cxnLst/>
            <a:rect l="l" t="t" r="r" b="b"/>
            <a:pathLst>
              <a:path w="9146540" h="67310">
                <a:moveTo>
                  <a:pt x="381000" y="0"/>
                </a:moveTo>
                <a:lnTo>
                  <a:pt x="0" y="0"/>
                </a:lnTo>
                <a:lnTo>
                  <a:pt x="0" y="1270"/>
                </a:lnTo>
                <a:lnTo>
                  <a:pt x="0" y="67310"/>
                </a:lnTo>
                <a:lnTo>
                  <a:pt x="381000" y="67310"/>
                </a:lnTo>
                <a:lnTo>
                  <a:pt x="381000" y="1270"/>
                </a:lnTo>
                <a:lnTo>
                  <a:pt x="381000" y="0"/>
                </a:lnTo>
                <a:close/>
              </a:path>
              <a:path w="9146540" h="67310">
                <a:moveTo>
                  <a:pt x="9146540" y="0"/>
                </a:moveTo>
                <a:lnTo>
                  <a:pt x="1831340" y="0"/>
                </a:lnTo>
                <a:lnTo>
                  <a:pt x="1831340" y="1270"/>
                </a:lnTo>
                <a:lnTo>
                  <a:pt x="1831340" y="67310"/>
                </a:lnTo>
                <a:lnTo>
                  <a:pt x="9146540" y="67310"/>
                </a:lnTo>
                <a:lnTo>
                  <a:pt x="9146540" y="1270"/>
                </a:lnTo>
                <a:lnTo>
                  <a:pt x="9146540" y="0"/>
                </a:lnTo>
                <a:close/>
              </a:path>
            </a:pathLst>
          </a:custGeom>
          <a:solidFill>
            <a:srgbClr val="004285"/>
          </a:solidFill>
        </p:spPr>
        <p:txBody>
          <a:bodyPr wrap="square" lIns="0" tIns="0" rIns="0" bIns="0" rtlCol="0"/>
          <a:lstStyle/>
          <a:p>
            <a:endParaRPr sz="1800"/>
          </a:p>
        </p:txBody>
      </p:sp>
      <p:sp>
        <p:nvSpPr>
          <p:cNvPr id="112" name="bg object 112"/>
          <p:cNvSpPr/>
          <p:nvPr/>
        </p:nvSpPr>
        <p:spPr>
          <a:xfrm>
            <a:off x="-1694" y="2618739"/>
            <a:ext cx="12195387" cy="67310"/>
          </a:xfrm>
          <a:custGeom>
            <a:avLst/>
            <a:gdLst/>
            <a:ahLst/>
            <a:cxnLst/>
            <a:rect l="l" t="t" r="r" b="b"/>
            <a:pathLst>
              <a:path w="9146540" h="67310">
                <a:moveTo>
                  <a:pt x="9146540" y="0"/>
                </a:moveTo>
                <a:lnTo>
                  <a:pt x="0" y="0"/>
                </a:lnTo>
                <a:lnTo>
                  <a:pt x="0" y="17780"/>
                </a:lnTo>
                <a:lnTo>
                  <a:pt x="0" y="26670"/>
                </a:lnTo>
                <a:lnTo>
                  <a:pt x="0" y="67310"/>
                </a:lnTo>
                <a:lnTo>
                  <a:pt x="381000" y="67310"/>
                </a:lnTo>
                <a:lnTo>
                  <a:pt x="381000" y="26670"/>
                </a:lnTo>
                <a:lnTo>
                  <a:pt x="1831340" y="26670"/>
                </a:lnTo>
                <a:lnTo>
                  <a:pt x="1831340" y="67310"/>
                </a:lnTo>
                <a:lnTo>
                  <a:pt x="9146540" y="67310"/>
                </a:lnTo>
                <a:lnTo>
                  <a:pt x="9146540" y="26670"/>
                </a:lnTo>
                <a:lnTo>
                  <a:pt x="9146540" y="17780"/>
                </a:lnTo>
                <a:lnTo>
                  <a:pt x="9146540" y="0"/>
                </a:lnTo>
                <a:close/>
              </a:path>
            </a:pathLst>
          </a:custGeom>
          <a:solidFill>
            <a:srgbClr val="004286"/>
          </a:solidFill>
        </p:spPr>
        <p:txBody>
          <a:bodyPr wrap="square" lIns="0" tIns="0" rIns="0" bIns="0" rtlCol="0"/>
          <a:lstStyle/>
          <a:p>
            <a:endParaRPr sz="1800"/>
          </a:p>
        </p:txBody>
      </p:sp>
      <p:sp>
        <p:nvSpPr>
          <p:cNvPr id="113" name="bg object 113"/>
          <p:cNvSpPr/>
          <p:nvPr/>
        </p:nvSpPr>
        <p:spPr>
          <a:xfrm>
            <a:off x="-1694" y="2680969"/>
            <a:ext cx="12195387" cy="68580"/>
          </a:xfrm>
          <a:custGeom>
            <a:avLst/>
            <a:gdLst/>
            <a:ahLst/>
            <a:cxnLst/>
            <a:rect l="l" t="t" r="r" b="b"/>
            <a:pathLst>
              <a:path w="9146540" h="68580">
                <a:moveTo>
                  <a:pt x="9146540" y="0"/>
                </a:moveTo>
                <a:lnTo>
                  <a:pt x="0" y="0"/>
                </a:lnTo>
                <a:lnTo>
                  <a:pt x="0" y="44450"/>
                </a:lnTo>
                <a:lnTo>
                  <a:pt x="0" y="52070"/>
                </a:lnTo>
                <a:lnTo>
                  <a:pt x="0" y="68580"/>
                </a:lnTo>
                <a:lnTo>
                  <a:pt x="381000" y="68580"/>
                </a:lnTo>
                <a:lnTo>
                  <a:pt x="381000" y="52070"/>
                </a:lnTo>
                <a:lnTo>
                  <a:pt x="1831340" y="52070"/>
                </a:lnTo>
                <a:lnTo>
                  <a:pt x="1831340" y="68580"/>
                </a:lnTo>
                <a:lnTo>
                  <a:pt x="9146540" y="68580"/>
                </a:lnTo>
                <a:lnTo>
                  <a:pt x="9146540" y="52070"/>
                </a:lnTo>
                <a:lnTo>
                  <a:pt x="9146540" y="44450"/>
                </a:lnTo>
                <a:lnTo>
                  <a:pt x="9146540" y="0"/>
                </a:lnTo>
                <a:close/>
              </a:path>
            </a:pathLst>
          </a:custGeom>
          <a:solidFill>
            <a:srgbClr val="004387"/>
          </a:solidFill>
        </p:spPr>
        <p:txBody>
          <a:bodyPr wrap="square" lIns="0" tIns="0" rIns="0" bIns="0" rtlCol="0"/>
          <a:lstStyle/>
          <a:p>
            <a:endParaRPr sz="1800"/>
          </a:p>
        </p:txBody>
      </p:sp>
      <p:sp>
        <p:nvSpPr>
          <p:cNvPr id="114" name="bg object 114"/>
          <p:cNvSpPr/>
          <p:nvPr/>
        </p:nvSpPr>
        <p:spPr>
          <a:xfrm>
            <a:off x="-1694" y="2743199"/>
            <a:ext cx="12195387"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4388"/>
          </a:solidFill>
        </p:spPr>
        <p:txBody>
          <a:bodyPr wrap="square" lIns="0" tIns="0" rIns="0" bIns="0" rtlCol="0"/>
          <a:lstStyle/>
          <a:p>
            <a:endParaRPr sz="1800"/>
          </a:p>
        </p:txBody>
      </p:sp>
      <p:sp>
        <p:nvSpPr>
          <p:cNvPr id="115" name="bg object 115"/>
          <p:cNvSpPr/>
          <p:nvPr/>
        </p:nvSpPr>
        <p:spPr>
          <a:xfrm>
            <a:off x="-1694" y="2805429"/>
            <a:ext cx="12195387" cy="68580"/>
          </a:xfrm>
          <a:custGeom>
            <a:avLst/>
            <a:gdLst/>
            <a:ahLst/>
            <a:cxnLst/>
            <a:rect l="l" t="t" r="r" b="b"/>
            <a:pathLst>
              <a:path w="9146540" h="68580">
                <a:moveTo>
                  <a:pt x="9146540" y="0"/>
                </a:moveTo>
                <a:lnTo>
                  <a:pt x="0" y="0"/>
                </a:lnTo>
                <a:lnTo>
                  <a:pt x="0" y="7620"/>
                </a:lnTo>
                <a:lnTo>
                  <a:pt x="0" y="16510"/>
                </a:lnTo>
                <a:lnTo>
                  <a:pt x="0" y="68580"/>
                </a:lnTo>
                <a:lnTo>
                  <a:pt x="381000" y="68580"/>
                </a:lnTo>
                <a:lnTo>
                  <a:pt x="381000" y="16510"/>
                </a:lnTo>
                <a:lnTo>
                  <a:pt x="1831340" y="16510"/>
                </a:lnTo>
                <a:lnTo>
                  <a:pt x="1831340" y="68580"/>
                </a:lnTo>
                <a:lnTo>
                  <a:pt x="9146540" y="68580"/>
                </a:lnTo>
                <a:lnTo>
                  <a:pt x="9146540" y="16510"/>
                </a:lnTo>
                <a:lnTo>
                  <a:pt x="9146540" y="7620"/>
                </a:lnTo>
                <a:lnTo>
                  <a:pt x="9146540" y="0"/>
                </a:lnTo>
                <a:close/>
              </a:path>
            </a:pathLst>
          </a:custGeom>
          <a:solidFill>
            <a:srgbClr val="004489"/>
          </a:solidFill>
        </p:spPr>
        <p:txBody>
          <a:bodyPr wrap="square" lIns="0" tIns="0" rIns="0" bIns="0" rtlCol="0"/>
          <a:lstStyle/>
          <a:p>
            <a:endParaRPr sz="1800"/>
          </a:p>
        </p:txBody>
      </p:sp>
      <p:sp>
        <p:nvSpPr>
          <p:cNvPr id="116" name="bg object 116"/>
          <p:cNvSpPr/>
          <p:nvPr/>
        </p:nvSpPr>
        <p:spPr>
          <a:xfrm>
            <a:off x="-1694" y="2867659"/>
            <a:ext cx="12195387" cy="68580"/>
          </a:xfrm>
          <a:custGeom>
            <a:avLst/>
            <a:gdLst/>
            <a:ahLst/>
            <a:cxnLst/>
            <a:rect l="l" t="t" r="r" b="b"/>
            <a:pathLst>
              <a:path w="9146540" h="68580">
                <a:moveTo>
                  <a:pt x="9146540" y="0"/>
                </a:moveTo>
                <a:lnTo>
                  <a:pt x="0" y="0"/>
                </a:lnTo>
                <a:lnTo>
                  <a:pt x="0" y="33020"/>
                </a:lnTo>
                <a:lnTo>
                  <a:pt x="0" y="41910"/>
                </a:lnTo>
                <a:lnTo>
                  <a:pt x="0" y="68580"/>
                </a:lnTo>
                <a:lnTo>
                  <a:pt x="381000" y="68580"/>
                </a:lnTo>
                <a:lnTo>
                  <a:pt x="381000" y="41910"/>
                </a:lnTo>
                <a:lnTo>
                  <a:pt x="1831340" y="41910"/>
                </a:lnTo>
                <a:lnTo>
                  <a:pt x="1831340" y="68580"/>
                </a:lnTo>
                <a:lnTo>
                  <a:pt x="9146540" y="68580"/>
                </a:lnTo>
                <a:lnTo>
                  <a:pt x="9146540" y="41910"/>
                </a:lnTo>
                <a:lnTo>
                  <a:pt x="9146540" y="33020"/>
                </a:lnTo>
                <a:lnTo>
                  <a:pt x="9146540" y="0"/>
                </a:lnTo>
                <a:close/>
              </a:path>
            </a:pathLst>
          </a:custGeom>
          <a:solidFill>
            <a:srgbClr val="00448A"/>
          </a:solidFill>
        </p:spPr>
        <p:txBody>
          <a:bodyPr wrap="square" lIns="0" tIns="0" rIns="0" bIns="0" rtlCol="0"/>
          <a:lstStyle/>
          <a:p>
            <a:endParaRPr sz="1800"/>
          </a:p>
        </p:txBody>
      </p:sp>
      <p:sp>
        <p:nvSpPr>
          <p:cNvPr id="117" name="bg object 117"/>
          <p:cNvSpPr/>
          <p:nvPr/>
        </p:nvSpPr>
        <p:spPr>
          <a:xfrm>
            <a:off x="-1694" y="2929889"/>
            <a:ext cx="12195387" cy="68580"/>
          </a:xfrm>
          <a:custGeom>
            <a:avLst/>
            <a:gdLst/>
            <a:ahLst/>
            <a:cxnLst/>
            <a:rect l="l" t="t" r="r" b="b"/>
            <a:pathLst>
              <a:path w="9146540" h="68580">
                <a:moveTo>
                  <a:pt x="9146540" y="0"/>
                </a:moveTo>
                <a:lnTo>
                  <a:pt x="0" y="0"/>
                </a:lnTo>
                <a:lnTo>
                  <a:pt x="0" y="58420"/>
                </a:lnTo>
                <a:lnTo>
                  <a:pt x="0" y="67310"/>
                </a:lnTo>
                <a:lnTo>
                  <a:pt x="0" y="68580"/>
                </a:lnTo>
                <a:lnTo>
                  <a:pt x="381000" y="68580"/>
                </a:lnTo>
                <a:lnTo>
                  <a:pt x="381000" y="67310"/>
                </a:lnTo>
                <a:lnTo>
                  <a:pt x="1831340" y="67310"/>
                </a:lnTo>
                <a:lnTo>
                  <a:pt x="1831340" y="68580"/>
                </a:lnTo>
                <a:lnTo>
                  <a:pt x="9146540" y="68580"/>
                </a:lnTo>
                <a:lnTo>
                  <a:pt x="9146540" y="67310"/>
                </a:lnTo>
                <a:lnTo>
                  <a:pt x="9146540" y="58420"/>
                </a:lnTo>
                <a:lnTo>
                  <a:pt x="9146540" y="0"/>
                </a:lnTo>
                <a:close/>
              </a:path>
            </a:pathLst>
          </a:custGeom>
          <a:solidFill>
            <a:srgbClr val="00458B"/>
          </a:solidFill>
        </p:spPr>
        <p:txBody>
          <a:bodyPr wrap="square" lIns="0" tIns="0" rIns="0" bIns="0" rtlCol="0"/>
          <a:lstStyle/>
          <a:p>
            <a:endParaRPr sz="1800"/>
          </a:p>
        </p:txBody>
      </p:sp>
      <p:sp>
        <p:nvSpPr>
          <p:cNvPr id="118" name="bg object 118"/>
          <p:cNvSpPr/>
          <p:nvPr/>
        </p:nvSpPr>
        <p:spPr>
          <a:xfrm>
            <a:off x="-1694" y="2992119"/>
            <a:ext cx="12195387" cy="68580"/>
          </a:xfrm>
          <a:custGeom>
            <a:avLst/>
            <a:gdLst/>
            <a:ahLst/>
            <a:cxnLst/>
            <a:rect l="l" t="t" r="r" b="b"/>
            <a:pathLst>
              <a:path w="9146540" h="68580">
                <a:moveTo>
                  <a:pt x="381000" y="0"/>
                </a:moveTo>
                <a:lnTo>
                  <a:pt x="0" y="0"/>
                </a:lnTo>
                <a:lnTo>
                  <a:pt x="0" y="5080"/>
                </a:lnTo>
                <a:lnTo>
                  <a:pt x="0" y="68580"/>
                </a:lnTo>
                <a:lnTo>
                  <a:pt x="381000" y="68580"/>
                </a:lnTo>
                <a:lnTo>
                  <a:pt x="381000" y="5080"/>
                </a:lnTo>
                <a:lnTo>
                  <a:pt x="381000" y="0"/>
                </a:lnTo>
                <a:close/>
              </a:path>
              <a:path w="9146540" h="68580">
                <a:moveTo>
                  <a:pt x="9146540" y="0"/>
                </a:moveTo>
                <a:lnTo>
                  <a:pt x="1831340" y="0"/>
                </a:lnTo>
                <a:lnTo>
                  <a:pt x="1831340" y="5080"/>
                </a:lnTo>
                <a:lnTo>
                  <a:pt x="1831340" y="68580"/>
                </a:lnTo>
                <a:lnTo>
                  <a:pt x="9146540" y="68580"/>
                </a:lnTo>
                <a:lnTo>
                  <a:pt x="9146540" y="5080"/>
                </a:lnTo>
                <a:lnTo>
                  <a:pt x="9146540" y="0"/>
                </a:lnTo>
                <a:close/>
              </a:path>
            </a:pathLst>
          </a:custGeom>
          <a:solidFill>
            <a:srgbClr val="00458C"/>
          </a:solidFill>
        </p:spPr>
        <p:txBody>
          <a:bodyPr wrap="square" lIns="0" tIns="0" rIns="0" bIns="0" rtlCol="0"/>
          <a:lstStyle/>
          <a:p>
            <a:endParaRPr sz="1800"/>
          </a:p>
        </p:txBody>
      </p:sp>
      <p:sp>
        <p:nvSpPr>
          <p:cNvPr id="119" name="bg object 119"/>
          <p:cNvSpPr/>
          <p:nvPr/>
        </p:nvSpPr>
        <p:spPr>
          <a:xfrm>
            <a:off x="-1694" y="3054349"/>
            <a:ext cx="12195387" cy="68580"/>
          </a:xfrm>
          <a:custGeom>
            <a:avLst/>
            <a:gdLst/>
            <a:ahLst/>
            <a:cxnLst/>
            <a:rect l="l" t="t" r="r" b="b"/>
            <a:pathLst>
              <a:path w="9146540" h="68580">
                <a:moveTo>
                  <a:pt x="9146540" y="0"/>
                </a:moveTo>
                <a:lnTo>
                  <a:pt x="0" y="0"/>
                </a:lnTo>
                <a:lnTo>
                  <a:pt x="0" y="21590"/>
                </a:lnTo>
                <a:lnTo>
                  <a:pt x="0" y="30480"/>
                </a:lnTo>
                <a:lnTo>
                  <a:pt x="0" y="68580"/>
                </a:lnTo>
                <a:lnTo>
                  <a:pt x="381000" y="68580"/>
                </a:lnTo>
                <a:lnTo>
                  <a:pt x="381000" y="30480"/>
                </a:lnTo>
                <a:lnTo>
                  <a:pt x="1831340" y="30480"/>
                </a:lnTo>
                <a:lnTo>
                  <a:pt x="1831340" y="68580"/>
                </a:lnTo>
                <a:lnTo>
                  <a:pt x="9146540" y="68580"/>
                </a:lnTo>
                <a:lnTo>
                  <a:pt x="9146540" y="30480"/>
                </a:lnTo>
                <a:lnTo>
                  <a:pt x="9146540" y="21590"/>
                </a:lnTo>
                <a:lnTo>
                  <a:pt x="9146540" y="0"/>
                </a:lnTo>
                <a:close/>
              </a:path>
            </a:pathLst>
          </a:custGeom>
          <a:solidFill>
            <a:srgbClr val="00468D"/>
          </a:solidFill>
        </p:spPr>
        <p:txBody>
          <a:bodyPr wrap="square" lIns="0" tIns="0" rIns="0" bIns="0" rtlCol="0"/>
          <a:lstStyle/>
          <a:p>
            <a:endParaRPr sz="1800"/>
          </a:p>
        </p:txBody>
      </p:sp>
      <p:sp>
        <p:nvSpPr>
          <p:cNvPr id="120" name="bg object 120"/>
          <p:cNvSpPr/>
          <p:nvPr/>
        </p:nvSpPr>
        <p:spPr>
          <a:xfrm>
            <a:off x="-1694" y="3117849"/>
            <a:ext cx="12195387" cy="67310"/>
          </a:xfrm>
          <a:custGeom>
            <a:avLst/>
            <a:gdLst/>
            <a:ahLst/>
            <a:cxnLst/>
            <a:rect l="l" t="t" r="r" b="b"/>
            <a:pathLst>
              <a:path w="9146540" h="67310">
                <a:moveTo>
                  <a:pt x="9146540" y="0"/>
                </a:moveTo>
                <a:lnTo>
                  <a:pt x="0" y="0"/>
                </a:lnTo>
                <a:lnTo>
                  <a:pt x="0" y="46990"/>
                </a:lnTo>
                <a:lnTo>
                  <a:pt x="0" y="54610"/>
                </a:lnTo>
                <a:lnTo>
                  <a:pt x="0" y="67310"/>
                </a:lnTo>
                <a:lnTo>
                  <a:pt x="381000" y="67310"/>
                </a:lnTo>
                <a:lnTo>
                  <a:pt x="381000" y="54610"/>
                </a:lnTo>
                <a:lnTo>
                  <a:pt x="1831340" y="54610"/>
                </a:lnTo>
                <a:lnTo>
                  <a:pt x="1831340" y="67310"/>
                </a:lnTo>
                <a:lnTo>
                  <a:pt x="9146540" y="67310"/>
                </a:lnTo>
                <a:lnTo>
                  <a:pt x="9146540" y="54610"/>
                </a:lnTo>
                <a:lnTo>
                  <a:pt x="9146540" y="46990"/>
                </a:lnTo>
                <a:lnTo>
                  <a:pt x="9146540" y="0"/>
                </a:lnTo>
                <a:close/>
              </a:path>
            </a:pathLst>
          </a:custGeom>
          <a:solidFill>
            <a:srgbClr val="00468E"/>
          </a:solidFill>
        </p:spPr>
        <p:txBody>
          <a:bodyPr wrap="square" lIns="0" tIns="0" rIns="0" bIns="0" rtlCol="0"/>
          <a:lstStyle/>
          <a:p>
            <a:endParaRPr sz="1800"/>
          </a:p>
        </p:txBody>
      </p:sp>
      <p:sp>
        <p:nvSpPr>
          <p:cNvPr id="121" name="bg object 121"/>
          <p:cNvSpPr/>
          <p:nvPr/>
        </p:nvSpPr>
        <p:spPr>
          <a:xfrm>
            <a:off x="-1694" y="3180079"/>
            <a:ext cx="12195387"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478F"/>
          </a:solidFill>
        </p:spPr>
        <p:txBody>
          <a:bodyPr wrap="square" lIns="0" tIns="0" rIns="0" bIns="0" rtlCol="0"/>
          <a:lstStyle/>
          <a:p>
            <a:endParaRPr sz="1800"/>
          </a:p>
        </p:txBody>
      </p:sp>
      <p:sp>
        <p:nvSpPr>
          <p:cNvPr id="122" name="bg object 122"/>
          <p:cNvSpPr/>
          <p:nvPr/>
        </p:nvSpPr>
        <p:spPr>
          <a:xfrm>
            <a:off x="-1694" y="3242309"/>
            <a:ext cx="12195387" cy="68580"/>
          </a:xfrm>
          <a:custGeom>
            <a:avLst/>
            <a:gdLst/>
            <a:ahLst/>
            <a:cxnLst/>
            <a:rect l="l" t="t" r="r" b="b"/>
            <a:pathLst>
              <a:path w="9146540" h="68579">
                <a:moveTo>
                  <a:pt x="9146540" y="0"/>
                </a:moveTo>
                <a:lnTo>
                  <a:pt x="0" y="0"/>
                </a:lnTo>
                <a:lnTo>
                  <a:pt x="0" y="10160"/>
                </a:lnTo>
                <a:lnTo>
                  <a:pt x="0" y="19050"/>
                </a:lnTo>
                <a:lnTo>
                  <a:pt x="0" y="68580"/>
                </a:lnTo>
                <a:lnTo>
                  <a:pt x="381000" y="68580"/>
                </a:lnTo>
                <a:lnTo>
                  <a:pt x="381000" y="19050"/>
                </a:lnTo>
                <a:lnTo>
                  <a:pt x="1831340" y="19050"/>
                </a:lnTo>
                <a:lnTo>
                  <a:pt x="1831340" y="68580"/>
                </a:lnTo>
                <a:lnTo>
                  <a:pt x="9146540" y="68580"/>
                </a:lnTo>
                <a:lnTo>
                  <a:pt x="9146540" y="19050"/>
                </a:lnTo>
                <a:lnTo>
                  <a:pt x="9146540" y="10160"/>
                </a:lnTo>
                <a:lnTo>
                  <a:pt x="9146540" y="0"/>
                </a:lnTo>
                <a:close/>
              </a:path>
            </a:pathLst>
          </a:custGeom>
          <a:solidFill>
            <a:srgbClr val="004790"/>
          </a:solidFill>
        </p:spPr>
        <p:txBody>
          <a:bodyPr wrap="square" lIns="0" tIns="0" rIns="0" bIns="0" rtlCol="0"/>
          <a:lstStyle/>
          <a:p>
            <a:endParaRPr sz="1800"/>
          </a:p>
        </p:txBody>
      </p:sp>
      <p:sp>
        <p:nvSpPr>
          <p:cNvPr id="123" name="bg object 123"/>
          <p:cNvSpPr/>
          <p:nvPr/>
        </p:nvSpPr>
        <p:spPr>
          <a:xfrm>
            <a:off x="-1694" y="3304539"/>
            <a:ext cx="12195387" cy="68580"/>
          </a:xfrm>
          <a:custGeom>
            <a:avLst/>
            <a:gdLst/>
            <a:ahLst/>
            <a:cxnLst/>
            <a:rect l="l" t="t" r="r" b="b"/>
            <a:pathLst>
              <a:path w="9146540" h="68579">
                <a:moveTo>
                  <a:pt x="9146540" y="0"/>
                </a:moveTo>
                <a:lnTo>
                  <a:pt x="0" y="0"/>
                </a:lnTo>
                <a:lnTo>
                  <a:pt x="0" y="35560"/>
                </a:lnTo>
                <a:lnTo>
                  <a:pt x="0" y="44450"/>
                </a:lnTo>
                <a:lnTo>
                  <a:pt x="0" y="68580"/>
                </a:lnTo>
                <a:lnTo>
                  <a:pt x="381000" y="68580"/>
                </a:lnTo>
                <a:lnTo>
                  <a:pt x="381000" y="44450"/>
                </a:lnTo>
                <a:lnTo>
                  <a:pt x="1831340" y="44450"/>
                </a:lnTo>
                <a:lnTo>
                  <a:pt x="1831340" y="68580"/>
                </a:lnTo>
                <a:lnTo>
                  <a:pt x="9146540" y="68580"/>
                </a:lnTo>
                <a:lnTo>
                  <a:pt x="9146540" y="44450"/>
                </a:lnTo>
                <a:lnTo>
                  <a:pt x="9146540" y="35560"/>
                </a:lnTo>
                <a:lnTo>
                  <a:pt x="9146540" y="0"/>
                </a:lnTo>
                <a:close/>
              </a:path>
            </a:pathLst>
          </a:custGeom>
          <a:solidFill>
            <a:srgbClr val="004891"/>
          </a:solidFill>
        </p:spPr>
        <p:txBody>
          <a:bodyPr wrap="square" lIns="0" tIns="0" rIns="0" bIns="0" rtlCol="0"/>
          <a:lstStyle/>
          <a:p>
            <a:endParaRPr sz="1800"/>
          </a:p>
        </p:txBody>
      </p:sp>
      <p:sp>
        <p:nvSpPr>
          <p:cNvPr id="124" name="bg object 124"/>
          <p:cNvSpPr/>
          <p:nvPr/>
        </p:nvSpPr>
        <p:spPr>
          <a:xfrm>
            <a:off x="-1694" y="3366769"/>
            <a:ext cx="12195387"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892"/>
          </a:solidFill>
        </p:spPr>
        <p:txBody>
          <a:bodyPr wrap="square" lIns="0" tIns="0" rIns="0" bIns="0" rtlCol="0"/>
          <a:lstStyle/>
          <a:p>
            <a:endParaRPr sz="1800"/>
          </a:p>
        </p:txBody>
      </p:sp>
      <p:sp>
        <p:nvSpPr>
          <p:cNvPr id="125" name="bg object 125"/>
          <p:cNvSpPr/>
          <p:nvPr/>
        </p:nvSpPr>
        <p:spPr>
          <a:xfrm>
            <a:off x="-1694" y="3428999"/>
            <a:ext cx="12195387" cy="68580"/>
          </a:xfrm>
          <a:custGeom>
            <a:avLst/>
            <a:gdLst/>
            <a:ahLst/>
            <a:cxnLst/>
            <a:rect l="l" t="t" r="r" b="b"/>
            <a:pathLst>
              <a:path w="9146540" h="68579">
                <a:moveTo>
                  <a:pt x="381000" y="0"/>
                </a:moveTo>
                <a:lnTo>
                  <a:pt x="0" y="0"/>
                </a:lnTo>
                <a:lnTo>
                  <a:pt x="0" y="7620"/>
                </a:lnTo>
                <a:lnTo>
                  <a:pt x="0" y="68580"/>
                </a:lnTo>
                <a:lnTo>
                  <a:pt x="381000" y="68580"/>
                </a:lnTo>
                <a:lnTo>
                  <a:pt x="381000" y="7620"/>
                </a:lnTo>
                <a:lnTo>
                  <a:pt x="381000" y="0"/>
                </a:lnTo>
                <a:close/>
              </a:path>
              <a:path w="9146540" h="68579">
                <a:moveTo>
                  <a:pt x="9146540" y="0"/>
                </a:moveTo>
                <a:lnTo>
                  <a:pt x="1831340" y="0"/>
                </a:lnTo>
                <a:lnTo>
                  <a:pt x="1831340" y="7620"/>
                </a:lnTo>
                <a:lnTo>
                  <a:pt x="1831340" y="68580"/>
                </a:lnTo>
                <a:lnTo>
                  <a:pt x="9146540" y="68580"/>
                </a:lnTo>
                <a:lnTo>
                  <a:pt x="9146540" y="7620"/>
                </a:lnTo>
                <a:lnTo>
                  <a:pt x="9146540" y="0"/>
                </a:lnTo>
                <a:close/>
              </a:path>
            </a:pathLst>
          </a:custGeom>
          <a:solidFill>
            <a:srgbClr val="004993"/>
          </a:solidFill>
        </p:spPr>
        <p:txBody>
          <a:bodyPr wrap="square" lIns="0" tIns="0" rIns="0" bIns="0" rtlCol="0"/>
          <a:lstStyle/>
          <a:p>
            <a:endParaRPr sz="1800"/>
          </a:p>
        </p:txBody>
      </p:sp>
      <p:sp>
        <p:nvSpPr>
          <p:cNvPr id="126" name="bg object 126"/>
          <p:cNvSpPr/>
          <p:nvPr/>
        </p:nvSpPr>
        <p:spPr>
          <a:xfrm>
            <a:off x="-1694" y="3491229"/>
            <a:ext cx="12195387" cy="68580"/>
          </a:xfrm>
          <a:custGeom>
            <a:avLst/>
            <a:gdLst/>
            <a:ahLst/>
            <a:cxnLst/>
            <a:rect l="l" t="t" r="r" b="b"/>
            <a:pathLst>
              <a:path w="9146540" h="68579">
                <a:moveTo>
                  <a:pt x="9146540" y="0"/>
                </a:moveTo>
                <a:lnTo>
                  <a:pt x="0" y="0"/>
                </a:lnTo>
                <a:lnTo>
                  <a:pt x="0" y="25400"/>
                </a:lnTo>
                <a:lnTo>
                  <a:pt x="0" y="33020"/>
                </a:lnTo>
                <a:lnTo>
                  <a:pt x="0" y="68580"/>
                </a:lnTo>
                <a:lnTo>
                  <a:pt x="381000" y="68580"/>
                </a:lnTo>
                <a:lnTo>
                  <a:pt x="381000" y="33020"/>
                </a:lnTo>
                <a:lnTo>
                  <a:pt x="1831340" y="33020"/>
                </a:lnTo>
                <a:lnTo>
                  <a:pt x="1831340" y="68580"/>
                </a:lnTo>
                <a:lnTo>
                  <a:pt x="9146540" y="68580"/>
                </a:lnTo>
                <a:lnTo>
                  <a:pt x="9146540" y="33020"/>
                </a:lnTo>
                <a:lnTo>
                  <a:pt x="9146540" y="25400"/>
                </a:lnTo>
                <a:lnTo>
                  <a:pt x="9146540" y="0"/>
                </a:lnTo>
                <a:close/>
              </a:path>
            </a:pathLst>
          </a:custGeom>
          <a:solidFill>
            <a:srgbClr val="004994"/>
          </a:solidFill>
        </p:spPr>
        <p:txBody>
          <a:bodyPr wrap="square" lIns="0" tIns="0" rIns="0" bIns="0" rtlCol="0"/>
          <a:lstStyle/>
          <a:p>
            <a:endParaRPr sz="1800"/>
          </a:p>
        </p:txBody>
      </p:sp>
      <p:sp>
        <p:nvSpPr>
          <p:cNvPr id="127" name="bg object 127"/>
          <p:cNvSpPr/>
          <p:nvPr/>
        </p:nvSpPr>
        <p:spPr>
          <a:xfrm>
            <a:off x="-1694" y="3553459"/>
            <a:ext cx="12195387" cy="68580"/>
          </a:xfrm>
          <a:custGeom>
            <a:avLst/>
            <a:gdLst/>
            <a:ahLst/>
            <a:cxnLst/>
            <a:rect l="l" t="t" r="r" b="b"/>
            <a:pathLst>
              <a:path w="9146540" h="68579">
                <a:moveTo>
                  <a:pt x="9146540" y="0"/>
                </a:moveTo>
                <a:lnTo>
                  <a:pt x="0" y="0"/>
                </a:lnTo>
                <a:lnTo>
                  <a:pt x="0" y="50800"/>
                </a:lnTo>
                <a:lnTo>
                  <a:pt x="0" y="59690"/>
                </a:lnTo>
                <a:lnTo>
                  <a:pt x="0" y="68580"/>
                </a:lnTo>
                <a:lnTo>
                  <a:pt x="381000" y="68580"/>
                </a:lnTo>
                <a:lnTo>
                  <a:pt x="381000" y="59690"/>
                </a:lnTo>
                <a:lnTo>
                  <a:pt x="1831340" y="59690"/>
                </a:lnTo>
                <a:lnTo>
                  <a:pt x="1831340" y="68580"/>
                </a:lnTo>
                <a:lnTo>
                  <a:pt x="9146540" y="68580"/>
                </a:lnTo>
                <a:lnTo>
                  <a:pt x="9146540" y="59690"/>
                </a:lnTo>
                <a:lnTo>
                  <a:pt x="9146540" y="50800"/>
                </a:lnTo>
                <a:lnTo>
                  <a:pt x="9146540" y="0"/>
                </a:lnTo>
                <a:close/>
              </a:path>
            </a:pathLst>
          </a:custGeom>
          <a:solidFill>
            <a:srgbClr val="004A95"/>
          </a:solidFill>
        </p:spPr>
        <p:txBody>
          <a:bodyPr wrap="square" lIns="0" tIns="0" rIns="0" bIns="0" rtlCol="0"/>
          <a:lstStyle/>
          <a:p>
            <a:endParaRPr sz="1800"/>
          </a:p>
        </p:txBody>
      </p:sp>
      <p:sp>
        <p:nvSpPr>
          <p:cNvPr id="128" name="bg object 128"/>
          <p:cNvSpPr/>
          <p:nvPr/>
        </p:nvSpPr>
        <p:spPr>
          <a:xfrm>
            <a:off x="-1694" y="3615689"/>
            <a:ext cx="12195387"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A96"/>
          </a:solidFill>
        </p:spPr>
        <p:txBody>
          <a:bodyPr wrap="square" lIns="0" tIns="0" rIns="0" bIns="0" rtlCol="0"/>
          <a:lstStyle/>
          <a:p>
            <a:endParaRPr sz="1800"/>
          </a:p>
        </p:txBody>
      </p:sp>
      <p:sp>
        <p:nvSpPr>
          <p:cNvPr id="129" name="bg object 129"/>
          <p:cNvSpPr/>
          <p:nvPr/>
        </p:nvSpPr>
        <p:spPr>
          <a:xfrm>
            <a:off x="-1694" y="3677919"/>
            <a:ext cx="12195387" cy="68580"/>
          </a:xfrm>
          <a:custGeom>
            <a:avLst/>
            <a:gdLst/>
            <a:ahLst/>
            <a:cxnLst/>
            <a:rect l="l" t="t" r="r" b="b"/>
            <a:pathLst>
              <a:path w="9146540" h="68579">
                <a:moveTo>
                  <a:pt x="9146540" y="0"/>
                </a:moveTo>
                <a:lnTo>
                  <a:pt x="0" y="0"/>
                </a:lnTo>
                <a:lnTo>
                  <a:pt x="0" y="13970"/>
                </a:lnTo>
                <a:lnTo>
                  <a:pt x="0" y="22860"/>
                </a:lnTo>
                <a:lnTo>
                  <a:pt x="0" y="68580"/>
                </a:lnTo>
                <a:lnTo>
                  <a:pt x="381000" y="68580"/>
                </a:lnTo>
                <a:lnTo>
                  <a:pt x="381000" y="22860"/>
                </a:lnTo>
                <a:lnTo>
                  <a:pt x="1831340" y="22860"/>
                </a:lnTo>
                <a:lnTo>
                  <a:pt x="1831340" y="68580"/>
                </a:lnTo>
                <a:lnTo>
                  <a:pt x="9146540" y="68580"/>
                </a:lnTo>
                <a:lnTo>
                  <a:pt x="9146540" y="22860"/>
                </a:lnTo>
                <a:lnTo>
                  <a:pt x="9146540" y="13970"/>
                </a:lnTo>
                <a:lnTo>
                  <a:pt x="9146540" y="0"/>
                </a:lnTo>
                <a:close/>
              </a:path>
            </a:pathLst>
          </a:custGeom>
          <a:solidFill>
            <a:srgbClr val="004B97"/>
          </a:solidFill>
        </p:spPr>
        <p:txBody>
          <a:bodyPr wrap="square" lIns="0" tIns="0" rIns="0" bIns="0" rtlCol="0"/>
          <a:lstStyle/>
          <a:p>
            <a:endParaRPr sz="1800"/>
          </a:p>
        </p:txBody>
      </p:sp>
      <p:sp>
        <p:nvSpPr>
          <p:cNvPr id="130" name="bg object 130"/>
          <p:cNvSpPr/>
          <p:nvPr/>
        </p:nvSpPr>
        <p:spPr>
          <a:xfrm>
            <a:off x="-1694" y="3740149"/>
            <a:ext cx="12195387" cy="68580"/>
          </a:xfrm>
          <a:custGeom>
            <a:avLst/>
            <a:gdLst/>
            <a:ahLst/>
            <a:cxnLst/>
            <a:rect l="l" t="t" r="r" b="b"/>
            <a:pathLst>
              <a:path w="9146540" h="68579">
                <a:moveTo>
                  <a:pt x="9146540" y="0"/>
                </a:moveTo>
                <a:lnTo>
                  <a:pt x="0" y="0"/>
                </a:lnTo>
                <a:lnTo>
                  <a:pt x="0" y="39370"/>
                </a:lnTo>
                <a:lnTo>
                  <a:pt x="0" y="48260"/>
                </a:lnTo>
                <a:lnTo>
                  <a:pt x="0" y="68580"/>
                </a:lnTo>
                <a:lnTo>
                  <a:pt x="381000" y="68580"/>
                </a:lnTo>
                <a:lnTo>
                  <a:pt x="381000" y="48260"/>
                </a:lnTo>
                <a:lnTo>
                  <a:pt x="1831340" y="48260"/>
                </a:lnTo>
                <a:lnTo>
                  <a:pt x="1831340" y="68580"/>
                </a:lnTo>
                <a:lnTo>
                  <a:pt x="9146540" y="68580"/>
                </a:lnTo>
                <a:lnTo>
                  <a:pt x="9146540" y="48260"/>
                </a:lnTo>
                <a:lnTo>
                  <a:pt x="9146540" y="39370"/>
                </a:lnTo>
                <a:lnTo>
                  <a:pt x="9146540" y="0"/>
                </a:lnTo>
                <a:close/>
              </a:path>
            </a:pathLst>
          </a:custGeom>
          <a:solidFill>
            <a:srgbClr val="004B99"/>
          </a:solidFill>
        </p:spPr>
        <p:txBody>
          <a:bodyPr wrap="square" lIns="0" tIns="0" rIns="0" bIns="0" rtlCol="0"/>
          <a:lstStyle/>
          <a:p>
            <a:endParaRPr sz="1800"/>
          </a:p>
        </p:txBody>
      </p:sp>
      <p:sp>
        <p:nvSpPr>
          <p:cNvPr id="131" name="bg object 131"/>
          <p:cNvSpPr/>
          <p:nvPr/>
        </p:nvSpPr>
        <p:spPr>
          <a:xfrm>
            <a:off x="-1694" y="3803649"/>
            <a:ext cx="12195387"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C99"/>
          </a:solidFill>
        </p:spPr>
        <p:txBody>
          <a:bodyPr wrap="square" lIns="0" tIns="0" rIns="0" bIns="0" rtlCol="0"/>
          <a:lstStyle/>
          <a:p>
            <a:endParaRPr sz="1800"/>
          </a:p>
        </p:txBody>
      </p:sp>
      <p:sp>
        <p:nvSpPr>
          <p:cNvPr id="132" name="bg object 132"/>
          <p:cNvSpPr/>
          <p:nvPr/>
        </p:nvSpPr>
        <p:spPr>
          <a:xfrm>
            <a:off x="-1694" y="3865879"/>
            <a:ext cx="12195387" cy="68580"/>
          </a:xfrm>
          <a:custGeom>
            <a:avLst/>
            <a:gdLst/>
            <a:ahLst/>
            <a:cxnLst/>
            <a:rect l="l" t="t" r="r" b="b"/>
            <a:pathLst>
              <a:path w="9146540" h="68579">
                <a:moveTo>
                  <a:pt x="9146540" y="0"/>
                </a:moveTo>
                <a:lnTo>
                  <a:pt x="0" y="0"/>
                </a:lnTo>
                <a:lnTo>
                  <a:pt x="0" y="2540"/>
                </a:lnTo>
                <a:lnTo>
                  <a:pt x="0" y="10160"/>
                </a:lnTo>
                <a:lnTo>
                  <a:pt x="0" y="68580"/>
                </a:lnTo>
                <a:lnTo>
                  <a:pt x="381000" y="68580"/>
                </a:lnTo>
                <a:lnTo>
                  <a:pt x="381000" y="10160"/>
                </a:lnTo>
                <a:lnTo>
                  <a:pt x="1831340" y="10160"/>
                </a:lnTo>
                <a:lnTo>
                  <a:pt x="1831340" y="68580"/>
                </a:lnTo>
                <a:lnTo>
                  <a:pt x="9146540" y="68580"/>
                </a:lnTo>
                <a:lnTo>
                  <a:pt x="9146540" y="10160"/>
                </a:lnTo>
                <a:lnTo>
                  <a:pt x="9146540" y="2540"/>
                </a:lnTo>
                <a:lnTo>
                  <a:pt x="9146540" y="0"/>
                </a:lnTo>
                <a:close/>
              </a:path>
            </a:pathLst>
          </a:custGeom>
          <a:solidFill>
            <a:srgbClr val="004C9A"/>
          </a:solidFill>
        </p:spPr>
        <p:txBody>
          <a:bodyPr wrap="square" lIns="0" tIns="0" rIns="0" bIns="0" rtlCol="0"/>
          <a:lstStyle/>
          <a:p>
            <a:endParaRPr sz="1800"/>
          </a:p>
        </p:txBody>
      </p:sp>
      <p:sp>
        <p:nvSpPr>
          <p:cNvPr id="133" name="bg object 133"/>
          <p:cNvSpPr/>
          <p:nvPr/>
        </p:nvSpPr>
        <p:spPr>
          <a:xfrm>
            <a:off x="-1694" y="3928109"/>
            <a:ext cx="12195387" cy="68580"/>
          </a:xfrm>
          <a:custGeom>
            <a:avLst/>
            <a:gdLst/>
            <a:ahLst/>
            <a:cxnLst/>
            <a:rect l="l" t="t" r="r" b="b"/>
            <a:pathLst>
              <a:path w="9146540" h="68579">
                <a:moveTo>
                  <a:pt x="9146540" y="0"/>
                </a:moveTo>
                <a:lnTo>
                  <a:pt x="0" y="0"/>
                </a:lnTo>
                <a:lnTo>
                  <a:pt x="0" y="27940"/>
                </a:lnTo>
                <a:lnTo>
                  <a:pt x="0" y="36830"/>
                </a:lnTo>
                <a:lnTo>
                  <a:pt x="0" y="68580"/>
                </a:lnTo>
                <a:lnTo>
                  <a:pt x="381000" y="68580"/>
                </a:lnTo>
                <a:lnTo>
                  <a:pt x="381000" y="36830"/>
                </a:lnTo>
                <a:lnTo>
                  <a:pt x="1831340" y="36830"/>
                </a:lnTo>
                <a:lnTo>
                  <a:pt x="1831340" y="68580"/>
                </a:lnTo>
                <a:lnTo>
                  <a:pt x="9146540" y="68580"/>
                </a:lnTo>
                <a:lnTo>
                  <a:pt x="9146540" y="36830"/>
                </a:lnTo>
                <a:lnTo>
                  <a:pt x="9146540" y="27940"/>
                </a:lnTo>
                <a:lnTo>
                  <a:pt x="9146540" y="0"/>
                </a:lnTo>
                <a:close/>
              </a:path>
            </a:pathLst>
          </a:custGeom>
          <a:solidFill>
            <a:srgbClr val="004D9B"/>
          </a:solidFill>
        </p:spPr>
        <p:txBody>
          <a:bodyPr wrap="square" lIns="0" tIns="0" rIns="0" bIns="0" rtlCol="0"/>
          <a:lstStyle/>
          <a:p>
            <a:endParaRPr sz="1800"/>
          </a:p>
        </p:txBody>
      </p:sp>
      <p:sp>
        <p:nvSpPr>
          <p:cNvPr id="134" name="bg object 134"/>
          <p:cNvSpPr/>
          <p:nvPr/>
        </p:nvSpPr>
        <p:spPr>
          <a:xfrm>
            <a:off x="-1694" y="3990340"/>
            <a:ext cx="12195387" cy="68580"/>
          </a:xfrm>
          <a:custGeom>
            <a:avLst/>
            <a:gdLst/>
            <a:ahLst/>
            <a:cxnLst/>
            <a:rect l="l" t="t" r="r" b="b"/>
            <a:pathLst>
              <a:path w="9146540" h="68579">
                <a:moveTo>
                  <a:pt x="9146540" y="0"/>
                </a:moveTo>
                <a:lnTo>
                  <a:pt x="0" y="0"/>
                </a:lnTo>
                <a:lnTo>
                  <a:pt x="0" y="53340"/>
                </a:lnTo>
                <a:lnTo>
                  <a:pt x="0" y="62230"/>
                </a:lnTo>
                <a:lnTo>
                  <a:pt x="0" y="68580"/>
                </a:lnTo>
                <a:lnTo>
                  <a:pt x="381000" y="68580"/>
                </a:lnTo>
                <a:lnTo>
                  <a:pt x="381000" y="62230"/>
                </a:lnTo>
                <a:lnTo>
                  <a:pt x="1831340" y="62230"/>
                </a:lnTo>
                <a:lnTo>
                  <a:pt x="1831340" y="68580"/>
                </a:lnTo>
                <a:lnTo>
                  <a:pt x="9146540" y="68580"/>
                </a:lnTo>
                <a:lnTo>
                  <a:pt x="9146540" y="62230"/>
                </a:lnTo>
                <a:lnTo>
                  <a:pt x="9146540" y="53340"/>
                </a:lnTo>
                <a:lnTo>
                  <a:pt x="9146540" y="0"/>
                </a:lnTo>
                <a:close/>
              </a:path>
            </a:pathLst>
          </a:custGeom>
          <a:solidFill>
            <a:srgbClr val="004D9C"/>
          </a:solidFill>
        </p:spPr>
        <p:txBody>
          <a:bodyPr wrap="square" lIns="0" tIns="0" rIns="0" bIns="0" rtlCol="0"/>
          <a:lstStyle/>
          <a:p>
            <a:endParaRPr sz="1800"/>
          </a:p>
        </p:txBody>
      </p:sp>
      <p:sp>
        <p:nvSpPr>
          <p:cNvPr id="135" name="bg object 135"/>
          <p:cNvSpPr/>
          <p:nvPr/>
        </p:nvSpPr>
        <p:spPr>
          <a:xfrm>
            <a:off x="-1694" y="4052570"/>
            <a:ext cx="12195387"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E9D"/>
          </a:solidFill>
        </p:spPr>
        <p:txBody>
          <a:bodyPr wrap="square" lIns="0" tIns="0" rIns="0" bIns="0" rtlCol="0"/>
          <a:lstStyle/>
          <a:p>
            <a:endParaRPr sz="1800"/>
          </a:p>
        </p:txBody>
      </p:sp>
      <p:sp>
        <p:nvSpPr>
          <p:cNvPr id="136" name="bg object 136"/>
          <p:cNvSpPr/>
          <p:nvPr/>
        </p:nvSpPr>
        <p:spPr>
          <a:xfrm>
            <a:off x="-1694" y="4114800"/>
            <a:ext cx="12195387" cy="68580"/>
          </a:xfrm>
          <a:custGeom>
            <a:avLst/>
            <a:gdLst/>
            <a:ahLst/>
            <a:cxnLst/>
            <a:rect l="l" t="t" r="r" b="b"/>
            <a:pathLst>
              <a:path w="9146540" h="68579">
                <a:moveTo>
                  <a:pt x="9146540" y="0"/>
                </a:moveTo>
                <a:lnTo>
                  <a:pt x="0" y="0"/>
                </a:lnTo>
                <a:lnTo>
                  <a:pt x="0" y="16510"/>
                </a:lnTo>
                <a:lnTo>
                  <a:pt x="0" y="25400"/>
                </a:lnTo>
                <a:lnTo>
                  <a:pt x="0" y="68580"/>
                </a:lnTo>
                <a:lnTo>
                  <a:pt x="381000" y="68580"/>
                </a:lnTo>
                <a:lnTo>
                  <a:pt x="381000" y="25400"/>
                </a:lnTo>
                <a:lnTo>
                  <a:pt x="1831340" y="25400"/>
                </a:lnTo>
                <a:lnTo>
                  <a:pt x="1831340" y="68580"/>
                </a:lnTo>
                <a:lnTo>
                  <a:pt x="9146540" y="68580"/>
                </a:lnTo>
                <a:lnTo>
                  <a:pt x="9146540" y="25400"/>
                </a:lnTo>
                <a:lnTo>
                  <a:pt x="9146540" y="16510"/>
                </a:lnTo>
                <a:lnTo>
                  <a:pt x="9146540" y="0"/>
                </a:lnTo>
                <a:close/>
              </a:path>
            </a:pathLst>
          </a:custGeom>
          <a:solidFill>
            <a:srgbClr val="004E9E"/>
          </a:solidFill>
        </p:spPr>
        <p:txBody>
          <a:bodyPr wrap="square" lIns="0" tIns="0" rIns="0" bIns="0" rtlCol="0"/>
          <a:lstStyle/>
          <a:p>
            <a:endParaRPr sz="1800"/>
          </a:p>
        </p:txBody>
      </p:sp>
      <p:sp>
        <p:nvSpPr>
          <p:cNvPr id="137" name="bg object 137"/>
          <p:cNvSpPr/>
          <p:nvPr/>
        </p:nvSpPr>
        <p:spPr>
          <a:xfrm>
            <a:off x="-1694" y="4177030"/>
            <a:ext cx="12195387" cy="68580"/>
          </a:xfrm>
          <a:custGeom>
            <a:avLst/>
            <a:gdLst/>
            <a:ahLst/>
            <a:cxnLst/>
            <a:rect l="l" t="t" r="r" b="b"/>
            <a:pathLst>
              <a:path w="9146540" h="68579">
                <a:moveTo>
                  <a:pt x="9146540" y="0"/>
                </a:moveTo>
                <a:lnTo>
                  <a:pt x="0" y="0"/>
                </a:lnTo>
                <a:lnTo>
                  <a:pt x="0" y="41910"/>
                </a:lnTo>
                <a:lnTo>
                  <a:pt x="0" y="50800"/>
                </a:lnTo>
                <a:lnTo>
                  <a:pt x="0" y="68580"/>
                </a:lnTo>
                <a:lnTo>
                  <a:pt x="381000" y="68580"/>
                </a:lnTo>
                <a:lnTo>
                  <a:pt x="381000" y="50800"/>
                </a:lnTo>
                <a:lnTo>
                  <a:pt x="1831340" y="50800"/>
                </a:lnTo>
                <a:lnTo>
                  <a:pt x="1831340" y="68580"/>
                </a:lnTo>
                <a:lnTo>
                  <a:pt x="9146540" y="68580"/>
                </a:lnTo>
                <a:lnTo>
                  <a:pt x="9146540" y="50800"/>
                </a:lnTo>
                <a:lnTo>
                  <a:pt x="9146540" y="41910"/>
                </a:lnTo>
                <a:lnTo>
                  <a:pt x="9146540" y="0"/>
                </a:lnTo>
                <a:close/>
              </a:path>
            </a:pathLst>
          </a:custGeom>
          <a:solidFill>
            <a:srgbClr val="004F9F"/>
          </a:solidFill>
        </p:spPr>
        <p:txBody>
          <a:bodyPr wrap="square" lIns="0" tIns="0" rIns="0" bIns="0" rtlCol="0"/>
          <a:lstStyle/>
          <a:p>
            <a:endParaRPr sz="1800"/>
          </a:p>
        </p:txBody>
      </p:sp>
      <p:sp>
        <p:nvSpPr>
          <p:cNvPr id="138" name="bg object 138"/>
          <p:cNvSpPr/>
          <p:nvPr/>
        </p:nvSpPr>
        <p:spPr>
          <a:xfrm>
            <a:off x="-1694" y="4239260"/>
            <a:ext cx="12195387"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FA0"/>
          </a:solidFill>
        </p:spPr>
        <p:txBody>
          <a:bodyPr wrap="square" lIns="0" tIns="0" rIns="0" bIns="0" rtlCol="0"/>
          <a:lstStyle/>
          <a:p>
            <a:endParaRPr sz="1800"/>
          </a:p>
        </p:txBody>
      </p:sp>
      <p:sp>
        <p:nvSpPr>
          <p:cNvPr id="139" name="bg object 139"/>
          <p:cNvSpPr/>
          <p:nvPr/>
        </p:nvSpPr>
        <p:spPr>
          <a:xfrm>
            <a:off x="-1694" y="4301490"/>
            <a:ext cx="12195387" cy="68580"/>
          </a:xfrm>
          <a:custGeom>
            <a:avLst/>
            <a:gdLst/>
            <a:ahLst/>
            <a:cxnLst/>
            <a:rect l="l" t="t" r="r" b="b"/>
            <a:pathLst>
              <a:path w="9146540" h="68579">
                <a:moveTo>
                  <a:pt x="9146540" y="0"/>
                </a:moveTo>
                <a:lnTo>
                  <a:pt x="0" y="0"/>
                </a:lnTo>
                <a:lnTo>
                  <a:pt x="0" y="6350"/>
                </a:lnTo>
                <a:lnTo>
                  <a:pt x="0" y="13970"/>
                </a:lnTo>
                <a:lnTo>
                  <a:pt x="0" y="68580"/>
                </a:lnTo>
                <a:lnTo>
                  <a:pt x="381000" y="68580"/>
                </a:lnTo>
                <a:lnTo>
                  <a:pt x="381000" y="13970"/>
                </a:lnTo>
                <a:lnTo>
                  <a:pt x="1831340" y="13970"/>
                </a:lnTo>
                <a:lnTo>
                  <a:pt x="1831340" y="68580"/>
                </a:lnTo>
                <a:lnTo>
                  <a:pt x="9146540" y="68580"/>
                </a:lnTo>
                <a:lnTo>
                  <a:pt x="9146540" y="13970"/>
                </a:lnTo>
                <a:lnTo>
                  <a:pt x="9146540" y="6350"/>
                </a:lnTo>
                <a:lnTo>
                  <a:pt x="9146540" y="0"/>
                </a:lnTo>
                <a:close/>
              </a:path>
            </a:pathLst>
          </a:custGeom>
          <a:solidFill>
            <a:srgbClr val="0050A1"/>
          </a:solidFill>
        </p:spPr>
        <p:txBody>
          <a:bodyPr wrap="square" lIns="0" tIns="0" rIns="0" bIns="0" rtlCol="0"/>
          <a:lstStyle/>
          <a:p>
            <a:endParaRPr sz="1800"/>
          </a:p>
        </p:txBody>
      </p:sp>
      <p:sp>
        <p:nvSpPr>
          <p:cNvPr id="140" name="bg object 140"/>
          <p:cNvSpPr/>
          <p:nvPr/>
        </p:nvSpPr>
        <p:spPr>
          <a:xfrm>
            <a:off x="-1694" y="4363720"/>
            <a:ext cx="12195387" cy="69850"/>
          </a:xfrm>
          <a:custGeom>
            <a:avLst/>
            <a:gdLst/>
            <a:ahLst/>
            <a:cxnLst/>
            <a:rect l="l" t="t" r="r" b="b"/>
            <a:pathLst>
              <a:path w="9146540" h="69850">
                <a:moveTo>
                  <a:pt x="9146540" y="0"/>
                </a:moveTo>
                <a:lnTo>
                  <a:pt x="0" y="0"/>
                </a:lnTo>
                <a:lnTo>
                  <a:pt x="0" y="31750"/>
                </a:lnTo>
                <a:lnTo>
                  <a:pt x="0" y="40640"/>
                </a:lnTo>
                <a:lnTo>
                  <a:pt x="0" y="69850"/>
                </a:lnTo>
                <a:lnTo>
                  <a:pt x="381000" y="69850"/>
                </a:lnTo>
                <a:lnTo>
                  <a:pt x="381000" y="40640"/>
                </a:lnTo>
                <a:lnTo>
                  <a:pt x="1831340" y="40640"/>
                </a:lnTo>
                <a:lnTo>
                  <a:pt x="1831340" y="69850"/>
                </a:lnTo>
                <a:lnTo>
                  <a:pt x="9146540" y="69850"/>
                </a:lnTo>
                <a:lnTo>
                  <a:pt x="9146540" y="40640"/>
                </a:lnTo>
                <a:lnTo>
                  <a:pt x="9146540" y="31750"/>
                </a:lnTo>
                <a:lnTo>
                  <a:pt x="9146540" y="0"/>
                </a:lnTo>
                <a:close/>
              </a:path>
            </a:pathLst>
          </a:custGeom>
          <a:solidFill>
            <a:srgbClr val="0050A2"/>
          </a:solidFill>
        </p:spPr>
        <p:txBody>
          <a:bodyPr wrap="square" lIns="0" tIns="0" rIns="0" bIns="0" rtlCol="0"/>
          <a:lstStyle/>
          <a:p>
            <a:endParaRPr sz="1800"/>
          </a:p>
        </p:txBody>
      </p:sp>
      <p:sp>
        <p:nvSpPr>
          <p:cNvPr id="141" name="bg object 141"/>
          <p:cNvSpPr/>
          <p:nvPr/>
        </p:nvSpPr>
        <p:spPr>
          <a:xfrm>
            <a:off x="-1694" y="4427219"/>
            <a:ext cx="12195387" cy="68580"/>
          </a:xfrm>
          <a:custGeom>
            <a:avLst/>
            <a:gdLst/>
            <a:ahLst/>
            <a:cxnLst/>
            <a:rect l="l" t="t" r="r" b="b"/>
            <a:pathLst>
              <a:path w="9146540" h="68579">
                <a:moveTo>
                  <a:pt x="9146540" y="0"/>
                </a:moveTo>
                <a:lnTo>
                  <a:pt x="0" y="0"/>
                </a:lnTo>
                <a:lnTo>
                  <a:pt x="0" y="55880"/>
                </a:lnTo>
                <a:lnTo>
                  <a:pt x="0" y="64770"/>
                </a:lnTo>
                <a:lnTo>
                  <a:pt x="0" y="68580"/>
                </a:lnTo>
                <a:lnTo>
                  <a:pt x="381000" y="68580"/>
                </a:lnTo>
                <a:lnTo>
                  <a:pt x="381000" y="64770"/>
                </a:lnTo>
                <a:lnTo>
                  <a:pt x="1831340" y="64770"/>
                </a:lnTo>
                <a:lnTo>
                  <a:pt x="1831340" y="68580"/>
                </a:lnTo>
                <a:lnTo>
                  <a:pt x="9146540" y="68580"/>
                </a:lnTo>
                <a:lnTo>
                  <a:pt x="9146540" y="64770"/>
                </a:lnTo>
                <a:lnTo>
                  <a:pt x="9146540" y="55880"/>
                </a:lnTo>
                <a:lnTo>
                  <a:pt x="9146540" y="0"/>
                </a:lnTo>
                <a:close/>
              </a:path>
            </a:pathLst>
          </a:custGeom>
          <a:solidFill>
            <a:srgbClr val="0051A3"/>
          </a:solidFill>
        </p:spPr>
        <p:txBody>
          <a:bodyPr wrap="square" lIns="0" tIns="0" rIns="0" bIns="0" rtlCol="0"/>
          <a:lstStyle/>
          <a:p>
            <a:endParaRPr sz="1800"/>
          </a:p>
        </p:txBody>
      </p:sp>
      <p:sp>
        <p:nvSpPr>
          <p:cNvPr id="142" name="bg object 142"/>
          <p:cNvSpPr/>
          <p:nvPr/>
        </p:nvSpPr>
        <p:spPr>
          <a:xfrm>
            <a:off x="-1694" y="4489449"/>
            <a:ext cx="12195387" cy="68580"/>
          </a:xfrm>
          <a:custGeom>
            <a:avLst/>
            <a:gdLst/>
            <a:ahLst/>
            <a:cxnLst/>
            <a:rect l="l" t="t" r="r" b="b"/>
            <a:pathLst>
              <a:path w="9146540" h="68579">
                <a:moveTo>
                  <a:pt x="381000" y="0"/>
                </a:moveTo>
                <a:lnTo>
                  <a:pt x="0" y="0"/>
                </a:lnTo>
                <a:lnTo>
                  <a:pt x="0" y="2540"/>
                </a:lnTo>
                <a:lnTo>
                  <a:pt x="0" y="68580"/>
                </a:lnTo>
                <a:lnTo>
                  <a:pt x="381000" y="68580"/>
                </a:lnTo>
                <a:lnTo>
                  <a:pt x="381000" y="2540"/>
                </a:lnTo>
                <a:lnTo>
                  <a:pt x="381000" y="0"/>
                </a:lnTo>
                <a:close/>
              </a:path>
              <a:path w="9146540" h="68579">
                <a:moveTo>
                  <a:pt x="9146540" y="0"/>
                </a:moveTo>
                <a:lnTo>
                  <a:pt x="1831340" y="0"/>
                </a:lnTo>
                <a:lnTo>
                  <a:pt x="1831340" y="2540"/>
                </a:lnTo>
                <a:lnTo>
                  <a:pt x="1831340" y="68580"/>
                </a:lnTo>
                <a:lnTo>
                  <a:pt x="9146540" y="68580"/>
                </a:lnTo>
                <a:lnTo>
                  <a:pt x="9146540" y="2540"/>
                </a:lnTo>
                <a:lnTo>
                  <a:pt x="9146540" y="0"/>
                </a:lnTo>
                <a:close/>
              </a:path>
            </a:pathLst>
          </a:custGeom>
          <a:solidFill>
            <a:srgbClr val="0051A4"/>
          </a:solidFill>
        </p:spPr>
        <p:txBody>
          <a:bodyPr wrap="square" lIns="0" tIns="0" rIns="0" bIns="0" rtlCol="0"/>
          <a:lstStyle/>
          <a:p>
            <a:endParaRPr sz="1800"/>
          </a:p>
        </p:txBody>
      </p:sp>
      <p:sp>
        <p:nvSpPr>
          <p:cNvPr id="143" name="bg object 143"/>
          <p:cNvSpPr/>
          <p:nvPr/>
        </p:nvSpPr>
        <p:spPr>
          <a:xfrm>
            <a:off x="-1694" y="4551679"/>
            <a:ext cx="12195387" cy="68580"/>
          </a:xfrm>
          <a:custGeom>
            <a:avLst/>
            <a:gdLst/>
            <a:ahLst/>
            <a:cxnLst/>
            <a:rect l="l" t="t" r="r" b="b"/>
            <a:pathLst>
              <a:path w="9146540" h="68579">
                <a:moveTo>
                  <a:pt x="9146540" y="0"/>
                </a:moveTo>
                <a:lnTo>
                  <a:pt x="0" y="0"/>
                </a:lnTo>
                <a:lnTo>
                  <a:pt x="0" y="19050"/>
                </a:lnTo>
                <a:lnTo>
                  <a:pt x="0" y="27940"/>
                </a:lnTo>
                <a:lnTo>
                  <a:pt x="0" y="68580"/>
                </a:lnTo>
                <a:lnTo>
                  <a:pt x="381000" y="68580"/>
                </a:lnTo>
                <a:lnTo>
                  <a:pt x="381000" y="27940"/>
                </a:lnTo>
                <a:lnTo>
                  <a:pt x="1831340" y="27940"/>
                </a:lnTo>
                <a:lnTo>
                  <a:pt x="1831340" y="68580"/>
                </a:lnTo>
                <a:lnTo>
                  <a:pt x="9146540" y="68580"/>
                </a:lnTo>
                <a:lnTo>
                  <a:pt x="9146540" y="27940"/>
                </a:lnTo>
                <a:lnTo>
                  <a:pt x="9146540" y="19050"/>
                </a:lnTo>
                <a:lnTo>
                  <a:pt x="9146540" y="0"/>
                </a:lnTo>
                <a:close/>
              </a:path>
            </a:pathLst>
          </a:custGeom>
          <a:solidFill>
            <a:srgbClr val="0052A5"/>
          </a:solidFill>
        </p:spPr>
        <p:txBody>
          <a:bodyPr wrap="square" lIns="0" tIns="0" rIns="0" bIns="0" rtlCol="0"/>
          <a:lstStyle/>
          <a:p>
            <a:endParaRPr sz="1800"/>
          </a:p>
        </p:txBody>
      </p:sp>
      <p:sp>
        <p:nvSpPr>
          <p:cNvPr id="144" name="bg object 144"/>
          <p:cNvSpPr/>
          <p:nvPr/>
        </p:nvSpPr>
        <p:spPr>
          <a:xfrm>
            <a:off x="-1694" y="4613909"/>
            <a:ext cx="12195387" cy="68580"/>
          </a:xfrm>
          <a:custGeom>
            <a:avLst/>
            <a:gdLst/>
            <a:ahLst/>
            <a:cxnLst/>
            <a:rect l="l" t="t" r="r" b="b"/>
            <a:pathLst>
              <a:path w="9146540" h="68579">
                <a:moveTo>
                  <a:pt x="9146540" y="0"/>
                </a:moveTo>
                <a:lnTo>
                  <a:pt x="0" y="0"/>
                </a:lnTo>
                <a:lnTo>
                  <a:pt x="0" y="45720"/>
                </a:lnTo>
                <a:lnTo>
                  <a:pt x="0" y="53340"/>
                </a:lnTo>
                <a:lnTo>
                  <a:pt x="0" y="68580"/>
                </a:lnTo>
                <a:lnTo>
                  <a:pt x="381000" y="68580"/>
                </a:lnTo>
                <a:lnTo>
                  <a:pt x="381000" y="53340"/>
                </a:lnTo>
                <a:lnTo>
                  <a:pt x="1831340" y="53340"/>
                </a:lnTo>
                <a:lnTo>
                  <a:pt x="1831340" y="68580"/>
                </a:lnTo>
                <a:lnTo>
                  <a:pt x="9146540" y="68580"/>
                </a:lnTo>
                <a:lnTo>
                  <a:pt x="9146540" y="53340"/>
                </a:lnTo>
                <a:lnTo>
                  <a:pt x="9146540" y="45720"/>
                </a:lnTo>
                <a:lnTo>
                  <a:pt x="9146540" y="0"/>
                </a:lnTo>
                <a:close/>
              </a:path>
            </a:pathLst>
          </a:custGeom>
          <a:solidFill>
            <a:srgbClr val="0052A6"/>
          </a:solidFill>
        </p:spPr>
        <p:txBody>
          <a:bodyPr wrap="square" lIns="0" tIns="0" rIns="0" bIns="0" rtlCol="0"/>
          <a:lstStyle/>
          <a:p>
            <a:endParaRPr sz="1800"/>
          </a:p>
        </p:txBody>
      </p:sp>
      <p:sp>
        <p:nvSpPr>
          <p:cNvPr id="145" name="bg object 145"/>
          <p:cNvSpPr/>
          <p:nvPr/>
        </p:nvSpPr>
        <p:spPr>
          <a:xfrm>
            <a:off x="-1694" y="4676139"/>
            <a:ext cx="12195387"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3A7"/>
          </a:solidFill>
        </p:spPr>
        <p:txBody>
          <a:bodyPr wrap="square" lIns="0" tIns="0" rIns="0" bIns="0" rtlCol="0"/>
          <a:lstStyle/>
          <a:p>
            <a:endParaRPr sz="1800"/>
          </a:p>
        </p:txBody>
      </p:sp>
      <p:sp>
        <p:nvSpPr>
          <p:cNvPr id="146" name="bg object 146"/>
          <p:cNvSpPr/>
          <p:nvPr/>
        </p:nvSpPr>
        <p:spPr>
          <a:xfrm>
            <a:off x="-1694" y="4738369"/>
            <a:ext cx="12195387" cy="68580"/>
          </a:xfrm>
          <a:custGeom>
            <a:avLst/>
            <a:gdLst/>
            <a:ahLst/>
            <a:cxnLst/>
            <a:rect l="l" t="t" r="r" b="b"/>
            <a:pathLst>
              <a:path w="9146540" h="68579">
                <a:moveTo>
                  <a:pt x="9146540" y="0"/>
                </a:moveTo>
                <a:lnTo>
                  <a:pt x="0" y="0"/>
                </a:lnTo>
                <a:lnTo>
                  <a:pt x="0" y="8890"/>
                </a:lnTo>
                <a:lnTo>
                  <a:pt x="0" y="17780"/>
                </a:lnTo>
                <a:lnTo>
                  <a:pt x="0" y="68580"/>
                </a:lnTo>
                <a:lnTo>
                  <a:pt x="381000" y="68580"/>
                </a:lnTo>
                <a:lnTo>
                  <a:pt x="381000" y="17780"/>
                </a:lnTo>
                <a:lnTo>
                  <a:pt x="1831340" y="17780"/>
                </a:lnTo>
                <a:lnTo>
                  <a:pt x="1831340" y="68580"/>
                </a:lnTo>
                <a:lnTo>
                  <a:pt x="9146540" y="68580"/>
                </a:lnTo>
                <a:lnTo>
                  <a:pt x="9146540" y="17780"/>
                </a:lnTo>
                <a:lnTo>
                  <a:pt x="9146540" y="8890"/>
                </a:lnTo>
                <a:lnTo>
                  <a:pt x="9146540" y="0"/>
                </a:lnTo>
                <a:close/>
              </a:path>
            </a:pathLst>
          </a:custGeom>
          <a:solidFill>
            <a:srgbClr val="0053A8"/>
          </a:solidFill>
        </p:spPr>
        <p:txBody>
          <a:bodyPr wrap="square" lIns="0" tIns="0" rIns="0" bIns="0" rtlCol="0"/>
          <a:lstStyle/>
          <a:p>
            <a:endParaRPr sz="1800"/>
          </a:p>
        </p:txBody>
      </p:sp>
      <p:sp>
        <p:nvSpPr>
          <p:cNvPr id="147" name="bg object 147"/>
          <p:cNvSpPr/>
          <p:nvPr/>
        </p:nvSpPr>
        <p:spPr>
          <a:xfrm>
            <a:off x="-1694" y="4800599"/>
            <a:ext cx="12195387" cy="68580"/>
          </a:xfrm>
          <a:custGeom>
            <a:avLst/>
            <a:gdLst/>
            <a:ahLst/>
            <a:cxnLst/>
            <a:rect l="l" t="t" r="r" b="b"/>
            <a:pathLst>
              <a:path w="9146540" h="68579">
                <a:moveTo>
                  <a:pt x="9146540" y="0"/>
                </a:moveTo>
                <a:lnTo>
                  <a:pt x="0" y="0"/>
                </a:lnTo>
                <a:lnTo>
                  <a:pt x="0" y="34290"/>
                </a:lnTo>
                <a:lnTo>
                  <a:pt x="0" y="43180"/>
                </a:lnTo>
                <a:lnTo>
                  <a:pt x="0" y="68580"/>
                </a:lnTo>
                <a:lnTo>
                  <a:pt x="381000" y="68580"/>
                </a:lnTo>
                <a:lnTo>
                  <a:pt x="381000" y="43180"/>
                </a:lnTo>
                <a:lnTo>
                  <a:pt x="1831340" y="43180"/>
                </a:lnTo>
                <a:lnTo>
                  <a:pt x="1831340" y="68580"/>
                </a:lnTo>
                <a:lnTo>
                  <a:pt x="9146540" y="68580"/>
                </a:lnTo>
                <a:lnTo>
                  <a:pt x="9146540" y="43180"/>
                </a:lnTo>
                <a:lnTo>
                  <a:pt x="9146540" y="34290"/>
                </a:lnTo>
                <a:lnTo>
                  <a:pt x="9146540" y="0"/>
                </a:lnTo>
                <a:close/>
              </a:path>
            </a:pathLst>
          </a:custGeom>
          <a:solidFill>
            <a:srgbClr val="0054A9"/>
          </a:solidFill>
        </p:spPr>
        <p:txBody>
          <a:bodyPr wrap="square" lIns="0" tIns="0" rIns="0" bIns="0" rtlCol="0"/>
          <a:lstStyle/>
          <a:p>
            <a:endParaRPr sz="1800"/>
          </a:p>
        </p:txBody>
      </p:sp>
      <p:sp>
        <p:nvSpPr>
          <p:cNvPr id="148" name="bg object 148"/>
          <p:cNvSpPr/>
          <p:nvPr/>
        </p:nvSpPr>
        <p:spPr>
          <a:xfrm>
            <a:off x="-1694" y="4862829"/>
            <a:ext cx="12195387"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4AA"/>
          </a:solidFill>
        </p:spPr>
        <p:txBody>
          <a:bodyPr wrap="square" lIns="0" tIns="0" rIns="0" bIns="0" rtlCol="0"/>
          <a:lstStyle/>
          <a:p>
            <a:endParaRPr sz="1800"/>
          </a:p>
        </p:txBody>
      </p:sp>
      <p:sp>
        <p:nvSpPr>
          <p:cNvPr id="149" name="bg object 149"/>
          <p:cNvSpPr/>
          <p:nvPr/>
        </p:nvSpPr>
        <p:spPr>
          <a:xfrm>
            <a:off x="-1694" y="4925059"/>
            <a:ext cx="12195387" cy="69850"/>
          </a:xfrm>
          <a:custGeom>
            <a:avLst/>
            <a:gdLst/>
            <a:ahLst/>
            <a:cxnLst/>
            <a:rect l="l" t="t" r="r" b="b"/>
            <a:pathLst>
              <a:path w="9146540" h="69850">
                <a:moveTo>
                  <a:pt x="381000" y="0"/>
                </a:moveTo>
                <a:lnTo>
                  <a:pt x="0" y="0"/>
                </a:lnTo>
                <a:lnTo>
                  <a:pt x="0" y="6350"/>
                </a:lnTo>
                <a:lnTo>
                  <a:pt x="0" y="69850"/>
                </a:lnTo>
                <a:lnTo>
                  <a:pt x="381000" y="69850"/>
                </a:lnTo>
                <a:lnTo>
                  <a:pt x="381000" y="6350"/>
                </a:lnTo>
                <a:lnTo>
                  <a:pt x="381000" y="0"/>
                </a:lnTo>
                <a:close/>
              </a:path>
              <a:path w="9146540" h="69850">
                <a:moveTo>
                  <a:pt x="9146540" y="0"/>
                </a:moveTo>
                <a:lnTo>
                  <a:pt x="1831340" y="0"/>
                </a:lnTo>
                <a:lnTo>
                  <a:pt x="1831340" y="6350"/>
                </a:lnTo>
                <a:lnTo>
                  <a:pt x="1831340" y="69850"/>
                </a:lnTo>
                <a:lnTo>
                  <a:pt x="9146540" y="69850"/>
                </a:lnTo>
                <a:lnTo>
                  <a:pt x="9146540" y="6350"/>
                </a:lnTo>
                <a:lnTo>
                  <a:pt x="9146540" y="0"/>
                </a:lnTo>
                <a:close/>
              </a:path>
            </a:pathLst>
          </a:custGeom>
          <a:solidFill>
            <a:srgbClr val="0055AB"/>
          </a:solidFill>
        </p:spPr>
        <p:txBody>
          <a:bodyPr wrap="square" lIns="0" tIns="0" rIns="0" bIns="0" rtlCol="0"/>
          <a:lstStyle/>
          <a:p>
            <a:endParaRPr sz="1800"/>
          </a:p>
        </p:txBody>
      </p:sp>
      <p:sp>
        <p:nvSpPr>
          <p:cNvPr id="150" name="bg object 150"/>
          <p:cNvSpPr/>
          <p:nvPr/>
        </p:nvSpPr>
        <p:spPr>
          <a:xfrm>
            <a:off x="-1694" y="4988559"/>
            <a:ext cx="12195387" cy="68580"/>
          </a:xfrm>
          <a:custGeom>
            <a:avLst/>
            <a:gdLst/>
            <a:ahLst/>
            <a:cxnLst/>
            <a:rect l="l" t="t" r="r" b="b"/>
            <a:pathLst>
              <a:path w="9146540" h="68579">
                <a:moveTo>
                  <a:pt x="9146540" y="0"/>
                </a:moveTo>
                <a:lnTo>
                  <a:pt x="0" y="0"/>
                </a:lnTo>
                <a:lnTo>
                  <a:pt x="0" y="22860"/>
                </a:lnTo>
                <a:lnTo>
                  <a:pt x="0" y="30480"/>
                </a:lnTo>
                <a:lnTo>
                  <a:pt x="0" y="68580"/>
                </a:lnTo>
                <a:lnTo>
                  <a:pt x="381000" y="68580"/>
                </a:lnTo>
                <a:lnTo>
                  <a:pt x="381000" y="30480"/>
                </a:lnTo>
                <a:lnTo>
                  <a:pt x="1831340" y="30480"/>
                </a:lnTo>
                <a:lnTo>
                  <a:pt x="1831340" y="68580"/>
                </a:lnTo>
                <a:lnTo>
                  <a:pt x="9146540" y="68580"/>
                </a:lnTo>
                <a:lnTo>
                  <a:pt x="9146540" y="30480"/>
                </a:lnTo>
                <a:lnTo>
                  <a:pt x="9146540" y="22860"/>
                </a:lnTo>
                <a:lnTo>
                  <a:pt x="9146540" y="0"/>
                </a:lnTo>
                <a:close/>
              </a:path>
            </a:pathLst>
          </a:custGeom>
          <a:solidFill>
            <a:srgbClr val="0055AC"/>
          </a:solidFill>
        </p:spPr>
        <p:txBody>
          <a:bodyPr wrap="square" lIns="0" tIns="0" rIns="0" bIns="0" rtlCol="0"/>
          <a:lstStyle/>
          <a:p>
            <a:endParaRPr sz="1800"/>
          </a:p>
        </p:txBody>
      </p:sp>
      <p:sp>
        <p:nvSpPr>
          <p:cNvPr id="151" name="bg object 151"/>
          <p:cNvSpPr/>
          <p:nvPr/>
        </p:nvSpPr>
        <p:spPr>
          <a:xfrm>
            <a:off x="-1694" y="5050790"/>
            <a:ext cx="12195387" cy="68580"/>
          </a:xfrm>
          <a:custGeom>
            <a:avLst/>
            <a:gdLst/>
            <a:ahLst/>
            <a:cxnLst/>
            <a:rect l="l" t="t" r="r" b="b"/>
            <a:pathLst>
              <a:path w="9146540" h="68579">
                <a:moveTo>
                  <a:pt x="9146540" y="0"/>
                </a:moveTo>
                <a:lnTo>
                  <a:pt x="0" y="0"/>
                </a:lnTo>
                <a:lnTo>
                  <a:pt x="0" y="48260"/>
                </a:lnTo>
                <a:lnTo>
                  <a:pt x="0" y="57150"/>
                </a:lnTo>
                <a:lnTo>
                  <a:pt x="0" y="68580"/>
                </a:lnTo>
                <a:lnTo>
                  <a:pt x="381000" y="68580"/>
                </a:lnTo>
                <a:lnTo>
                  <a:pt x="381000" y="57150"/>
                </a:lnTo>
                <a:lnTo>
                  <a:pt x="1831340" y="57150"/>
                </a:lnTo>
                <a:lnTo>
                  <a:pt x="1831340" y="68580"/>
                </a:lnTo>
                <a:lnTo>
                  <a:pt x="9146540" y="68580"/>
                </a:lnTo>
                <a:lnTo>
                  <a:pt x="9146540" y="57150"/>
                </a:lnTo>
                <a:lnTo>
                  <a:pt x="9146540" y="48260"/>
                </a:lnTo>
                <a:lnTo>
                  <a:pt x="9146540" y="0"/>
                </a:lnTo>
                <a:close/>
              </a:path>
            </a:pathLst>
          </a:custGeom>
          <a:solidFill>
            <a:srgbClr val="0056AD"/>
          </a:solidFill>
        </p:spPr>
        <p:txBody>
          <a:bodyPr wrap="square" lIns="0" tIns="0" rIns="0" bIns="0" rtlCol="0"/>
          <a:lstStyle/>
          <a:p>
            <a:endParaRPr sz="1800"/>
          </a:p>
        </p:txBody>
      </p:sp>
      <p:sp>
        <p:nvSpPr>
          <p:cNvPr id="152" name="bg object 152"/>
          <p:cNvSpPr/>
          <p:nvPr/>
        </p:nvSpPr>
        <p:spPr>
          <a:xfrm>
            <a:off x="-1694" y="5113019"/>
            <a:ext cx="12195387"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6AE"/>
          </a:solidFill>
        </p:spPr>
        <p:txBody>
          <a:bodyPr wrap="square" lIns="0" tIns="0" rIns="0" bIns="0" rtlCol="0"/>
          <a:lstStyle/>
          <a:p>
            <a:endParaRPr sz="1800"/>
          </a:p>
        </p:txBody>
      </p:sp>
      <p:sp>
        <p:nvSpPr>
          <p:cNvPr id="153" name="bg object 153"/>
          <p:cNvSpPr/>
          <p:nvPr/>
        </p:nvSpPr>
        <p:spPr>
          <a:xfrm>
            <a:off x="-1694" y="5175250"/>
            <a:ext cx="12195387" cy="68580"/>
          </a:xfrm>
          <a:custGeom>
            <a:avLst/>
            <a:gdLst/>
            <a:ahLst/>
            <a:cxnLst/>
            <a:rect l="l" t="t" r="r" b="b"/>
            <a:pathLst>
              <a:path w="9146540" h="68579">
                <a:moveTo>
                  <a:pt x="9146540" y="0"/>
                </a:moveTo>
                <a:lnTo>
                  <a:pt x="0" y="0"/>
                </a:lnTo>
                <a:lnTo>
                  <a:pt x="0" y="11430"/>
                </a:lnTo>
                <a:lnTo>
                  <a:pt x="0" y="20320"/>
                </a:lnTo>
                <a:lnTo>
                  <a:pt x="0" y="68580"/>
                </a:lnTo>
                <a:lnTo>
                  <a:pt x="381000" y="68580"/>
                </a:lnTo>
                <a:lnTo>
                  <a:pt x="381000" y="20320"/>
                </a:lnTo>
                <a:lnTo>
                  <a:pt x="1831340" y="20320"/>
                </a:lnTo>
                <a:lnTo>
                  <a:pt x="1831340" y="68580"/>
                </a:lnTo>
                <a:lnTo>
                  <a:pt x="9146540" y="68580"/>
                </a:lnTo>
                <a:lnTo>
                  <a:pt x="9146540" y="20320"/>
                </a:lnTo>
                <a:lnTo>
                  <a:pt x="9146540" y="11430"/>
                </a:lnTo>
                <a:lnTo>
                  <a:pt x="9146540" y="0"/>
                </a:lnTo>
                <a:close/>
              </a:path>
            </a:pathLst>
          </a:custGeom>
          <a:solidFill>
            <a:srgbClr val="0057AF"/>
          </a:solidFill>
        </p:spPr>
        <p:txBody>
          <a:bodyPr wrap="square" lIns="0" tIns="0" rIns="0" bIns="0" rtlCol="0"/>
          <a:lstStyle/>
          <a:p>
            <a:endParaRPr sz="1800"/>
          </a:p>
        </p:txBody>
      </p:sp>
      <p:sp>
        <p:nvSpPr>
          <p:cNvPr id="154" name="bg object 154"/>
          <p:cNvSpPr/>
          <p:nvPr/>
        </p:nvSpPr>
        <p:spPr>
          <a:xfrm>
            <a:off x="-1694" y="5237480"/>
            <a:ext cx="12195387" cy="68580"/>
          </a:xfrm>
          <a:custGeom>
            <a:avLst/>
            <a:gdLst/>
            <a:ahLst/>
            <a:cxnLst/>
            <a:rect l="l" t="t" r="r" b="b"/>
            <a:pathLst>
              <a:path w="9146540" h="68579">
                <a:moveTo>
                  <a:pt x="9146540" y="0"/>
                </a:moveTo>
                <a:lnTo>
                  <a:pt x="0" y="0"/>
                </a:lnTo>
                <a:lnTo>
                  <a:pt x="0" y="36830"/>
                </a:lnTo>
                <a:lnTo>
                  <a:pt x="0" y="45720"/>
                </a:lnTo>
                <a:lnTo>
                  <a:pt x="0" y="68580"/>
                </a:lnTo>
                <a:lnTo>
                  <a:pt x="381000" y="68580"/>
                </a:lnTo>
                <a:lnTo>
                  <a:pt x="381000" y="45720"/>
                </a:lnTo>
                <a:lnTo>
                  <a:pt x="1831340" y="45720"/>
                </a:lnTo>
                <a:lnTo>
                  <a:pt x="1831340" y="68580"/>
                </a:lnTo>
                <a:lnTo>
                  <a:pt x="9146540" y="68580"/>
                </a:lnTo>
                <a:lnTo>
                  <a:pt x="9146540" y="45720"/>
                </a:lnTo>
                <a:lnTo>
                  <a:pt x="9146540" y="36830"/>
                </a:lnTo>
                <a:lnTo>
                  <a:pt x="9146540" y="0"/>
                </a:lnTo>
                <a:close/>
              </a:path>
            </a:pathLst>
          </a:custGeom>
          <a:solidFill>
            <a:srgbClr val="0057B0"/>
          </a:solidFill>
        </p:spPr>
        <p:txBody>
          <a:bodyPr wrap="square" lIns="0" tIns="0" rIns="0" bIns="0" rtlCol="0"/>
          <a:lstStyle/>
          <a:p>
            <a:endParaRPr sz="1800"/>
          </a:p>
        </p:txBody>
      </p:sp>
      <p:sp>
        <p:nvSpPr>
          <p:cNvPr id="155" name="bg object 155"/>
          <p:cNvSpPr/>
          <p:nvPr/>
        </p:nvSpPr>
        <p:spPr>
          <a:xfrm>
            <a:off x="-1694" y="5299710"/>
            <a:ext cx="12195387"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8B1"/>
          </a:solidFill>
        </p:spPr>
        <p:txBody>
          <a:bodyPr wrap="square" lIns="0" tIns="0" rIns="0" bIns="0" rtlCol="0"/>
          <a:lstStyle/>
          <a:p>
            <a:endParaRPr sz="1800"/>
          </a:p>
        </p:txBody>
      </p:sp>
      <p:sp>
        <p:nvSpPr>
          <p:cNvPr id="156" name="bg object 156"/>
          <p:cNvSpPr/>
          <p:nvPr/>
        </p:nvSpPr>
        <p:spPr>
          <a:xfrm>
            <a:off x="-1694" y="5361939"/>
            <a:ext cx="12195387" cy="68580"/>
          </a:xfrm>
          <a:custGeom>
            <a:avLst/>
            <a:gdLst/>
            <a:ahLst/>
            <a:cxnLst/>
            <a:rect l="l" t="t" r="r" b="b"/>
            <a:pathLst>
              <a:path w="9146540" h="68579">
                <a:moveTo>
                  <a:pt x="381000" y="0"/>
                </a:moveTo>
                <a:lnTo>
                  <a:pt x="0" y="0"/>
                </a:lnTo>
                <a:lnTo>
                  <a:pt x="0" y="8890"/>
                </a:lnTo>
                <a:lnTo>
                  <a:pt x="0" y="68580"/>
                </a:lnTo>
                <a:lnTo>
                  <a:pt x="381000" y="68580"/>
                </a:lnTo>
                <a:lnTo>
                  <a:pt x="381000" y="8890"/>
                </a:lnTo>
                <a:lnTo>
                  <a:pt x="381000" y="0"/>
                </a:lnTo>
                <a:close/>
              </a:path>
              <a:path w="9146540" h="68579">
                <a:moveTo>
                  <a:pt x="9146540" y="0"/>
                </a:moveTo>
                <a:lnTo>
                  <a:pt x="1831340" y="0"/>
                </a:lnTo>
                <a:lnTo>
                  <a:pt x="1831340" y="8890"/>
                </a:lnTo>
                <a:lnTo>
                  <a:pt x="1831340" y="68580"/>
                </a:lnTo>
                <a:lnTo>
                  <a:pt x="9146540" y="68580"/>
                </a:lnTo>
                <a:lnTo>
                  <a:pt x="9146540" y="8890"/>
                </a:lnTo>
                <a:lnTo>
                  <a:pt x="9146540" y="0"/>
                </a:lnTo>
                <a:close/>
              </a:path>
            </a:pathLst>
          </a:custGeom>
          <a:solidFill>
            <a:srgbClr val="0058B2"/>
          </a:solidFill>
        </p:spPr>
        <p:txBody>
          <a:bodyPr wrap="square" lIns="0" tIns="0" rIns="0" bIns="0" rtlCol="0"/>
          <a:lstStyle/>
          <a:p>
            <a:endParaRPr sz="1800"/>
          </a:p>
        </p:txBody>
      </p:sp>
      <p:sp>
        <p:nvSpPr>
          <p:cNvPr id="157" name="bg object 157"/>
          <p:cNvSpPr/>
          <p:nvPr/>
        </p:nvSpPr>
        <p:spPr>
          <a:xfrm>
            <a:off x="-1694" y="5424169"/>
            <a:ext cx="12195387" cy="68580"/>
          </a:xfrm>
          <a:custGeom>
            <a:avLst/>
            <a:gdLst/>
            <a:ahLst/>
            <a:cxnLst/>
            <a:rect l="l" t="t" r="r" b="b"/>
            <a:pathLst>
              <a:path w="9146540" h="68579">
                <a:moveTo>
                  <a:pt x="9146540" y="0"/>
                </a:moveTo>
                <a:lnTo>
                  <a:pt x="0" y="0"/>
                </a:lnTo>
                <a:lnTo>
                  <a:pt x="0" y="26670"/>
                </a:lnTo>
                <a:lnTo>
                  <a:pt x="0" y="35560"/>
                </a:lnTo>
                <a:lnTo>
                  <a:pt x="0" y="68580"/>
                </a:lnTo>
                <a:lnTo>
                  <a:pt x="381000" y="68580"/>
                </a:lnTo>
                <a:lnTo>
                  <a:pt x="381000" y="35560"/>
                </a:lnTo>
                <a:lnTo>
                  <a:pt x="1831340" y="35560"/>
                </a:lnTo>
                <a:lnTo>
                  <a:pt x="1831340" y="68580"/>
                </a:lnTo>
                <a:lnTo>
                  <a:pt x="9146540" y="68580"/>
                </a:lnTo>
                <a:lnTo>
                  <a:pt x="9146540" y="35560"/>
                </a:lnTo>
                <a:lnTo>
                  <a:pt x="9146540" y="26670"/>
                </a:lnTo>
                <a:lnTo>
                  <a:pt x="9146540" y="0"/>
                </a:lnTo>
                <a:close/>
              </a:path>
            </a:pathLst>
          </a:custGeom>
          <a:solidFill>
            <a:srgbClr val="0059B3"/>
          </a:solidFill>
        </p:spPr>
        <p:txBody>
          <a:bodyPr wrap="square" lIns="0" tIns="0" rIns="0" bIns="0" rtlCol="0"/>
          <a:lstStyle/>
          <a:p>
            <a:endParaRPr sz="1800"/>
          </a:p>
        </p:txBody>
      </p:sp>
      <p:sp>
        <p:nvSpPr>
          <p:cNvPr id="158" name="bg object 158"/>
          <p:cNvSpPr/>
          <p:nvPr/>
        </p:nvSpPr>
        <p:spPr>
          <a:xfrm>
            <a:off x="-1694" y="5486399"/>
            <a:ext cx="12195387" cy="68580"/>
          </a:xfrm>
          <a:custGeom>
            <a:avLst/>
            <a:gdLst/>
            <a:ahLst/>
            <a:cxnLst/>
            <a:rect l="l" t="t" r="r" b="b"/>
            <a:pathLst>
              <a:path w="9146540" h="68579">
                <a:moveTo>
                  <a:pt x="9146540" y="0"/>
                </a:moveTo>
                <a:lnTo>
                  <a:pt x="0" y="0"/>
                </a:lnTo>
                <a:lnTo>
                  <a:pt x="0" y="52070"/>
                </a:lnTo>
                <a:lnTo>
                  <a:pt x="0" y="60960"/>
                </a:lnTo>
                <a:lnTo>
                  <a:pt x="0" y="68580"/>
                </a:lnTo>
                <a:lnTo>
                  <a:pt x="381000" y="68580"/>
                </a:lnTo>
                <a:lnTo>
                  <a:pt x="381000" y="60960"/>
                </a:lnTo>
                <a:lnTo>
                  <a:pt x="1831340" y="60960"/>
                </a:lnTo>
                <a:lnTo>
                  <a:pt x="1831340" y="68580"/>
                </a:lnTo>
                <a:lnTo>
                  <a:pt x="9146540" y="68580"/>
                </a:lnTo>
                <a:lnTo>
                  <a:pt x="9146540" y="60960"/>
                </a:lnTo>
                <a:lnTo>
                  <a:pt x="9146540" y="52070"/>
                </a:lnTo>
                <a:lnTo>
                  <a:pt x="9146540" y="0"/>
                </a:lnTo>
                <a:close/>
              </a:path>
            </a:pathLst>
          </a:custGeom>
          <a:solidFill>
            <a:srgbClr val="0059B4"/>
          </a:solidFill>
        </p:spPr>
        <p:txBody>
          <a:bodyPr wrap="square" lIns="0" tIns="0" rIns="0" bIns="0" rtlCol="0"/>
          <a:lstStyle/>
          <a:p>
            <a:endParaRPr sz="1800"/>
          </a:p>
        </p:txBody>
      </p:sp>
      <p:sp>
        <p:nvSpPr>
          <p:cNvPr id="159" name="bg object 159"/>
          <p:cNvSpPr/>
          <p:nvPr/>
        </p:nvSpPr>
        <p:spPr>
          <a:xfrm>
            <a:off x="-1694" y="5549899"/>
            <a:ext cx="12195387"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5AB5"/>
          </a:solidFill>
        </p:spPr>
        <p:txBody>
          <a:bodyPr wrap="square" lIns="0" tIns="0" rIns="0" bIns="0" rtlCol="0"/>
          <a:lstStyle/>
          <a:p>
            <a:endParaRPr sz="1800"/>
          </a:p>
        </p:txBody>
      </p:sp>
      <p:sp>
        <p:nvSpPr>
          <p:cNvPr id="160" name="bg object 160"/>
          <p:cNvSpPr/>
          <p:nvPr/>
        </p:nvSpPr>
        <p:spPr>
          <a:xfrm>
            <a:off x="-1694" y="5612129"/>
            <a:ext cx="12195387" cy="68580"/>
          </a:xfrm>
          <a:custGeom>
            <a:avLst/>
            <a:gdLst/>
            <a:ahLst/>
            <a:cxnLst/>
            <a:rect l="l" t="t" r="r" b="b"/>
            <a:pathLst>
              <a:path w="9146540" h="68579">
                <a:moveTo>
                  <a:pt x="9146540" y="0"/>
                </a:moveTo>
                <a:lnTo>
                  <a:pt x="0" y="0"/>
                </a:lnTo>
                <a:lnTo>
                  <a:pt x="0" y="13970"/>
                </a:lnTo>
                <a:lnTo>
                  <a:pt x="0" y="22860"/>
                </a:lnTo>
                <a:lnTo>
                  <a:pt x="0" y="68580"/>
                </a:lnTo>
                <a:lnTo>
                  <a:pt x="381000" y="68580"/>
                </a:lnTo>
                <a:lnTo>
                  <a:pt x="381000" y="22860"/>
                </a:lnTo>
                <a:lnTo>
                  <a:pt x="1831340" y="22860"/>
                </a:lnTo>
                <a:lnTo>
                  <a:pt x="1831340" y="68580"/>
                </a:lnTo>
                <a:lnTo>
                  <a:pt x="9146540" y="68580"/>
                </a:lnTo>
                <a:lnTo>
                  <a:pt x="9146540" y="22860"/>
                </a:lnTo>
                <a:lnTo>
                  <a:pt x="9146540" y="13970"/>
                </a:lnTo>
                <a:lnTo>
                  <a:pt x="9146540" y="0"/>
                </a:lnTo>
                <a:close/>
              </a:path>
            </a:pathLst>
          </a:custGeom>
          <a:solidFill>
            <a:srgbClr val="005AB6"/>
          </a:solidFill>
        </p:spPr>
        <p:txBody>
          <a:bodyPr wrap="square" lIns="0" tIns="0" rIns="0" bIns="0" rtlCol="0"/>
          <a:lstStyle/>
          <a:p>
            <a:endParaRPr sz="1800"/>
          </a:p>
        </p:txBody>
      </p:sp>
      <p:sp>
        <p:nvSpPr>
          <p:cNvPr id="161" name="bg object 161"/>
          <p:cNvSpPr/>
          <p:nvPr/>
        </p:nvSpPr>
        <p:spPr>
          <a:xfrm>
            <a:off x="-1694" y="5674359"/>
            <a:ext cx="12195387" cy="68580"/>
          </a:xfrm>
          <a:custGeom>
            <a:avLst/>
            <a:gdLst/>
            <a:ahLst/>
            <a:cxnLst/>
            <a:rect l="l" t="t" r="r" b="b"/>
            <a:pathLst>
              <a:path w="9146540" h="68579">
                <a:moveTo>
                  <a:pt x="9146540" y="0"/>
                </a:moveTo>
                <a:lnTo>
                  <a:pt x="0" y="0"/>
                </a:lnTo>
                <a:lnTo>
                  <a:pt x="0" y="39370"/>
                </a:lnTo>
                <a:lnTo>
                  <a:pt x="0" y="48260"/>
                </a:lnTo>
                <a:lnTo>
                  <a:pt x="0" y="68580"/>
                </a:lnTo>
                <a:lnTo>
                  <a:pt x="381000" y="68580"/>
                </a:lnTo>
                <a:lnTo>
                  <a:pt x="381000" y="48260"/>
                </a:lnTo>
                <a:lnTo>
                  <a:pt x="1831340" y="48260"/>
                </a:lnTo>
                <a:lnTo>
                  <a:pt x="1831340" y="68580"/>
                </a:lnTo>
                <a:lnTo>
                  <a:pt x="9146540" y="68580"/>
                </a:lnTo>
                <a:lnTo>
                  <a:pt x="9146540" y="48260"/>
                </a:lnTo>
                <a:lnTo>
                  <a:pt x="9146540" y="39370"/>
                </a:lnTo>
                <a:lnTo>
                  <a:pt x="9146540" y="0"/>
                </a:lnTo>
                <a:close/>
              </a:path>
            </a:pathLst>
          </a:custGeom>
          <a:solidFill>
            <a:srgbClr val="005BB7"/>
          </a:solidFill>
        </p:spPr>
        <p:txBody>
          <a:bodyPr wrap="square" lIns="0" tIns="0" rIns="0" bIns="0" rtlCol="0"/>
          <a:lstStyle/>
          <a:p>
            <a:endParaRPr sz="1800"/>
          </a:p>
        </p:txBody>
      </p:sp>
      <p:sp>
        <p:nvSpPr>
          <p:cNvPr id="162" name="bg object 162"/>
          <p:cNvSpPr/>
          <p:nvPr/>
        </p:nvSpPr>
        <p:spPr>
          <a:xfrm>
            <a:off x="-1694" y="5736589"/>
            <a:ext cx="12195387"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BB8"/>
          </a:solidFill>
        </p:spPr>
        <p:txBody>
          <a:bodyPr wrap="square" lIns="0" tIns="0" rIns="0" bIns="0" rtlCol="0"/>
          <a:lstStyle/>
          <a:p>
            <a:endParaRPr sz="1800"/>
          </a:p>
        </p:txBody>
      </p:sp>
      <p:sp>
        <p:nvSpPr>
          <p:cNvPr id="163" name="bg object 163"/>
          <p:cNvSpPr/>
          <p:nvPr/>
        </p:nvSpPr>
        <p:spPr>
          <a:xfrm>
            <a:off x="-1694" y="5798819"/>
            <a:ext cx="12195387" cy="68580"/>
          </a:xfrm>
          <a:custGeom>
            <a:avLst/>
            <a:gdLst/>
            <a:ahLst/>
            <a:cxnLst/>
            <a:rect l="l" t="t" r="r" b="b"/>
            <a:pathLst>
              <a:path w="9146540" h="68579">
                <a:moveTo>
                  <a:pt x="9146540" y="0"/>
                </a:moveTo>
                <a:lnTo>
                  <a:pt x="0" y="0"/>
                </a:lnTo>
                <a:lnTo>
                  <a:pt x="0" y="3810"/>
                </a:lnTo>
                <a:lnTo>
                  <a:pt x="0" y="12700"/>
                </a:lnTo>
                <a:lnTo>
                  <a:pt x="0" y="68580"/>
                </a:lnTo>
                <a:lnTo>
                  <a:pt x="381000" y="68580"/>
                </a:lnTo>
                <a:lnTo>
                  <a:pt x="381000" y="12700"/>
                </a:lnTo>
                <a:lnTo>
                  <a:pt x="1831340" y="12700"/>
                </a:lnTo>
                <a:lnTo>
                  <a:pt x="1831340" y="68580"/>
                </a:lnTo>
                <a:lnTo>
                  <a:pt x="9146540" y="68580"/>
                </a:lnTo>
                <a:lnTo>
                  <a:pt x="9146540" y="12700"/>
                </a:lnTo>
                <a:lnTo>
                  <a:pt x="9146540" y="3810"/>
                </a:lnTo>
                <a:lnTo>
                  <a:pt x="9146540" y="0"/>
                </a:lnTo>
                <a:close/>
              </a:path>
            </a:pathLst>
          </a:custGeom>
          <a:solidFill>
            <a:srgbClr val="005CB9"/>
          </a:solidFill>
        </p:spPr>
        <p:txBody>
          <a:bodyPr wrap="square" lIns="0" tIns="0" rIns="0" bIns="0" rtlCol="0"/>
          <a:lstStyle/>
          <a:p>
            <a:endParaRPr sz="1800"/>
          </a:p>
        </p:txBody>
      </p:sp>
      <p:sp>
        <p:nvSpPr>
          <p:cNvPr id="164" name="bg object 164"/>
          <p:cNvSpPr/>
          <p:nvPr/>
        </p:nvSpPr>
        <p:spPr>
          <a:xfrm>
            <a:off x="-1694" y="5861049"/>
            <a:ext cx="12195387" cy="68580"/>
          </a:xfrm>
          <a:custGeom>
            <a:avLst/>
            <a:gdLst/>
            <a:ahLst/>
            <a:cxnLst/>
            <a:rect l="l" t="t" r="r" b="b"/>
            <a:pathLst>
              <a:path w="9146540" h="68579">
                <a:moveTo>
                  <a:pt x="9146540" y="0"/>
                </a:moveTo>
                <a:lnTo>
                  <a:pt x="0" y="0"/>
                </a:lnTo>
                <a:lnTo>
                  <a:pt x="0" y="29210"/>
                </a:lnTo>
                <a:lnTo>
                  <a:pt x="0" y="38100"/>
                </a:lnTo>
                <a:lnTo>
                  <a:pt x="0" y="68580"/>
                </a:lnTo>
                <a:lnTo>
                  <a:pt x="381000" y="68580"/>
                </a:lnTo>
                <a:lnTo>
                  <a:pt x="381000" y="38100"/>
                </a:lnTo>
                <a:lnTo>
                  <a:pt x="1831340" y="38100"/>
                </a:lnTo>
                <a:lnTo>
                  <a:pt x="1831340" y="68580"/>
                </a:lnTo>
                <a:lnTo>
                  <a:pt x="9146540" y="68580"/>
                </a:lnTo>
                <a:lnTo>
                  <a:pt x="9146540" y="38100"/>
                </a:lnTo>
                <a:lnTo>
                  <a:pt x="9146540" y="29210"/>
                </a:lnTo>
                <a:lnTo>
                  <a:pt x="9146540" y="0"/>
                </a:lnTo>
                <a:close/>
              </a:path>
            </a:pathLst>
          </a:custGeom>
          <a:solidFill>
            <a:srgbClr val="005CBA"/>
          </a:solidFill>
        </p:spPr>
        <p:txBody>
          <a:bodyPr wrap="square" lIns="0" tIns="0" rIns="0" bIns="0" rtlCol="0"/>
          <a:lstStyle/>
          <a:p>
            <a:endParaRPr sz="1800"/>
          </a:p>
        </p:txBody>
      </p:sp>
      <p:sp>
        <p:nvSpPr>
          <p:cNvPr id="165" name="bg object 165"/>
          <p:cNvSpPr/>
          <p:nvPr/>
        </p:nvSpPr>
        <p:spPr>
          <a:xfrm>
            <a:off x="-1694" y="5923279"/>
            <a:ext cx="12195387" cy="68580"/>
          </a:xfrm>
          <a:custGeom>
            <a:avLst/>
            <a:gdLst/>
            <a:ahLst/>
            <a:cxnLst/>
            <a:rect l="l" t="t" r="r" b="b"/>
            <a:pathLst>
              <a:path w="9146540" h="68579">
                <a:moveTo>
                  <a:pt x="9146540" y="0"/>
                </a:moveTo>
                <a:lnTo>
                  <a:pt x="0" y="0"/>
                </a:lnTo>
                <a:lnTo>
                  <a:pt x="0" y="54610"/>
                </a:lnTo>
                <a:lnTo>
                  <a:pt x="0" y="63500"/>
                </a:lnTo>
                <a:lnTo>
                  <a:pt x="0" y="68580"/>
                </a:lnTo>
                <a:lnTo>
                  <a:pt x="381000" y="68580"/>
                </a:lnTo>
                <a:lnTo>
                  <a:pt x="381000" y="63500"/>
                </a:lnTo>
                <a:lnTo>
                  <a:pt x="1831340" y="63500"/>
                </a:lnTo>
                <a:lnTo>
                  <a:pt x="1831340" y="68580"/>
                </a:lnTo>
                <a:lnTo>
                  <a:pt x="9146540" y="68580"/>
                </a:lnTo>
                <a:lnTo>
                  <a:pt x="9146540" y="63500"/>
                </a:lnTo>
                <a:lnTo>
                  <a:pt x="9146540" y="54610"/>
                </a:lnTo>
                <a:lnTo>
                  <a:pt x="9146540" y="0"/>
                </a:lnTo>
                <a:close/>
              </a:path>
            </a:pathLst>
          </a:custGeom>
          <a:solidFill>
            <a:srgbClr val="005DBB"/>
          </a:solidFill>
        </p:spPr>
        <p:txBody>
          <a:bodyPr wrap="square" lIns="0" tIns="0" rIns="0" bIns="0" rtlCol="0"/>
          <a:lstStyle/>
          <a:p>
            <a:endParaRPr sz="1800"/>
          </a:p>
        </p:txBody>
      </p:sp>
      <p:sp>
        <p:nvSpPr>
          <p:cNvPr id="166" name="bg object 166"/>
          <p:cNvSpPr/>
          <p:nvPr/>
        </p:nvSpPr>
        <p:spPr>
          <a:xfrm>
            <a:off x="-1694" y="5985509"/>
            <a:ext cx="12195387" cy="68580"/>
          </a:xfrm>
          <a:custGeom>
            <a:avLst/>
            <a:gdLst/>
            <a:ahLst/>
            <a:cxnLst/>
            <a:rect l="l" t="t" r="r" b="b"/>
            <a:pathLst>
              <a:path w="9146540" h="68579">
                <a:moveTo>
                  <a:pt x="381000" y="0"/>
                </a:moveTo>
                <a:lnTo>
                  <a:pt x="0" y="0"/>
                </a:lnTo>
                <a:lnTo>
                  <a:pt x="0" y="1270"/>
                </a:lnTo>
                <a:lnTo>
                  <a:pt x="0" y="68580"/>
                </a:lnTo>
                <a:lnTo>
                  <a:pt x="381000" y="68580"/>
                </a:lnTo>
                <a:lnTo>
                  <a:pt x="381000" y="1270"/>
                </a:lnTo>
                <a:lnTo>
                  <a:pt x="381000" y="0"/>
                </a:lnTo>
                <a:close/>
              </a:path>
              <a:path w="9146540" h="68579">
                <a:moveTo>
                  <a:pt x="9146540" y="0"/>
                </a:moveTo>
                <a:lnTo>
                  <a:pt x="1831340" y="0"/>
                </a:lnTo>
                <a:lnTo>
                  <a:pt x="1831340" y="1270"/>
                </a:lnTo>
                <a:lnTo>
                  <a:pt x="1831340" y="68580"/>
                </a:lnTo>
                <a:lnTo>
                  <a:pt x="9146540" y="68580"/>
                </a:lnTo>
                <a:lnTo>
                  <a:pt x="9146540" y="1270"/>
                </a:lnTo>
                <a:lnTo>
                  <a:pt x="9146540" y="0"/>
                </a:lnTo>
                <a:close/>
              </a:path>
            </a:pathLst>
          </a:custGeom>
          <a:solidFill>
            <a:srgbClr val="005DBC"/>
          </a:solidFill>
        </p:spPr>
        <p:txBody>
          <a:bodyPr wrap="square" lIns="0" tIns="0" rIns="0" bIns="0" rtlCol="0"/>
          <a:lstStyle/>
          <a:p>
            <a:endParaRPr sz="1800"/>
          </a:p>
        </p:txBody>
      </p:sp>
      <p:sp>
        <p:nvSpPr>
          <p:cNvPr id="167" name="bg object 167"/>
          <p:cNvSpPr/>
          <p:nvPr/>
        </p:nvSpPr>
        <p:spPr>
          <a:xfrm>
            <a:off x="-1694" y="6047739"/>
            <a:ext cx="12195387" cy="68580"/>
          </a:xfrm>
          <a:custGeom>
            <a:avLst/>
            <a:gdLst/>
            <a:ahLst/>
            <a:cxnLst/>
            <a:rect l="l" t="t" r="r" b="b"/>
            <a:pathLst>
              <a:path w="9146540" h="68579">
                <a:moveTo>
                  <a:pt x="9146540" y="0"/>
                </a:moveTo>
                <a:lnTo>
                  <a:pt x="0" y="0"/>
                </a:lnTo>
                <a:lnTo>
                  <a:pt x="0" y="17780"/>
                </a:lnTo>
                <a:lnTo>
                  <a:pt x="0" y="26670"/>
                </a:lnTo>
                <a:lnTo>
                  <a:pt x="0" y="68580"/>
                </a:lnTo>
                <a:lnTo>
                  <a:pt x="381000" y="68580"/>
                </a:lnTo>
                <a:lnTo>
                  <a:pt x="381000" y="26670"/>
                </a:lnTo>
                <a:lnTo>
                  <a:pt x="1831340" y="26670"/>
                </a:lnTo>
                <a:lnTo>
                  <a:pt x="1831340" y="68580"/>
                </a:lnTo>
                <a:lnTo>
                  <a:pt x="9146540" y="68580"/>
                </a:lnTo>
                <a:lnTo>
                  <a:pt x="9146540" y="26670"/>
                </a:lnTo>
                <a:lnTo>
                  <a:pt x="9146540" y="17780"/>
                </a:lnTo>
                <a:lnTo>
                  <a:pt x="9146540" y="0"/>
                </a:lnTo>
                <a:close/>
              </a:path>
            </a:pathLst>
          </a:custGeom>
          <a:solidFill>
            <a:srgbClr val="005EBD"/>
          </a:solidFill>
        </p:spPr>
        <p:txBody>
          <a:bodyPr wrap="square" lIns="0" tIns="0" rIns="0" bIns="0" rtlCol="0"/>
          <a:lstStyle/>
          <a:p>
            <a:endParaRPr sz="1800"/>
          </a:p>
        </p:txBody>
      </p:sp>
      <p:sp>
        <p:nvSpPr>
          <p:cNvPr id="168" name="bg object 168"/>
          <p:cNvSpPr/>
          <p:nvPr/>
        </p:nvSpPr>
        <p:spPr>
          <a:xfrm>
            <a:off x="-1694" y="6111239"/>
            <a:ext cx="12195387" cy="67310"/>
          </a:xfrm>
          <a:custGeom>
            <a:avLst/>
            <a:gdLst/>
            <a:ahLst/>
            <a:cxnLst/>
            <a:rect l="l" t="t" r="r" b="b"/>
            <a:pathLst>
              <a:path w="9146540" h="67310">
                <a:moveTo>
                  <a:pt x="9146540" y="0"/>
                </a:moveTo>
                <a:lnTo>
                  <a:pt x="0" y="0"/>
                </a:lnTo>
                <a:lnTo>
                  <a:pt x="0" y="43180"/>
                </a:lnTo>
                <a:lnTo>
                  <a:pt x="0" y="52070"/>
                </a:lnTo>
                <a:lnTo>
                  <a:pt x="0" y="67310"/>
                </a:lnTo>
                <a:lnTo>
                  <a:pt x="381000" y="67310"/>
                </a:lnTo>
                <a:lnTo>
                  <a:pt x="381000" y="52070"/>
                </a:lnTo>
                <a:lnTo>
                  <a:pt x="1831340" y="52070"/>
                </a:lnTo>
                <a:lnTo>
                  <a:pt x="1831340" y="67310"/>
                </a:lnTo>
                <a:lnTo>
                  <a:pt x="9146540" y="67310"/>
                </a:lnTo>
                <a:lnTo>
                  <a:pt x="9146540" y="52070"/>
                </a:lnTo>
                <a:lnTo>
                  <a:pt x="9146540" y="43180"/>
                </a:lnTo>
                <a:lnTo>
                  <a:pt x="9146540" y="0"/>
                </a:lnTo>
                <a:close/>
              </a:path>
            </a:pathLst>
          </a:custGeom>
          <a:solidFill>
            <a:srgbClr val="005EBE"/>
          </a:solidFill>
        </p:spPr>
        <p:txBody>
          <a:bodyPr wrap="square" lIns="0" tIns="0" rIns="0" bIns="0" rtlCol="0"/>
          <a:lstStyle/>
          <a:p>
            <a:endParaRPr sz="1800"/>
          </a:p>
        </p:txBody>
      </p:sp>
      <p:sp>
        <p:nvSpPr>
          <p:cNvPr id="169" name="bg object 169"/>
          <p:cNvSpPr/>
          <p:nvPr/>
        </p:nvSpPr>
        <p:spPr>
          <a:xfrm>
            <a:off x="-1694" y="6173469"/>
            <a:ext cx="12195387"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5FBF"/>
          </a:solidFill>
        </p:spPr>
        <p:txBody>
          <a:bodyPr wrap="square" lIns="0" tIns="0" rIns="0" bIns="0" rtlCol="0"/>
          <a:lstStyle/>
          <a:p>
            <a:endParaRPr sz="1800"/>
          </a:p>
        </p:txBody>
      </p:sp>
      <p:sp>
        <p:nvSpPr>
          <p:cNvPr id="170" name="bg object 170"/>
          <p:cNvSpPr/>
          <p:nvPr/>
        </p:nvSpPr>
        <p:spPr>
          <a:xfrm>
            <a:off x="-1694" y="6235699"/>
            <a:ext cx="12195387" cy="67310"/>
          </a:xfrm>
          <a:custGeom>
            <a:avLst/>
            <a:gdLst/>
            <a:ahLst/>
            <a:cxnLst/>
            <a:rect l="l" t="t" r="r" b="b"/>
            <a:pathLst>
              <a:path w="9146540" h="67310">
                <a:moveTo>
                  <a:pt x="9146540" y="0"/>
                </a:moveTo>
                <a:lnTo>
                  <a:pt x="0" y="0"/>
                </a:lnTo>
                <a:lnTo>
                  <a:pt x="0" y="6350"/>
                </a:lnTo>
                <a:lnTo>
                  <a:pt x="0" y="15240"/>
                </a:lnTo>
                <a:lnTo>
                  <a:pt x="0" y="67310"/>
                </a:lnTo>
                <a:lnTo>
                  <a:pt x="381000" y="67310"/>
                </a:lnTo>
                <a:lnTo>
                  <a:pt x="381000" y="15240"/>
                </a:lnTo>
                <a:lnTo>
                  <a:pt x="1831340" y="15240"/>
                </a:lnTo>
                <a:lnTo>
                  <a:pt x="1831340" y="67310"/>
                </a:lnTo>
                <a:lnTo>
                  <a:pt x="9146540" y="67310"/>
                </a:lnTo>
                <a:lnTo>
                  <a:pt x="9146540" y="15240"/>
                </a:lnTo>
                <a:lnTo>
                  <a:pt x="9146540" y="6350"/>
                </a:lnTo>
                <a:lnTo>
                  <a:pt x="9146540" y="0"/>
                </a:lnTo>
                <a:close/>
              </a:path>
            </a:pathLst>
          </a:custGeom>
          <a:solidFill>
            <a:srgbClr val="005FC0"/>
          </a:solidFill>
        </p:spPr>
        <p:txBody>
          <a:bodyPr wrap="square" lIns="0" tIns="0" rIns="0" bIns="0" rtlCol="0"/>
          <a:lstStyle/>
          <a:p>
            <a:endParaRPr sz="1800"/>
          </a:p>
        </p:txBody>
      </p:sp>
      <p:sp>
        <p:nvSpPr>
          <p:cNvPr id="171" name="bg object 171"/>
          <p:cNvSpPr/>
          <p:nvPr/>
        </p:nvSpPr>
        <p:spPr>
          <a:xfrm>
            <a:off x="-1694" y="6297929"/>
            <a:ext cx="12195387" cy="68580"/>
          </a:xfrm>
          <a:custGeom>
            <a:avLst/>
            <a:gdLst/>
            <a:ahLst/>
            <a:cxnLst/>
            <a:rect l="l" t="t" r="r" b="b"/>
            <a:pathLst>
              <a:path w="9146540" h="68579">
                <a:moveTo>
                  <a:pt x="9146540" y="0"/>
                </a:moveTo>
                <a:lnTo>
                  <a:pt x="0" y="0"/>
                </a:lnTo>
                <a:lnTo>
                  <a:pt x="0" y="31750"/>
                </a:lnTo>
                <a:lnTo>
                  <a:pt x="0" y="40640"/>
                </a:lnTo>
                <a:lnTo>
                  <a:pt x="0" y="68580"/>
                </a:lnTo>
                <a:lnTo>
                  <a:pt x="381000" y="68580"/>
                </a:lnTo>
                <a:lnTo>
                  <a:pt x="381000" y="40640"/>
                </a:lnTo>
                <a:lnTo>
                  <a:pt x="1831340" y="40640"/>
                </a:lnTo>
                <a:lnTo>
                  <a:pt x="1831340" y="68580"/>
                </a:lnTo>
                <a:lnTo>
                  <a:pt x="9146540" y="68580"/>
                </a:lnTo>
                <a:lnTo>
                  <a:pt x="9146540" y="40640"/>
                </a:lnTo>
                <a:lnTo>
                  <a:pt x="9146540" y="31750"/>
                </a:lnTo>
                <a:lnTo>
                  <a:pt x="9146540" y="0"/>
                </a:lnTo>
                <a:close/>
              </a:path>
            </a:pathLst>
          </a:custGeom>
          <a:solidFill>
            <a:srgbClr val="0060C1"/>
          </a:solidFill>
        </p:spPr>
        <p:txBody>
          <a:bodyPr wrap="square" lIns="0" tIns="0" rIns="0" bIns="0" rtlCol="0"/>
          <a:lstStyle/>
          <a:p>
            <a:endParaRPr sz="1800"/>
          </a:p>
        </p:txBody>
      </p:sp>
      <p:sp>
        <p:nvSpPr>
          <p:cNvPr id="172" name="bg object 172"/>
          <p:cNvSpPr/>
          <p:nvPr/>
        </p:nvSpPr>
        <p:spPr>
          <a:xfrm>
            <a:off x="-1694" y="6360159"/>
            <a:ext cx="12195387" cy="68580"/>
          </a:xfrm>
          <a:custGeom>
            <a:avLst/>
            <a:gdLst/>
            <a:ahLst/>
            <a:cxnLst/>
            <a:rect l="l" t="t" r="r" b="b"/>
            <a:pathLst>
              <a:path w="9146540" h="68579">
                <a:moveTo>
                  <a:pt x="9146540" y="0"/>
                </a:moveTo>
                <a:lnTo>
                  <a:pt x="0" y="0"/>
                </a:lnTo>
                <a:lnTo>
                  <a:pt x="0" y="57150"/>
                </a:lnTo>
                <a:lnTo>
                  <a:pt x="0" y="66040"/>
                </a:lnTo>
                <a:lnTo>
                  <a:pt x="0" y="68580"/>
                </a:lnTo>
                <a:lnTo>
                  <a:pt x="381000" y="68580"/>
                </a:lnTo>
                <a:lnTo>
                  <a:pt x="381000" y="66040"/>
                </a:lnTo>
                <a:lnTo>
                  <a:pt x="1831340" y="66040"/>
                </a:lnTo>
                <a:lnTo>
                  <a:pt x="1831340" y="68580"/>
                </a:lnTo>
                <a:lnTo>
                  <a:pt x="9146540" y="68580"/>
                </a:lnTo>
                <a:lnTo>
                  <a:pt x="9146540" y="66040"/>
                </a:lnTo>
                <a:lnTo>
                  <a:pt x="9146540" y="57150"/>
                </a:lnTo>
                <a:lnTo>
                  <a:pt x="9146540" y="0"/>
                </a:lnTo>
                <a:close/>
              </a:path>
            </a:pathLst>
          </a:custGeom>
          <a:solidFill>
            <a:srgbClr val="0060C2"/>
          </a:solidFill>
        </p:spPr>
        <p:txBody>
          <a:bodyPr wrap="square" lIns="0" tIns="0" rIns="0" bIns="0" rtlCol="0"/>
          <a:lstStyle/>
          <a:p>
            <a:endParaRPr sz="1800"/>
          </a:p>
        </p:txBody>
      </p:sp>
      <p:sp>
        <p:nvSpPr>
          <p:cNvPr id="173" name="bg object 173"/>
          <p:cNvSpPr/>
          <p:nvPr/>
        </p:nvSpPr>
        <p:spPr>
          <a:xfrm>
            <a:off x="-1694" y="6422389"/>
            <a:ext cx="12195387" cy="68580"/>
          </a:xfrm>
          <a:custGeom>
            <a:avLst/>
            <a:gdLst/>
            <a:ahLst/>
            <a:cxnLst/>
            <a:rect l="l" t="t" r="r" b="b"/>
            <a:pathLst>
              <a:path w="9146540" h="68579">
                <a:moveTo>
                  <a:pt x="381000" y="0"/>
                </a:moveTo>
                <a:lnTo>
                  <a:pt x="0" y="0"/>
                </a:lnTo>
                <a:lnTo>
                  <a:pt x="0" y="3810"/>
                </a:lnTo>
                <a:lnTo>
                  <a:pt x="0" y="68580"/>
                </a:lnTo>
                <a:lnTo>
                  <a:pt x="381000" y="68580"/>
                </a:lnTo>
                <a:lnTo>
                  <a:pt x="381000" y="3810"/>
                </a:lnTo>
                <a:lnTo>
                  <a:pt x="381000" y="0"/>
                </a:lnTo>
                <a:close/>
              </a:path>
              <a:path w="9146540" h="68579">
                <a:moveTo>
                  <a:pt x="9146540" y="0"/>
                </a:moveTo>
                <a:lnTo>
                  <a:pt x="1831340" y="0"/>
                </a:lnTo>
                <a:lnTo>
                  <a:pt x="1831340" y="3810"/>
                </a:lnTo>
                <a:lnTo>
                  <a:pt x="1831340" y="68580"/>
                </a:lnTo>
                <a:lnTo>
                  <a:pt x="9146540" y="68580"/>
                </a:lnTo>
                <a:lnTo>
                  <a:pt x="9146540" y="3810"/>
                </a:lnTo>
                <a:lnTo>
                  <a:pt x="9146540" y="0"/>
                </a:lnTo>
                <a:close/>
              </a:path>
            </a:pathLst>
          </a:custGeom>
          <a:solidFill>
            <a:srgbClr val="0061C3"/>
          </a:solidFill>
        </p:spPr>
        <p:txBody>
          <a:bodyPr wrap="square" lIns="0" tIns="0" rIns="0" bIns="0" rtlCol="0"/>
          <a:lstStyle/>
          <a:p>
            <a:endParaRPr sz="1800"/>
          </a:p>
        </p:txBody>
      </p:sp>
      <p:sp>
        <p:nvSpPr>
          <p:cNvPr id="174" name="bg object 174"/>
          <p:cNvSpPr/>
          <p:nvPr/>
        </p:nvSpPr>
        <p:spPr>
          <a:xfrm>
            <a:off x="-1694" y="6484619"/>
            <a:ext cx="12195387" cy="68580"/>
          </a:xfrm>
          <a:custGeom>
            <a:avLst/>
            <a:gdLst/>
            <a:ahLst/>
            <a:cxnLst/>
            <a:rect l="l" t="t" r="r" b="b"/>
            <a:pathLst>
              <a:path w="9146540" h="68579">
                <a:moveTo>
                  <a:pt x="9146540" y="0"/>
                </a:moveTo>
                <a:lnTo>
                  <a:pt x="0" y="0"/>
                </a:lnTo>
                <a:lnTo>
                  <a:pt x="0" y="21590"/>
                </a:lnTo>
                <a:lnTo>
                  <a:pt x="0" y="30480"/>
                </a:lnTo>
                <a:lnTo>
                  <a:pt x="0" y="68580"/>
                </a:lnTo>
                <a:lnTo>
                  <a:pt x="381000" y="68580"/>
                </a:lnTo>
                <a:lnTo>
                  <a:pt x="381000" y="30480"/>
                </a:lnTo>
                <a:lnTo>
                  <a:pt x="1831340" y="30480"/>
                </a:lnTo>
                <a:lnTo>
                  <a:pt x="1831340" y="68580"/>
                </a:lnTo>
                <a:lnTo>
                  <a:pt x="9146540" y="68580"/>
                </a:lnTo>
                <a:lnTo>
                  <a:pt x="9146540" y="30480"/>
                </a:lnTo>
                <a:lnTo>
                  <a:pt x="9146540" y="21590"/>
                </a:lnTo>
                <a:lnTo>
                  <a:pt x="9146540" y="0"/>
                </a:lnTo>
                <a:close/>
              </a:path>
            </a:pathLst>
          </a:custGeom>
          <a:solidFill>
            <a:srgbClr val="0061C4"/>
          </a:solidFill>
        </p:spPr>
        <p:txBody>
          <a:bodyPr wrap="square" lIns="0" tIns="0" rIns="0" bIns="0" rtlCol="0"/>
          <a:lstStyle/>
          <a:p>
            <a:endParaRPr sz="1800"/>
          </a:p>
        </p:txBody>
      </p:sp>
      <p:sp>
        <p:nvSpPr>
          <p:cNvPr id="175" name="bg object 175"/>
          <p:cNvSpPr/>
          <p:nvPr/>
        </p:nvSpPr>
        <p:spPr>
          <a:xfrm>
            <a:off x="-1694" y="6546849"/>
            <a:ext cx="12195387" cy="68580"/>
          </a:xfrm>
          <a:custGeom>
            <a:avLst/>
            <a:gdLst/>
            <a:ahLst/>
            <a:cxnLst/>
            <a:rect l="l" t="t" r="r" b="b"/>
            <a:pathLst>
              <a:path w="9146540" h="68579">
                <a:moveTo>
                  <a:pt x="9146540" y="0"/>
                </a:moveTo>
                <a:lnTo>
                  <a:pt x="0" y="0"/>
                </a:lnTo>
                <a:lnTo>
                  <a:pt x="0" y="46990"/>
                </a:lnTo>
                <a:lnTo>
                  <a:pt x="0" y="55880"/>
                </a:lnTo>
                <a:lnTo>
                  <a:pt x="0" y="68580"/>
                </a:lnTo>
                <a:lnTo>
                  <a:pt x="381000" y="68580"/>
                </a:lnTo>
                <a:lnTo>
                  <a:pt x="381000" y="55880"/>
                </a:lnTo>
                <a:lnTo>
                  <a:pt x="1831340" y="55880"/>
                </a:lnTo>
                <a:lnTo>
                  <a:pt x="1831340" y="68580"/>
                </a:lnTo>
                <a:lnTo>
                  <a:pt x="9146540" y="68580"/>
                </a:lnTo>
                <a:lnTo>
                  <a:pt x="9146540" y="55880"/>
                </a:lnTo>
                <a:lnTo>
                  <a:pt x="9146540" y="46990"/>
                </a:lnTo>
                <a:lnTo>
                  <a:pt x="9146540" y="0"/>
                </a:lnTo>
                <a:close/>
              </a:path>
            </a:pathLst>
          </a:custGeom>
          <a:solidFill>
            <a:srgbClr val="0062C5"/>
          </a:solidFill>
        </p:spPr>
        <p:txBody>
          <a:bodyPr wrap="square" lIns="0" tIns="0" rIns="0" bIns="0" rtlCol="0"/>
          <a:lstStyle/>
          <a:p>
            <a:endParaRPr sz="1800"/>
          </a:p>
        </p:txBody>
      </p:sp>
      <p:sp>
        <p:nvSpPr>
          <p:cNvPr id="176" name="bg object 176"/>
          <p:cNvSpPr/>
          <p:nvPr/>
        </p:nvSpPr>
        <p:spPr>
          <a:xfrm>
            <a:off x="-1694" y="6609079"/>
            <a:ext cx="12195387"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62C6"/>
          </a:solidFill>
        </p:spPr>
        <p:txBody>
          <a:bodyPr wrap="square" lIns="0" tIns="0" rIns="0" bIns="0" rtlCol="0"/>
          <a:lstStyle/>
          <a:p>
            <a:endParaRPr sz="1800"/>
          </a:p>
        </p:txBody>
      </p:sp>
      <p:sp>
        <p:nvSpPr>
          <p:cNvPr id="177" name="bg object 177"/>
          <p:cNvSpPr/>
          <p:nvPr/>
        </p:nvSpPr>
        <p:spPr>
          <a:xfrm>
            <a:off x="-1694" y="6671309"/>
            <a:ext cx="12195387" cy="68580"/>
          </a:xfrm>
          <a:custGeom>
            <a:avLst/>
            <a:gdLst/>
            <a:ahLst/>
            <a:cxnLst/>
            <a:rect l="l" t="t" r="r" b="b"/>
            <a:pathLst>
              <a:path w="9146540" h="68579">
                <a:moveTo>
                  <a:pt x="9146540" y="0"/>
                </a:moveTo>
                <a:lnTo>
                  <a:pt x="0" y="0"/>
                </a:lnTo>
                <a:lnTo>
                  <a:pt x="0" y="10160"/>
                </a:lnTo>
                <a:lnTo>
                  <a:pt x="0" y="19050"/>
                </a:lnTo>
                <a:lnTo>
                  <a:pt x="0" y="68580"/>
                </a:lnTo>
                <a:lnTo>
                  <a:pt x="381000" y="68580"/>
                </a:lnTo>
                <a:lnTo>
                  <a:pt x="381000" y="19050"/>
                </a:lnTo>
                <a:lnTo>
                  <a:pt x="1831340" y="19050"/>
                </a:lnTo>
                <a:lnTo>
                  <a:pt x="1831340" y="68580"/>
                </a:lnTo>
                <a:lnTo>
                  <a:pt x="9146540" y="68580"/>
                </a:lnTo>
                <a:lnTo>
                  <a:pt x="9146540" y="19050"/>
                </a:lnTo>
                <a:lnTo>
                  <a:pt x="9146540" y="10160"/>
                </a:lnTo>
                <a:lnTo>
                  <a:pt x="9146540" y="0"/>
                </a:lnTo>
                <a:close/>
              </a:path>
            </a:pathLst>
          </a:custGeom>
          <a:solidFill>
            <a:srgbClr val="0063C7"/>
          </a:solidFill>
        </p:spPr>
        <p:txBody>
          <a:bodyPr wrap="square" lIns="0" tIns="0" rIns="0" bIns="0" rtlCol="0"/>
          <a:lstStyle/>
          <a:p>
            <a:endParaRPr sz="1800"/>
          </a:p>
        </p:txBody>
      </p:sp>
      <p:sp>
        <p:nvSpPr>
          <p:cNvPr id="178" name="bg object 178"/>
          <p:cNvSpPr/>
          <p:nvPr/>
        </p:nvSpPr>
        <p:spPr>
          <a:xfrm>
            <a:off x="-1694" y="6733539"/>
            <a:ext cx="12195387" cy="68580"/>
          </a:xfrm>
          <a:custGeom>
            <a:avLst/>
            <a:gdLst/>
            <a:ahLst/>
            <a:cxnLst/>
            <a:rect l="l" t="t" r="r" b="b"/>
            <a:pathLst>
              <a:path w="9146540" h="68579">
                <a:moveTo>
                  <a:pt x="9146540" y="0"/>
                </a:moveTo>
                <a:lnTo>
                  <a:pt x="0" y="0"/>
                </a:lnTo>
                <a:lnTo>
                  <a:pt x="0" y="35560"/>
                </a:lnTo>
                <a:lnTo>
                  <a:pt x="0" y="44450"/>
                </a:lnTo>
                <a:lnTo>
                  <a:pt x="0" y="68580"/>
                </a:lnTo>
                <a:lnTo>
                  <a:pt x="382270" y="68580"/>
                </a:lnTo>
                <a:lnTo>
                  <a:pt x="382270" y="44450"/>
                </a:lnTo>
                <a:lnTo>
                  <a:pt x="1830070" y="44450"/>
                </a:lnTo>
                <a:lnTo>
                  <a:pt x="1830070" y="68580"/>
                </a:lnTo>
                <a:lnTo>
                  <a:pt x="9146540" y="68580"/>
                </a:lnTo>
                <a:lnTo>
                  <a:pt x="9146540" y="44450"/>
                </a:lnTo>
                <a:lnTo>
                  <a:pt x="9146540" y="35560"/>
                </a:lnTo>
                <a:lnTo>
                  <a:pt x="9146540" y="0"/>
                </a:lnTo>
                <a:close/>
              </a:path>
            </a:pathLst>
          </a:custGeom>
          <a:solidFill>
            <a:srgbClr val="0063C8"/>
          </a:solidFill>
        </p:spPr>
        <p:txBody>
          <a:bodyPr wrap="square" lIns="0" tIns="0" rIns="0" bIns="0" rtlCol="0"/>
          <a:lstStyle/>
          <a:p>
            <a:endParaRPr sz="1800"/>
          </a:p>
        </p:txBody>
      </p:sp>
      <p:sp>
        <p:nvSpPr>
          <p:cNvPr id="179" name="bg object 179"/>
          <p:cNvSpPr/>
          <p:nvPr/>
        </p:nvSpPr>
        <p:spPr>
          <a:xfrm>
            <a:off x="0" y="6797039"/>
            <a:ext cx="12192000" cy="60960"/>
          </a:xfrm>
          <a:custGeom>
            <a:avLst/>
            <a:gdLst/>
            <a:ahLst/>
            <a:cxnLst/>
            <a:rect l="l" t="t" r="r" b="b"/>
            <a:pathLst>
              <a:path w="9144000" h="60959">
                <a:moveTo>
                  <a:pt x="9144000" y="0"/>
                </a:moveTo>
                <a:lnTo>
                  <a:pt x="0" y="0"/>
                </a:lnTo>
                <a:lnTo>
                  <a:pt x="0" y="59690"/>
                </a:lnTo>
                <a:lnTo>
                  <a:pt x="0" y="60960"/>
                </a:lnTo>
                <a:lnTo>
                  <a:pt x="9144000" y="60960"/>
                </a:lnTo>
                <a:lnTo>
                  <a:pt x="9144000" y="59690"/>
                </a:lnTo>
                <a:lnTo>
                  <a:pt x="9144000" y="0"/>
                </a:lnTo>
                <a:close/>
              </a:path>
            </a:pathLst>
          </a:custGeom>
          <a:solidFill>
            <a:srgbClr val="0064C9"/>
          </a:solidFill>
        </p:spPr>
        <p:txBody>
          <a:bodyPr wrap="square" lIns="0" tIns="0" rIns="0" bIns="0" rtlCol="0"/>
          <a:lstStyle/>
          <a:p>
            <a:endParaRPr sz="1800"/>
          </a:p>
        </p:txBody>
      </p:sp>
      <p:sp>
        <p:nvSpPr>
          <p:cNvPr id="180" name="bg object 180"/>
          <p:cNvSpPr/>
          <p:nvPr/>
        </p:nvSpPr>
        <p:spPr>
          <a:xfrm>
            <a:off x="506307" y="0"/>
            <a:ext cx="1933787" cy="185420"/>
          </a:xfrm>
          <a:custGeom>
            <a:avLst/>
            <a:gdLst/>
            <a:ahLst/>
            <a:cxnLst/>
            <a:rect l="l" t="t" r="r" b="b"/>
            <a:pathLst>
              <a:path w="1450339" h="185420">
                <a:moveTo>
                  <a:pt x="1450340" y="0"/>
                </a:moveTo>
                <a:lnTo>
                  <a:pt x="0" y="0"/>
                </a:lnTo>
                <a:lnTo>
                  <a:pt x="0" y="88900"/>
                </a:lnTo>
                <a:lnTo>
                  <a:pt x="0" y="96520"/>
                </a:lnTo>
                <a:lnTo>
                  <a:pt x="0" y="185420"/>
                </a:lnTo>
                <a:lnTo>
                  <a:pt x="1450340" y="185420"/>
                </a:lnTo>
                <a:lnTo>
                  <a:pt x="1450340" y="96520"/>
                </a:lnTo>
                <a:lnTo>
                  <a:pt x="1450340" y="88900"/>
                </a:lnTo>
                <a:lnTo>
                  <a:pt x="1450340" y="0"/>
                </a:lnTo>
                <a:close/>
              </a:path>
            </a:pathLst>
          </a:custGeom>
          <a:solidFill>
            <a:srgbClr val="003E7D">
              <a:alpha val="50000"/>
            </a:srgbClr>
          </a:solidFill>
        </p:spPr>
        <p:txBody>
          <a:bodyPr wrap="square" lIns="0" tIns="0" rIns="0" bIns="0" rtlCol="0"/>
          <a:lstStyle/>
          <a:p>
            <a:endParaRPr sz="1800"/>
          </a:p>
        </p:txBody>
      </p:sp>
      <p:sp>
        <p:nvSpPr>
          <p:cNvPr id="181" name="bg object 181"/>
          <p:cNvSpPr/>
          <p:nvPr/>
        </p:nvSpPr>
        <p:spPr>
          <a:xfrm>
            <a:off x="506305" y="17525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3E7E">
              <a:alpha val="50000"/>
            </a:srgbClr>
          </a:solidFill>
        </p:spPr>
        <p:txBody>
          <a:bodyPr wrap="square" lIns="0" tIns="0" rIns="0" bIns="0" rtlCol="0"/>
          <a:lstStyle/>
          <a:p>
            <a:endParaRPr sz="1800"/>
          </a:p>
        </p:txBody>
      </p:sp>
      <p:sp>
        <p:nvSpPr>
          <p:cNvPr id="182" name="bg object 182"/>
          <p:cNvSpPr/>
          <p:nvPr/>
        </p:nvSpPr>
        <p:spPr>
          <a:xfrm>
            <a:off x="506305" y="262889"/>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3F7F">
              <a:alpha val="50000"/>
            </a:srgbClr>
          </a:solidFill>
        </p:spPr>
        <p:txBody>
          <a:bodyPr wrap="square" lIns="0" tIns="0" rIns="0" bIns="0" rtlCol="0"/>
          <a:lstStyle/>
          <a:p>
            <a:endParaRPr sz="1800"/>
          </a:p>
        </p:txBody>
      </p:sp>
      <p:sp>
        <p:nvSpPr>
          <p:cNvPr id="183" name="bg object 183"/>
          <p:cNvSpPr/>
          <p:nvPr/>
        </p:nvSpPr>
        <p:spPr>
          <a:xfrm>
            <a:off x="506305" y="35052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3F80">
              <a:alpha val="50000"/>
            </a:srgbClr>
          </a:solidFill>
        </p:spPr>
        <p:txBody>
          <a:bodyPr wrap="square" lIns="0" tIns="0" rIns="0" bIns="0" rtlCol="0"/>
          <a:lstStyle/>
          <a:p>
            <a:endParaRPr sz="1800"/>
          </a:p>
        </p:txBody>
      </p:sp>
      <p:sp>
        <p:nvSpPr>
          <p:cNvPr id="184" name="bg object 184"/>
          <p:cNvSpPr/>
          <p:nvPr/>
        </p:nvSpPr>
        <p:spPr>
          <a:xfrm>
            <a:off x="506305" y="43942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4081">
              <a:alpha val="50000"/>
            </a:srgbClr>
          </a:solidFill>
        </p:spPr>
        <p:txBody>
          <a:bodyPr wrap="square" lIns="0" tIns="0" rIns="0" bIns="0" rtlCol="0"/>
          <a:lstStyle/>
          <a:p>
            <a:endParaRPr sz="1800"/>
          </a:p>
        </p:txBody>
      </p:sp>
      <p:sp>
        <p:nvSpPr>
          <p:cNvPr id="185" name="bg object 185"/>
          <p:cNvSpPr/>
          <p:nvPr/>
        </p:nvSpPr>
        <p:spPr>
          <a:xfrm>
            <a:off x="506305" y="52704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4082">
              <a:alpha val="50000"/>
            </a:srgbClr>
          </a:solidFill>
        </p:spPr>
        <p:txBody>
          <a:bodyPr wrap="square" lIns="0" tIns="0" rIns="0" bIns="0" rtlCol="0"/>
          <a:lstStyle/>
          <a:p>
            <a:endParaRPr sz="1800"/>
          </a:p>
        </p:txBody>
      </p:sp>
      <p:sp>
        <p:nvSpPr>
          <p:cNvPr id="186" name="bg object 186"/>
          <p:cNvSpPr/>
          <p:nvPr/>
        </p:nvSpPr>
        <p:spPr>
          <a:xfrm>
            <a:off x="506305" y="61467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4183">
              <a:alpha val="50000"/>
            </a:srgbClr>
          </a:solidFill>
        </p:spPr>
        <p:txBody>
          <a:bodyPr wrap="square" lIns="0" tIns="0" rIns="0" bIns="0" rtlCol="0"/>
          <a:lstStyle/>
          <a:p>
            <a:endParaRPr sz="1800"/>
          </a:p>
        </p:txBody>
      </p:sp>
      <p:sp>
        <p:nvSpPr>
          <p:cNvPr id="187" name="bg object 187"/>
          <p:cNvSpPr/>
          <p:nvPr/>
        </p:nvSpPr>
        <p:spPr>
          <a:xfrm>
            <a:off x="506307" y="702309"/>
            <a:ext cx="1933787" cy="96520"/>
          </a:xfrm>
          <a:custGeom>
            <a:avLst/>
            <a:gdLst/>
            <a:ahLst/>
            <a:cxnLst/>
            <a:rect l="l" t="t" r="r" b="b"/>
            <a:pathLst>
              <a:path w="1450339" h="96520">
                <a:moveTo>
                  <a:pt x="1450340" y="0"/>
                </a:moveTo>
                <a:lnTo>
                  <a:pt x="0" y="0"/>
                </a:lnTo>
                <a:lnTo>
                  <a:pt x="0" y="58420"/>
                </a:lnTo>
                <a:lnTo>
                  <a:pt x="0" y="96520"/>
                </a:lnTo>
                <a:lnTo>
                  <a:pt x="429260" y="96520"/>
                </a:lnTo>
                <a:lnTo>
                  <a:pt x="429260" y="58420"/>
                </a:lnTo>
                <a:lnTo>
                  <a:pt x="1450340" y="58420"/>
                </a:lnTo>
                <a:lnTo>
                  <a:pt x="1450340" y="0"/>
                </a:lnTo>
                <a:close/>
              </a:path>
            </a:pathLst>
          </a:custGeom>
          <a:solidFill>
            <a:srgbClr val="004184">
              <a:alpha val="50000"/>
            </a:srgbClr>
          </a:solidFill>
        </p:spPr>
        <p:txBody>
          <a:bodyPr wrap="square" lIns="0" tIns="0" rIns="0" bIns="0" rtlCol="0"/>
          <a:lstStyle/>
          <a:p>
            <a:endParaRPr sz="1800"/>
          </a:p>
        </p:txBody>
      </p:sp>
      <p:sp>
        <p:nvSpPr>
          <p:cNvPr id="188" name="bg object 188"/>
          <p:cNvSpPr/>
          <p:nvPr/>
        </p:nvSpPr>
        <p:spPr>
          <a:xfrm>
            <a:off x="506305" y="789939"/>
            <a:ext cx="508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285">
              <a:alpha val="50000"/>
            </a:srgbClr>
          </a:solidFill>
        </p:spPr>
        <p:txBody>
          <a:bodyPr wrap="square" lIns="0" tIns="0" rIns="0" bIns="0" rtlCol="0"/>
          <a:lstStyle/>
          <a:p>
            <a:endParaRPr sz="1800"/>
          </a:p>
        </p:txBody>
      </p:sp>
      <p:sp>
        <p:nvSpPr>
          <p:cNvPr id="189" name="bg object 189"/>
          <p:cNvSpPr/>
          <p:nvPr/>
        </p:nvSpPr>
        <p:spPr>
          <a:xfrm>
            <a:off x="506305" y="878839"/>
            <a:ext cx="508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286">
              <a:alpha val="50000"/>
            </a:srgbClr>
          </a:solidFill>
        </p:spPr>
        <p:txBody>
          <a:bodyPr wrap="square" lIns="0" tIns="0" rIns="0" bIns="0" rtlCol="0"/>
          <a:lstStyle/>
          <a:p>
            <a:endParaRPr sz="1800"/>
          </a:p>
        </p:txBody>
      </p:sp>
      <p:sp>
        <p:nvSpPr>
          <p:cNvPr id="190" name="bg object 190"/>
          <p:cNvSpPr/>
          <p:nvPr/>
        </p:nvSpPr>
        <p:spPr>
          <a:xfrm>
            <a:off x="506305" y="966469"/>
            <a:ext cx="508000" cy="96520"/>
          </a:xfrm>
          <a:custGeom>
            <a:avLst/>
            <a:gdLst/>
            <a:ahLst/>
            <a:cxnLst/>
            <a:rect l="l" t="t" r="r" b="b"/>
            <a:pathLst>
              <a:path w="381000" h="96519">
                <a:moveTo>
                  <a:pt x="0" y="96519"/>
                </a:moveTo>
                <a:lnTo>
                  <a:pt x="381000" y="96519"/>
                </a:lnTo>
                <a:lnTo>
                  <a:pt x="381000" y="0"/>
                </a:lnTo>
                <a:lnTo>
                  <a:pt x="0" y="0"/>
                </a:lnTo>
                <a:lnTo>
                  <a:pt x="0" y="96519"/>
                </a:lnTo>
                <a:close/>
              </a:path>
            </a:pathLst>
          </a:custGeom>
          <a:solidFill>
            <a:srgbClr val="004387">
              <a:alpha val="50000"/>
            </a:srgbClr>
          </a:solidFill>
        </p:spPr>
        <p:txBody>
          <a:bodyPr wrap="square" lIns="0" tIns="0" rIns="0" bIns="0" rtlCol="0"/>
          <a:lstStyle/>
          <a:p>
            <a:endParaRPr sz="1800"/>
          </a:p>
        </p:txBody>
      </p:sp>
      <p:sp>
        <p:nvSpPr>
          <p:cNvPr id="191" name="bg object 191"/>
          <p:cNvSpPr/>
          <p:nvPr/>
        </p:nvSpPr>
        <p:spPr>
          <a:xfrm>
            <a:off x="506305" y="1054100"/>
            <a:ext cx="508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388">
              <a:alpha val="50000"/>
            </a:srgbClr>
          </a:solidFill>
        </p:spPr>
        <p:txBody>
          <a:bodyPr wrap="square" lIns="0" tIns="0" rIns="0" bIns="0" rtlCol="0"/>
          <a:lstStyle/>
          <a:p>
            <a:endParaRPr sz="1800"/>
          </a:p>
        </p:txBody>
      </p:sp>
      <p:sp>
        <p:nvSpPr>
          <p:cNvPr id="192" name="bg object 192"/>
          <p:cNvSpPr/>
          <p:nvPr/>
        </p:nvSpPr>
        <p:spPr>
          <a:xfrm>
            <a:off x="506305" y="1141729"/>
            <a:ext cx="508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489">
              <a:alpha val="50000"/>
            </a:srgbClr>
          </a:solidFill>
        </p:spPr>
        <p:txBody>
          <a:bodyPr wrap="square" lIns="0" tIns="0" rIns="0" bIns="0" rtlCol="0"/>
          <a:lstStyle/>
          <a:p>
            <a:endParaRPr sz="1800"/>
          </a:p>
        </p:txBody>
      </p:sp>
      <p:sp>
        <p:nvSpPr>
          <p:cNvPr id="193" name="bg object 193"/>
          <p:cNvSpPr/>
          <p:nvPr/>
        </p:nvSpPr>
        <p:spPr>
          <a:xfrm>
            <a:off x="506305" y="1230629"/>
            <a:ext cx="508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48A">
              <a:alpha val="50000"/>
            </a:srgbClr>
          </a:solidFill>
        </p:spPr>
        <p:txBody>
          <a:bodyPr wrap="square" lIns="0" tIns="0" rIns="0" bIns="0" rtlCol="0"/>
          <a:lstStyle/>
          <a:p>
            <a:endParaRPr sz="1800"/>
          </a:p>
        </p:txBody>
      </p:sp>
      <p:sp>
        <p:nvSpPr>
          <p:cNvPr id="194" name="bg object 194"/>
          <p:cNvSpPr/>
          <p:nvPr/>
        </p:nvSpPr>
        <p:spPr>
          <a:xfrm>
            <a:off x="506305" y="1318259"/>
            <a:ext cx="508000" cy="96520"/>
          </a:xfrm>
          <a:custGeom>
            <a:avLst/>
            <a:gdLst/>
            <a:ahLst/>
            <a:cxnLst/>
            <a:rect l="l" t="t" r="r" b="b"/>
            <a:pathLst>
              <a:path w="381000" h="96519">
                <a:moveTo>
                  <a:pt x="0" y="96519"/>
                </a:moveTo>
                <a:lnTo>
                  <a:pt x="381000" y="96519"/>
                </a:lnTo>
                <a:lnTo>
                  <a:pt x="381000" y="0"/>
                </a:lnTo>
                <a:lnTo>
                  <a:pt x="0" y="0"/>
                </a:lnTo>
                <a:lnTo>
                  <a:pt x="0" y="96519"/>
                </a:lnTo>
                <a:close/>
              </a:path>
            </a:pathLst>
          </a:custGeom>
          <a:solidFill>
            <a:srgbClr val="00458B">
              <a:alpha val="50000"/>
            </a:srgbClr>
          </a:solidFill>
        </p:spPr>
        <p:txBody>
          <a:bodyPr wrap="square" lIns="0" tIns="0" rIns="0" bIns="0" rtlCol="0"/>
          <a:lstStyle/>
          <a:p>
            <a:endParaRPr sz="1800"/>
          </a:p>
        </p:txBody>
      </p:sp>
      <p:sp>
        <p:nvSpPr>
          <p:cNvPr id="195" name="bg object 195"/>
          <p:cNvSpPr/>
          <p:nvPr/>
        </p:nvSpPr>
        <p:spPr>
          <a:xfrm>
            <a:off x="506305" y="1405890"/>
            <a:ext cx="508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58C">
              <a:alpha val="50000"/>
            </a:srgbClr>
          </a:solidFill>
        </p:spPr>
        <p:txBody>
          <a:bodyPr wrap="square" lIns="0" tIns="0" rIns="0" bIns="0" rtlCol="0"/>
          <a:lstStyle/>
          <a:p>
            <a:endParaRPr sz="1800"/>
          </a:p>
        </p:txBody>
      </p:sp>
      <p:sp>
        <p:nvSpPr>
          <p:cNvPr id="196" name="bg object 196"/>
          <p:cNvSpPr/>
          <p:nvPr/>
        </p:nvSpPr>
        <p:spPr>
          <a:xfrm>
            <a:off x="506307" y="1493519"/>
            <a:ext cx="1933787" cy="96520"/>
          </a:xfrm>
          <a:custGeom>
            <a:avLst/>
            <a:gdLst/>
            <a:ahLst/>
            <a:cxnLst/>
            <a:rect l="l" t="t" r="r" b="b"/>
            <a:pathLst>
              <a:path w="1450339" h="96519">
                <a:moveTo>
                  <a:pt x="1450340" y="30480"/>
                </a:moveTo>
                <a:lnTo>
                  <a:pt x="429260" y="30480"/>
                </a:lnTo>
                <a:lnTo>
                  <a:pt x="429260" y="0"/>
                </a:lnTo>
                <a:lnTo>
                  <a:pt x="0" y="0"/>
                </a:lnTo>
                <a:lnTo>
                  <a:pt x="0" y="30480"/>
                </a:lnTo>
                <a:lnTo>
                  <a:pt x="0" y="96520"/>
                </a:lnTo>
                <a:lnTo>
                  <a:pt x="1450340" y="96520"/>
                </a:lnTo>
                <a:lnTo>
                  <a:pt x="1450340" y="30480"/>
                </a:lnTo>
                <a:close/>
              </a:path>
            </a:pathLst>
          </a:custGeom>
          <a:solidFill>
            <a:srgbClr val="00468D">
              <a:alpha val="50000"/>
            </a:srgbClr>
          </a:solidFill>
        </p:spPr>
        <p:txBody>
          <a:bodyPr wrap="square" lIns="0" tIns="0" rIns="0" bIns="0" rtlCol="0"/>
          <a:lstStyle/>
          <a:p>
            <a:endParaRPr sz="1800"/>
          </a:p>
        </p:txBody>
      </p:sp>
      <p:sp>
        <p:nvSpPr>
          <p:cNvPr id="197" name="bg object 197"/>
          <p:cNvSpPr/>
          <p:nvPr/>
        </p:nvSpPr>
        <p:spPr>
          <a:xfrm>
            <a:off x="506305" y="1582420"/>
            <a:ext cx="1933787"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68E">
              <a:alpha val="50000"/>
            </a:srgbClr>
          </a:solidFill>
        </p:spPr>
        <p:txBody>
          <a:bodyPr wrap="square" lIns="0" tIns="0" rIns="0" bIns="0" rtlCol="0"/>
          <a:lstStyle/>
          <a:p>
            <a:endParaRPr sz="1800"/>
          </a:p>
        </p:txBody>
      </p:sp>
      <p:sp>
        <p:nvSpPr>
          <p:cNvPr id="198" name="bg object 198"/>
          <p:cNvSpPr/>
          <p:nvPr/>
        </p:nvSpPr>
        <p:spPr>
          <a:xfrm>
            <a:off x="506305" y="1670049"/>
            <a:ext cx="1933787" cy="82550"/>
          </a:xfrm>
          <a:custGeom>
            <a:avLst/>
            <a:gdLst/>
            <a:ahLst/>
            <a:cxnLst/>
            <a:rect l="l" t="t" r="r" b="b"/>
            <a:pathLst>
              <a:path w="1450339" h="82550">
                <a:moveTo>
                  <a:pt x="0" y="82550"/>
                </a:moveTo>
                <a:lnTo>
                  <a:pt x="1450339" y="82550"/>
                </a:lnTo>
                <a:lnTo>
                  <a:pt x="1450339" y="0"/>
                </a:lnTo>
                <a:lnTo>
                  <a:pt x="0" y="0"/>
                </a:lnTo>
                <a:lnTo>
                  <a:pt x="0" y="82550"/>
                </a:lnTo>
                <a:close/>
              </a:path>
            </a:pathLst>
          </a:custGeom>
          <a:solidFill>
            <a:srgbClr val="00478F">
              <a:alpha val="50000"/>
            </a:srgbClr>
          </a:solidFill>
        </p:spPr>
        <p:txBody>
          <a:bodyPr wrap="square" lIns="0" tIns="0" rIns="0" bIns="0" rtlCol="0"/>
          <a:lstStyle/>
          <a:p>
            <a:endParaRPr sz="1800"/>
          </a:p>
        </p:txBody>
      </p:sp>
      <p:sp>
        <p:nvSpPr>
          <p:cNvPr id="199" name="bg object 199"/>
          <p:cNvSpPr/>
          <p:nvPr/>
        </p:nvSpPr>
        <p:spPr>
          <a:xfrm>
            <a:off x="506305" y="1905000"/>
            <a:ext cx="1933787" cy="36830"/>
          </a:xfrm>
          <a:custGeom>
            <a:avLst/>
            <a:gdLst/>
            <a:ahLst/>
            <a:cxnLst/>
            <a:rect l="l" t="t" r="r" b="b"/>
            <a:pathLst>
              <a:path w="1450339" h="36830">
                <a:moveTo>
                  <a:pt x="0" y="36829"/>
                </a:moveTo>
                <a:lnTo>
                  <a:pt x="1450339" y="36829"/>
                </a:lnTo>
                <a:lnTo>
                  <a:pt x="1450339" y="0"/>
                </a:lnTo>
                <a:lnTo>
                  <a:pt x="0" y="0"/>
                </a:lnTo>
                <a:lnTo>
                  <a:pt x="0" y="36829"/>
                </a:lnTo>
                <a:close/>
              </a:path>
            </a:pathLst>
          </a:custGeom>
          <a:solidFill>
            <a:srgbClr val="004891">
              <a:alpha val="50000"/>
            </a:srgbClr>
          </a:solidFill>
        </p:spPr>
        <p:txBody>
          <a:bodyPr wrap="square" lIns="0" tIns="0" rIns="0" bIns="0" rtlCol="0"/>
          <a:lstStyle/>
          <a:p>
            <a:endParaRPr sz="1800"/>
          </a:p>
        </p:txBody>
      </p:sp>
      <p:sp>
        <p:nvSpPr>
          <p:cNvPr id="200" name="bg object 200"/>
          <p:cNvSpPr/>
          <p:nvPr/>
        </p:nvSpPr>
        <p:spPr>
          <a:xfrm>
            <a:off x="506305" y="1932939"/>
            <a:ext cx="1933787"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892">
              <a:alpha val="50000"/>
            </a:srgbClr>
          </a:solidFill>
        </p:spPr>
        <p:txBody>
          <a:bodyPr wrap="square" lIns="0" tIns="0" rIns="0" bIns="0" rtlCol="0"/>
          <a:lstStyle/>
          <a:p>
            <a:endParaRPr sz="1800"/>
          </a:p>
        </p:txBody>
      </p:sp>
      <p:sp>
        <p:nvSpPr>
          <p:cNvPr id="201" name="bg object 201"/>
          <p:cNvSpPr/>
          <p:nvPr/>
        </p:nvSpPr>
        <p:spPr>
          <a:xfrm>
            <a:off x="506305" y="2021840"/>
            <a:ext cx="1933787"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993">
              <a:alpha val="50000"/>
            </a:srgbClr>
          </a:solidFill>
        </p:spPr>
        <p:txBody>
          <a:bodyPr wrap="square" lIns="0" tIns="0" rIns="0" bIns="0" rtlCol="0"/>
          <a:lstStyle/>
          <a:p>
            <a:endParaRPr sz="1800"/>
          </a:p>
        </p:txBody>
      </p:sp>
      <p:sp>
        <p:nvSpPr>
          <p:cNvPr id="202" name="bg object 202"/>
          <p:cNvSpPr/>
          <p:nvPr/>
        </p:nvSpPr>
        <p:spPr>
          <a:xfrm>
            <a:off x="506305" y="2109470"/>
            <a:ext cx="1933787"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994">
              <a:alpha val="50000"/>
            </a:srgbClr>
          </a:solidFill>
        </p:spPr>
        <p:txBody>
          <a:bodyPr wrap="square" lIns="0" tIns="0" rIns="0" bIns="0" rtlCol="0"/>
          <a:lstStyle/>
          <a:p>
            <a:endParaRPr sz="1800"/>
          </a:p>
        </p:txBody>
      </p:sp>
      <p:sp>
        <p:nvSpPr>
          <p:cNvPr id="203" name="bg object 203"/>
          <p:cNvSpPr/>
          <p:nvPr/>
        </p:nvSpPr>
        <p:spPr>
          <a:xfrm>
            <a:off x="506305" y="2197100"/>
            <a:ext cx="1933787"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A95">
              <a:alpha val="50000"/>
            </a:srgbClr>
          </a:solidFill>
        </p:spPr>
        <p:txBody>
          <a:bodyPr wrap="square" lIns="0" tIns="0" rIns="0" bIns="0" rtlCol="0"/>
          <a:lstStyle/>
          <a:p>
            <a:endParaRPr sz="1800"/>
          </a:p>
        </p:txBody>
      </p:sp>
      <p:sp>
        <p:nvSpPr>
          <p:cNvPr id="204" name="bg object 204"/>
          <p:cNvSpPr/>
          <p:nvPr/>
        </p:nvSpPr>
        <p:spPr>
          <a:xfrm>
            <a:off x="506305" y="2284730"/>
            <a:ext cx="1933787"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A96">
              <a:alpha val="50000"/>
            </a:srgbClr>
          </a:solidFill>
        </p:spPr>
        <p:txBody>
          <a:bodyPr wrap="square" lIns="0" tIns="0" rIns="0" bIns="0" rtlCol="0"/>
          <a:lstStyle/>
          <a:p>
            <a:endParaRPr sz="1800"/>
          </a:p>
        </p:txBody>
      </p:sp>
      <p:sp>
        <p:nvSpPr>
          <p:cNvPr id="205" name="bg object 205"/>
          <p:cNvSpPr/>
          <p:nvPr/>
        </p:nvSpPr>
        <p:spPr>
          <a:xfrm>
            <a:off x="506305" y="2373630"/>
            <a:ext cx="1933787"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B97">
              <a:alpha val="50000"/>
            </a:srgbClr>
          </a:solidFill>
        </p:spPr>
        <p:txBody>
          <a:bodyPr wrap="square" lIns="0" tIns="0" rIns="0" bIns="0" rtlCol="0"/>
          <a:lstStyle/>
          <a:p>
            <a:endParaRPr sz="1800"/>
          </a:p>
        </p:txBody>
      </p:sp>
      <p:sp>
        <p:nvSpPr>
          <p:cNvPr id="206" name="bg object 206"/>
          <p:cNvSpPr/>
          <p:nvPr/>
        </p:nvSpPr>
        <p:spPr>
          <a:xfrm>
            <a:off x="506305" y="2461259"/>
            <a:ext cx="1933787"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B99">
              <a:alpha val="50000"/>
            </a:srgbClr>
          </a:solidFill>
        </p:spPr>
        <p:txBody>
          <a:bodyPr wrap="square" lIns="0" tIns="0" rIns="0" bIns="0" rtlCol="0"/>
          <a:lstStyle/>
          <a:p>
            <a:endParaRPr sz="1800"/>
          </a:p>
        </p:txBody>
      </p:sp>
      <p:sp>
        <p:nvSpPr>
          <p:cNvPr id="207" name="bg object 207"/>
          <p:cNvSpPr/>
          <p:nvPr/>
        </p:nvSpPr>
        <p:spPr>
          <a:xfrm>
            <a:off x="506305" y="2548890"/>
            <a:ext cx="1933787"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C99">
              <a:alpha val="50000"/>
            </a:srgbClr>
          </a:solidFill>
        </p:spPr>
        <p:txBody>
          <a:bodyPr wrap="square" lIns="0" tIns="0" rIns="0" bIns="0" rtlCol="0"/>
          <a:lstStyle/>
          <a:p>
            <a:endParaRPr sz="1800"/>
          </a:p>
        </p:txBody>
      </p:sp>
      <p:sp>
        <p:nvSpPr>
          <p:cNvPr id="208" name="bg object 208"/>
          <p:cNvSpPr/>
          <p:nvPr/>
        </p:nvSpPr>
        <p:spPr>
          <a:xfrm>
            <a:off x="506305" y="2636519"/>
            <a:ext cx="1933787"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C9A">
              <a:alpha val="50000"/>
            </a:srgbClr>
          </a:solidFill>
        </p:spPr>
        <p:txBody>
          <a:bodyPr wrap="square" lIns="0" tIns="0" rIns="0" bIns="0" rtlCol="0"/>
          <a:lstStyle/>
          <a:p>
            <a:endParaRPr sz="1800"/>
          </a:p>
        </p:txBody>
      </p:sp>
      <p:sp>
        <p:nvSpPr>
          <p:cNvPr id="209" name="bg object 209"/>
          <p:cNvSpPr/>
          <p:nvPr/>
        </p:nvSpPr>
        <p:spPr>
          <a:xfrm>
            <a:off x="506305" y="2725419"/>
            <a:ext cx="1933787"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D9B">
              <a:alpha val="50000"/>
            </a:srgbClr>
          </a:solidFill>
        </p:spPr>
        <p:txBody>
          <a:bodyPr wrap="square" lIns="0" tIns="0" rIns="0" bIns="0" rtlCol="0"/>
          <a:lstStyle/>
          <a:p>
            <a:endParaRPr sz="1800"/>
          </a:p>
        </p:txBody>
      </p:sp>
      <p:sp>
        <p:nvSpPr>
          <p:cNvPr id="210" name="bg object 210"/>
          <p:cNvSpPr/>
          <p:nvPr/>
        </p:nvSpPr>
        <p:spPr>
          <a:xfrm>
            <a:off x="506305" y="2813050"/>
            <a:ext cx="1933787"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D9C">
              <a:alpha val="50000"/>
            </a:srgbClr>
          </a:solidFill>
        </p:spPr>
        <p:txBody>
          <a:bodyPr wrap="square" lIns="0" tIns="0" rIns="0" bIns="0" rtlCol="0"/>
          <a:lstStyle/>
          <a:p>
            <a:endParaRPr sz="1800"/>
          </a:p>
        </p:txBody>
      </p:sp>
      <p:sp>
        <p:nvSpPr>
          <p:cNvPr id="211" name="bg object 211"/>
          <p:cNvSpPr/>
          <p:nvPr/>
        </p:nvSpPr>
        <p:spPr>
          <a:xfrm>
            <a:off x="506305" y="2900680"/>
            <a:ext cx="1933787"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E9D">
              <a:alpha val="50000"/>
            </a:srgbClr>
          </a:solidFill>
        </p:spPr>
        <p:txBody>
          <a:bodyPr wrap="square" lIns="0" tIns="0" rIns="0" bIns="0" rtlCol="0"/>
          <a:lstStyle/>
          <a:p>
            <a:endParaRPr sz="1800"/>
          </a:p>
        </p:txBody>
      </p:sp>
      <p:sp>
        <p:nvSpPr>
          <p:cNvPr id="212" name="bg object 212"/>
          <p:cNvSpPr/>
          <p:nvPr/>
        </p:nvSpPr>
        <p:spPr>
          <a:xfrm>
            <a:off x="506305" y="2988310"/>
            <a:ext cx="1933787"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E9E">
              <a:alpha val="50000"/>
            </a:srgbClr>
          </a:solidFill>
        </p:spPr>
        <p:txBody>
          <a:bodyPr wrap="square" lIns="0" tIns="0" rIns="0" bIns="0" rtlCol="0"/>
          <a:lstStyle/>
          <a:p>
            <a:endParaRPr sz="1800"/>
          </a:p>
        </p:txBody>
      </p:sp>
      <p:sp>
        <p:nvSpPr>
          <p:cNvPr id="213" name="bg object 213"/>
          <p:cNvSpPr/>
          <p:nvPr/>
        </p:nvSpPr>
        <p:spPr>
          <a:xfrm>
            <a:off x="506305" y="3075939"/>
            <a:ext cx="1933787"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F9F">
              <a:alpha val="50000"/>
            </a:srgbClr>
          </a:solidFill>
        </p:spPr>
        <p:txBody>
          <a:bodyPr wrap="square" lIns="0" tIns="0" rIns="0" bIns="0" rtlCol="0"/>
          <a:lstStyle/>
          <a:p>
            <a:endParaRPr sz="1800"/>
          </a:p>
        </p:txBody>
      </p:sp>
      <p:sp>
        <p:nvSpPr>
          <p:cNvPr id="214" name="bg object 214"/>
          <p:cNvSpPr/>
          <p:nvPr/>
        </p:nvSpPr>
        <p:spPr>
          <a:xfrm>
            <a:off x="506305" y="316483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4FA0">
              <a:alpha val="50000"/>
            </a:srgbClr>
          </a:solidFill>
        </p:spPr>
        <p:txBody>
          <a:bodyPr wrap="square" lIns="0" tIns="0" rIns="0" bIns="0" rtlCol="0"/>
          <a:lstStyle/>
          <a:p>
            <a:endParaRPr sz="1800"/>
          </a:p>
        </p:txBody>
      </p:sp>
      <p:sp>
        <p:nvSpPr>
          <p:cNvPr id="215" name="bg object 215"/>
          <p:cNvSpPr/>
          <p:nvPr/>
        </p:nvSpPr>
        <p:spPr>
          <a:xfrm>
            <a:off x="506305" y="3252469"/>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0A1">
              <a:alpha val="50000"/>
            </a:srgbClr>
          </a:solidFill>
        </p:spPr>
        <p:txBody>
          <a:bodyPr wrap="square" lIns="0" tIns="0" rIns="0" bIns="0" rtlCol="0"/>
          <a:lstStyle/>
          <a:p>
            <a:endParaRPr sz="1800"/>
          </a:p>
        </p:txBody>
      </p:sp>
      <p:sp>
        <p:nvSpPr>
          <p:cNvPr id="216" name="bg object 216"/>
          <p:cNvSpPr/>
          <p:nvPr/>
        </p:nvSpPr>
        <p:spPr>
          <a:xfrm>
            <a:off x="506305" y="3340100"/>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0A2">
              <a:alpha val="50000"/>
            </a:srgbClr>
          </a:solidFill>
        </p:spPr>
        <p:txBody>
          <a:bodyPr wrap="square" lIns="0" tIns="0" rIns="0" bIns="0" rtlCol="0"/>
          <a:lstStyle/>
          <a:p>
            <a:endParaRPr sz="1800"/>
          </a:p>
        </p:txBody>
      </p:sp>
      <p:sp>
        <p:nvSpPr>
          <p:cNvPr id="217" name="bg object 217"/>
          <p:cNvSpPr/>
          <p:nvPr/>
        </p:nvSpPr>
        <p:spPr>
          <a:xfrm>
            <a:off x="506305" y="342772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1A3">
              <a:alpha val="50000"/>
            </a:srgbClr>
          </a:solidFill>
        </p:spPr>
        <p:txBody>
          <a:bodyPr wrap="square" lIns="0" tIns="0" rIns="0" bIns="0" rtlCol="0"/>
          <a:lstStyle/>
          <a:p>
            <a:endParaRPr sz="1800"/>
          </a:p>
        </p:txBody>
      </p:sp>
      <p:sp>
        <p:nvSpPr>
          <p:cNvPr id="218" name="bg object 218"/>
          <p:cNvSpPr/>
          <p:nvPr/>
        </p:nvSpPr>
        <p:spPr>
          <a:xfrm>
            <a:off x="506305" y="351662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1A4">
              <a:alpha val="50000"/>
            </a:srgbClr>
          </a:solidFill>
        </p:spPr>
        <p:txBody>
          <a:bodyPr wrap="square" lIns="0" tIns="0" rIns="0" bIns="0" rtlCol="0"/>
          <a:lstStyle/>
          <a:p>
            <a:endParaRPr sz="1800"/>
          </a:p>
        </p:txBody>
      </p:sp>
      <p:sp>
        <p:nvSpPr>
          <p:cNvPr id="219" name="bg object 219"/>
          <p:cNvSpPr/>
          <p:nvPr/>
        </p:nvSpPr>
        <p:spPr>
          <a:xfrm>
            <a:off x="506305" y="360426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2A5">
              <a:alpha val="50000"/>
            </a:srgbClr>
          </a:solidFill>
        </p:spPr>
        <p:txBody>
          <a:bodyPr wrap="square" lIns="0" tIns="0" rIns="0" bIns="0" rtlCol="0"/>
          <a:lstStyle/>
          <a:p>
            <a:endParaRPr sz="1800"/>
          </a:p>
        </p:txBody>
      </p:sp>
      <p:sp>
        <p:nvSpPr>
          <p:cNvPr id="220" name="bg object 220"/>
          <p:cNvSpPr/>
          <p:nvPr/>
        </p:nvSpPr>
        <p:spPr>
          <a:xfrm>
            <a:off x="506305" y="369188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2A6">
              <a:alpha val="50000"/>
            </a:srgbClr>
          </a:solidFill>
        </p:spPr>
        <p:txBody>
          <a:bodyPr wrap="square" lIns="0" tIns="0" rIns="0" bIns="0" rtlCol="0"/>
          <a:lstStyle/>
          <a:p>
            <a:endParaRPr sz="1800"/>
          </a:p>
        </p:txBody>
      </p:sp>
      <p:sp>
        <p:nvSpPr>
          <p:cNvPr id="221" name="bg object 221"/>
          <p:cNvSpPr/>
          <p:nvPr/>
        </p:nvSpPr>
        <p:spPr>
          <a:xfrm>
            <a:off x="506305" y="377952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3A7">
              <a:alpha val="50000"/>
            </a:srgbClr>
          </a:solidFill>
        </p:spPr>
        <p:txBody>
          <a:bodyPr wrap="square" lIns="0" tIns="0" rIns="0" bIns="0" rtlCol="0"/>
          <a:lstStyle/>
          <a:p>
            <a:endParaRPr sz="1800"/>
          </a:p>
        </p:txBody>
      </p:sp>
      <p:sp>
        <p:nvSpPr>
          <p:cNvPr id="222" name="bg object 222"/>
          <p:cNvSpPr/>
          <p:nvPr/>
        </p:nvSpPr>
        <p:spPr>
          <a:xfrm>
            <a:off x="506305" y="386842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3A8">
              <a:alpha val="50000"/>
            </a:srgbClr>
          </a:solidFill>
        </p:spPr>
        <p:txBody>
          <a:bodyPr wrap="square" lIns="0" tIns="0" rIns="0" bIns="0" rtlCol="0"/>
          <a:lstStyle/>
          <a:p>
            <a:endParaRPr sz="1800"/>
          </a:p>
        </p:txBody>
      </p:sp>
      <p:sp>
        <p:nvSpPr>
          <p:cNvPr id="223" name="bg object 223"/>
          <p:cNvSpPr/>
          <p:nvPr/>
        </p:nvSpPr>
        <p:spPr>
          <a:xfrm>
            <a:off x="506305" y="395605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4A9">
              <a:alpha val="50000"/>
            </a:srgbClr>
          </a:solidFill>
        </p:spPr>
        <p:txBody>
          <a:bodyPr wrap="square" lIns="0" tIns="0" rIns="0" bIns="0" rtlCol="0"/>
          <a:lstStyle/>
          <a:p>
            <a:endParaRPr sz="1800"/>
          </a:p>
        </p:txBody>
      </p:sp>
      <p:sp>
        <p:nvSpPr>
          <p:cNvPr id="224" name="bg object 224"/>
          <p:cNvSpPr/>
          <p:nvPr/>
        </p:nvSpPr>
        <p:spPr>
          <a:xfrm>
            <a:off x="506305" y="404367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4AA">
              <a:alpha val="50000"/>
            </a:srgbClr>
          </a:solidFill>
        </p:spPr>
        <p:txBody>
          <a:bodyPr wrap="square" lIns="0" tIns="0" rIns="0" bIns="0" rtlCol="0"/>
          <a:lstStyle/>
          <a:p>
            <a:endParaRPr sz="1800"/>
          </a:p>
        </p:txBody>
      </p:sp>
      <p:sp>
        <p:nvSpPr>
          <p:cNvPr id="225" name="bg object 225"/>
          <p:cNvSpPr/>
          <p:nvPr/>
        </p:nvSpPr>
        <p:spPr>
          <a:xfrm>
            <a:off x="506305" y="413131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5AB">
              <a:alpha val="50000"/>
            </a:srgbClr>
          </a:solidFill>
        </p:spPr>
        <p:txBody>
          <a:bodyPr wrap="square" lIns="0" tIns="0" rIns="0" bIns="0" rtlCol="0"/>
          <a:lstStyle/>
          <a:p>
            <a:endParaRPr sz="1800"/>
          </a:p>
        </p:txBody>
      </p:sp>
      <p:sp>
        <p:nvSpPr>
          <p:cNvPr id="226" name="bg object 226"/>
          <p:cNvSpPr/>
          <p:nvPr/>
        </p:nvSpPr>
        <p:spPr>
          <a:xfrm>
            <a:off x="506305" y="421893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5AC">
              <a:alpha val="50000"/>
            </a:srgbClr>
          </a:solidFill>
        </p:spPr>
        <p:txBody>
          <a:bodyPr wrap="square" lIns="0" tIns="0" rIns="0" bIns="0" rtlCol="0"/>
          <a:lstStyle/>
          <a:p>
            <a:endParaRPr sz="1800"/>
          </a:p>
        </p:txBody>
      </p:sp>
      <p:sp>
        <p:nvSpPr>
          <p:cNvPr id="227" name="bg object 227"/>
          <p:cNvSpPr/>
          <p:nvPr/>
        </p:nvSpPr>
        <p:spPr>
          <a:xfrm>
            <a:off x="506305" y="430783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6AD">
              <a:alpha val="50000"/>
            </a:srgbClr>
          </a:solidFill>
        </p:spPr>
        <p:txBody>
          <a:bodyPr wrap="square" lIns="0" tIns="0" rIns="0" bIns="0" rtlCol="0"/>
          <a:lstStyle/>
          <a:p>
            <a:endParaRPr sz="1800"/>
          </a:p>
        </p:txBody>
      </p:sp>
      <p:sp>
        <p:nvSpPr>
          <p:cNvPr id="228" name="bg object 228"/>
          <p:cNvSpPr/>
          <p:nvPr/>
        </p:nvSpPr>
        <p:spPr>
          <a:xfrm>
            <a:off x="506305" y="439547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6AE">
              <a:alpha val="50000"/>
            </a:srgbClr>
          </a:solidFill>
        </p:spPr>
        <p:txBody>
          <a:bodyPr wrap="square" lIns="0" tIns="0" rIns="0" bIns="0" rtlCol="0"/>
          <a:lstStyle/>
          <a:p>
            <a:endParaRPr sz="1800"/>
          </a:p>
        </p:txBody>
      </p:sp>
      <p:sp>
        <p:nvSpPr>
          <p:cNvPr id="229" name="bg object 229"/>
          <p:cNvSpPr/>
          <p:nvPr/>
        </p:nvSpPr>
        <p:spPr>
          <a:xfrm>
            <a:off x="506305" y="448310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7AF">
              <a:alpha val="50000"/>
            </a:srgbClr>
          </a:solidFill>
        </p:spPr>
        <p:txBody>
          <a:bodyPr wrap="square" lIns="0" tIns="0" rIns="0" bIns="0" rtlCol="0"/>
          <a:lstStyle/>
          <a:p>
            <a:endParaRPr sz="1800"/>
          </a:p>
        </p:txBody>
      </p:sp>
      <p:sp>
        <p:nvSpPr>
          <p:cNvPr id="230" name="bg object 230"/>
          <p:cNvSpPr/>
          <p:nvPr/>
        </p:nvSpPr>
        <p:spPr>
          <a:xfrm>
            <a:off x="506305" y="457072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7B0">
              <a:alpha val="50000"/>
            </a:srgbClr>
          </a:solidFill>
        </p:spPr>
        <p:txBody>
          <a:bodyPr wrap="square" lIns="0" tIns="0" rIns="0" bIns="0" rtlCol="0"/>
          <a:lstStyle/>
          <a:p>
            <a:endParaRPr sz="1800"/>
          </a:p>
        </p:txBody>
      </p:sp>
      <p:sp>
        <p:nvSpPr>
          <p:cNvPr id="231" name="bg object 231"/>
          <p:cNvSpPr/>
          <p:nvPr/>
        </p:nvSpPr>
        <p:spPr>
          <a:xfrm>
            <a:off x="506305" y="465962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8B1">
              <a:alpha val="50000"/>
            </a:srgbClr>
          </a:solidFill>
        </p:spPr>
        <p:txBody>
          <a:bodyPr wrap="square" lIns="0" tIns="0" rIns="0" bIns="0" rtlCol="0"/>
          <a:lstStyle/>
          <a:p>
            <a:endParaRPr sz="1800"/>
          </a:p>
        </p:txBody>
      </p:sp>
      <p:sp>
        <p:nvSpPr>
          <p:cNvPr id="232" name="bg object 232"/>
          <p:cNvSpPr/>
          <p:nvPr/>
        </p:nvSpPr>
        <p:spPr>
          <a:xfrm>
            <a:off x="506305" y="474726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8B2">
              <a:alpha val="50000"/>
            </a:srgbClr>
          </a:solidFill>
        </p:spPr>
        <p:txBody>
          <a:bodyPr wrap="square" lIns="0" tIns="0" rIns="0" bIns="0" rtlCol="0"/>
          <a:lstStyle/>
          <a:p>
            <a:endParaRPr sz="1800"/>
          </a:p>
        </p:txBody>
      </p:sp>
      <p:sp>
        <p:nvSpPr>
          <p:cNvPr id="233" name="bg object 233"/>
          <p:cNvSpPr/>
          <p:nvPr/>
        </p:nvSpPr>
        <p:spPr>
          <a:xfrm>
            <a:off x="506305" y="483488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9B3">
              <a:alpha val="50000"/>
            </a:srgbClr>
          </a:solidFill>
        </p:spPr>
        <p:txBody>
          <a:bodyPr wrap="square" lIns="0" tIns="0" rIns="0" bIns="0" rtlCol="0"/>
          <a:lstStyle/>
          <a:p>
            <a:endParaRPr sz="1800"/>
          </a:p>
        </p:txBody>
      </p:sp>
      <p:sp>
        <p:nvSpPr>
          <p:cNvPr id="234" name="bg object 234"/>
          <p:cNvSpPr/>
          <p:nvPr/>
        </p:nvSpPr>
        <p:spPr>
          <a:xfrm>
            <a:off x="506305" y="492252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9B4">
              <a:alpha val="50000"/>
            </a:srgbClr>
          </a:solidFill>
        </p:spPr>
        <p:txBody>
          <a:bodyPr wrap="square" lIns="0" tIns="0" rIns="0" bIns="0" rtlCol="0"/>
          <a:lstStyle/>
          <a:p>
            <a:endParaRPr sz="1800"/>
          </a:p>
        </p:txBody>
      </p:sp>
      <p:sp>
        <p:nvSpPr>
          <p:cNvPr id="235" name="bg object 235"/>
          <p:cNvSpPr/>
          <p:nvPr/>
        </p:nvSpPr>
        <p:spPr>
          <a:xfrm>
            <a:off x="506305" y="501142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AB5">
              <a:alpha val="50000"/>
            </a:srgbClr>
          </a:solidFill>
        </p:spPr>
        <p:txBody>
          <a:bodyPr wrap="square" lIns="0" tIns="0" rIns="0" bIns="0" rtlCol="0"/>
          <a:lstStyle/>
          <a:p>
            <a:endParaRPr sz="1800"/>
          </a:p>
        </p:txBody>
      </p:sp>
      <p:sp>
        <p:nvSpPr>
          <p:cNvPr id="236" name="bg object 236"/>
          <p:cNvSpPr/>
          <p:nvPr/>
        </p:nvSpPr>
        <p:spPr>
          <a:xfrm>
            <a:off x="506305" y="509905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AB6">
              <a:alpha val="50000"/>
            </a:srgbClr>
          </a:solidFill>
        </p:spPr>
        <p:txBody>
          <a:bodyPr wrap="square" lIns="0" tIns="0" rIns="0" bIns="0" rtlCol="0"/>
          <a:lstStyle/>
          <a:p>
            <a:endParaRPr sz="1800"/>
          </a:p>
        </p:txBody>
      </p:sp>
      <p:sp>
        <p:nvSpPr>
          <p:cNvPr id="237" name="bg object 237"/>
          <p:cNvSpPr/>
          <p:nvPr/>
        </p:nvSpPr>
        <p:spPr>
          <a:xfrm>
            <a:off x="506305" y="518667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BB7">
              <a:alpha val="50000"/>
            </a:srgbClr>
          </a:solidFill>
        </p:spPr>
        <p:txBody>
          <a:bodyPr wrap="square" lIns="0" tIns="0" rIns="0" bIns="0" rtlCol="0"/>
          <a:lstStyle/>
          <a:p>
            <a:endParaRPr sz="1800"/>
          </a:p>
        </p:txBody>
      </p:sp>
      <p:sp>
        <p:nvSpPr>
          <p:cNvPr id="238" name="bg object 238"/>
          <p:cNvSpPr/>
          <p:nvPr/>
        </p:nvSpPr>
        <p:spPr>
          <a:xfrm>
            <a:off x="506305" y="5274309"/>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BB8">
              <a:alpha val="50000"/>
            </a:srgbClr>
          </a:solidFill>
        </p:spPr>
        <p:txBody>
          <a:bodyPr wrap="square" lIns="0" tIns="0" rIns="0" bIns="0" rtlCol="0"/>
          <a:lstStyle/>
          <a:p>
            <a:endParaRPr sz="1800"/>
          </a:p>
        </p:txBody>
      </p:sp>
      <p:sp>
        <p:nvSpPr>
          <p:cNvPr id="239" name="bg object 239"/>
          <p:cNvSpPr/>
          <p:nvPr/>
        </p:nvSpPr>
        <p:spPr>
          <a:xfrm>
            <a:off x="506305" y="5361940"/>
            <a:ext cx="1933787" cy="97790"/>
          </a:xfrm>
          <a:custGeom>
            <a:avLst/>
            <a:gdLst/>
            <a:ahLst/>
            <a:cxnLst/>
            <a:rect l="l" t="t" r="r" b="b"/>
            <a:pathLst>
              <a:path w="1450339" h="97789">
                <a:moveTo>
                  <a:pt x="1450339" y="0"/>
                </a:moveTo>
                <a:lnTo>
                  <a:pt x="0" y="0"/>
                </a:lnTo>
                <a:lnTo>
                  <a:pt x="0" y="97790"/>
                </a:lnTo>
                <a:lnTo>
                  <a:pt x="1450339" y="97790"/>
                </a:lnTo>
                <a:lnTo>
                  <a:pt x="1450339" y="0"/>
                </a:lnTo>
                <a:close/>
              </a:path>
            </a:pathLst>
          </a:custGeom>
          <a:solidFill>
            <a:srgbClr val="005CB9">
              <a:alpha val="50000"/>
            </a:srgbClr>
          </a:solidFill>
        </p:spPr>
        <p:txBody>
          <a:bodyPr wrap="square" lIns="0" tIns="0" rIns="0" bIns="0" rtlCol="0"/>
          <a:lstStyle/>
          <a:p>
            <a:endParaRPr sz="1800"/>
          </a:p>
        </p:txBody>
      </p:sp>
      <p:sp>
        <p:nvSpPr>
          <p:cNvPr id="240" name="bg object 240"/>
          <p:cNvSpPr/>
          <p:nvPr/>
        </p:nvSpPr>
        <p:spPr>
          <a:xfrm>
            <a:off x="506305" y="5450840"/>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CBA">
              <a:alpha val="50000"/>
            </a:srgbClr>
          </a:solidFill>
        </p:spPr>
        <p:txBody>
          <a:bodyPr wrap="square" lIns="0" tIns="0" rIns="0" bIns="0" rtlCol="0"/>
          <a:lstStyle/>
          <a:p>
            <a:endParaRPr sz="1800"/>
          </a:p>
        </p:txBody>
      </p:sp>
      <p:sp>
        <p:nvSpPr>
          <p:cNvPr id="241" name="bg object 241"/>
          <p:cNvSpPr/>
          <p:nvPr/>
        </p:nvSpPr>
        <p:spPr>
          <a:xfrm>
            <a:off x="506305" y="553847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DBB">
              <a:alpha val="50000"/>
            </a:srgbClr>
          </a:solidFill>
        </p:spPr>
        <p:txBody>
          <a:bodyPr wrap="square" lIns="0" tIns="0" rIns="0" bIns="0" rtlCol="0"/>
          <a:lstStyle/>
          <a:p>
            <a:endParaRPr sz="1800"/>
          </a:p>
        </p:txBody>
      </p:sp>
      <p:sp>
        <p:nvSpPr>
          <p:cNvPr id="242" name="bg object 242"/>
          <p:cNvSpPr/>
          <p:nvPr/>
        </p:nvSpPr>
        <p:spPr>
          <a:xfrm>
            <a:off x="506305" y="562610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DBC">
              <a:alpha val="50000"/>
            </a:srgbClr>
          </a:solidFill>
        </p:spPr>
        <p:txBody>
          <a:bodyPr wrap="square" lIns="0" tIns="0" rIns="0" bIns="0" rtlCol="0"/>
          <a:lstStyle/>
          <a:p>
            <a:endParaRPr sz="1800"/>
          </a:p>
        </p:txBody>
      </p:sp>
      <p:sp>
        <p:nvSpPr>
          <p:cNvPr id="243" name="bg object 243"/>
          <p:cNvSpPr/>
          <p:nvPr/>
        </p:nvSpPr>
        <p:spPr>
          <a:xfrm>
            <a:off x="506305" y="5713729"/>
            <a:ext cx="1933787" cy="97790"/>
          </a:xfrm>
          <a:custGeom>
            <a:avLst/>
            <a:gdLst/>
            <a:ahLst/>
            <a:cxnLst/>
            <a:rect l="l" t="t" r="r" b="b"/>
            <a:pathLst>
              <a:path w="1450339" h="97789">
                <a:moveTo>
                  <a:pt x="1450339" y="0"/>
                </a:moveTo>
                <a:lnTo>
                  <a:pt x="0" y="0"/>
                </a:lnTo>
                <a:lnTo>
                  <a:pt x="0" y="97790"/>
                </a:lnTo>
                <a:lnTo>
                  <a:pt x="1450339" y="97790"/>
                </a:lnTo>
                <a:lnTo>
                  <a:pt x="1450339" y="0"/>
                </a:lnTo>
                <a:close/>
              </a:path>
            </a:pathLst>
          </a:custGeom>
          <a:solidFill>
            <a:srgbClr val="005EBD">
              <a:alpha val="50000"/>
            </a:srgbClr>
          </a:solidFill>
        </p:spPr>
        <p:txBody>
          <a:bodyPr wrap="square" lIns="0" tIns="0" rIns="0" bIns="0" rtlCol="0"/>
          <a:lstStyle/>
          <a:p>
            <a:endParaRPr sz="1800"/>
          </a:p>
        </p:txBody>
      </p:sp>
      <p:sp>
        <p:nvSpPr>
          <p:cNvPr id="244" name="bg object 244"/>
          <p:cNvSpPr/>
          <p:nvPr/>
        </p:nvSpPr>
        <p:spPr>
          <a:xfrm>
            <a:off x="506305" y="580262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EBE">
              <a:alpha val="50000"/>
            </a:srgbClr>
          </a:solidFill>
        </p:spPr>
        <p:txBody>
          <a:bodyPr wrap="square" lIns="0" tIns="0" rIns="0" bIns="0" rtlCol="0"/>
          <a:lstStyle/>
          <a:p>
            <a:endParaRPr sz="1800"/>
          </a:p>
        </p:txBody>
      </p:sp>
      <p:sp>
        <p:nvSpPr>
          <p:cNvPr id="245" name="bg object 245"/>
          <p:cNvSpPr/>
          <p:nvPr/>
        </p:nvSpPr>
        <p:spPr>
          <a:xfrm>
            <a:off x="506305" y="5890259"/>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FBF">
              <a:alpha val="50000"/>
            </a:srgbClr>
          </a:solidFill>
        </p:spPr>
        <p:txBody>
          <a:bodyPr wrap="square" lIns="0" tIns="0" rIns="0" bIns="0" rtlCol="0"/>
          <a:lstStyle/>
          <a:p>
            <a:endParaRPr sz="1800"/>
          </a:p>
        </p:txBody>
      </p:sp>
      <p:sp>
        <p:nvSpPr>
          <p:cNvPr id="246" name="bg object 246"/>
          <p:cNvSpPr/>
          <p:nvPr/>
        </p:nvSpPr>
        <p:spPr>
          <a:xfrm>
            <a:off x="506305" y="5977890"/>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FC0">
              <a:alpha val="50000"/>
            </a:srgbClr>
          </a:solidFill>
        </p:spPr>
        <p:txBody>
          <a:bodyPr wrap="square" lIns="0" tIns="0" rIns="0" bIns="0" rtlCol="0"/>
          <a:lstStyle/>
          <a:p>
            <a:endParaRPr sz="1800"/>
          </a:p>
        </p:txBody>
      </p:sp>
      <p:sp>
        <p:nvSpPr>
          <p:cNvPr id="247" name="bg object 247"/>
          <p:cNvSpPr/>
          <p:nvPr/>
        </p:nvSpPr>
        <p:spPr>
          <a:xfrm>
            <a:off x="506305" y="6065520"/>
            <a:ext cx="1933787" cy="97790"/>
          </a:xfrm>
          <a:custGeom>
            <a:avLst/>
            <a:gdLst/>
            <a:ahLst/>
            <a:cxnLst/>
            <a:rect l="l" t="t" r="r" b="b"/>
            <a:pathLst>
              <a:path w="1450339" h="97789">
                <a:moveTo>
                  <a:pt x="1450339" y="0"/>
                </a:moveTo>
                <a:lnTo>
                  <a:pt x="0" y="0"/>
                </a:lnTo>
                <a:lnTo>
                  <a:pt x="0" y="97789"/>
                </a:lnTo>
                <a:lnTo>
                  <a:pt x="1450339" y="97789"/>
                </a:lnTo>
                <a:lnTo>
                  <a:pt x="1450339" y="0"/>
                </a:lnTo>
                <a:close/>
              </a:path>
            </a:pathLst>
          </a:custGeom>
          <a:solidFill>
            <a:srgbClr val="0060C1">
              <a:alpha val="50000"/>
            </a:srgbClr>
          </a:solidFill>
        </p:spPr>
        <p:txBody>
          <a:bodyPr wrap="square" lIns="0" tIns="0" rIns="0" bIns="0" rtlCol="0"/>
          <a:lstStyle/>
          <a:p>
            <a:endParaRPr sz="1800"/>
          </a:p>
        </p:txBody>
      </p:sp>
      <p:sp>
        <p:nvSpPr>
          <p:cNvPr id="248" name="bg object 248"/>
          <p:cNvSpPr/>
          <p:nvPr/>
        </p:nvSpPr>
        <p:spPr>
          <a:xfrm>
            <a:off x="506305" y="615442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0C2">
              <a:alpha val="50000"/>
            </a:srgbClr>
          </a:solidFill>
        </p:spPr>
        <p:txBody>
          <a:bodyPr wrap="square" lIns="0" tIns="0" rIns="0" bIns="0" rtlCol="0"/>
          <a:lstStyle/>
          <a:p>
            <a:endParaRPr sz="1800"/>
          </a:p>
        </p:txBody>
      </p:sp>
      <p:sp>
        <p:nvSpPr>
          <p:cNvPr id="249" name="bg object 249"/>
          <p:cNvSpPr/>
          <p:nvPr/>
        </p:nvSpPr>
        <p:spPr>
          <a:xfrm>
            <a:off x="506305" y="6242050"/>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1C3">
              <a:alpha val="50000"/>
            </a:srgbClr>
          </a:solidFill>
        </p:spPr>
        <p:txBody>
          <a:bodyPr wrap="square" lIns="0" tIns="0" rIns="0" bIns="0" rtlCol="0"/>
          <a:lstStyle/>
          <a:p>
            <a:endParaRPr sz="1800"/>
          </a:p>
        </p:txBody>
      </p:sp>
      <p:sp>
        <p:nvSpPr>
          <p:cNvPr id="250" name="bg object 250"/>
          <p:cNvSpPr/>
          <p:nvPr/>
        </p:nvSpPr>
        <p:spPr>
          <a:xfrm>
            <a:off x="506305" y="632967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1C4">
              <a:alpha val="50000"/>
            </a:srgbClr>
          </a:solidFill>
        </p:spPr>
        <p:txBody>
          <a:bodyPr wrap="square" lIns="0" tIns="0" rIns="0" bIns="0" rtlCol="0"/>
          <a:lstStyle/>
          <a:p>
            <a:endParaRPr sz="1800"/>
          </a:p>
        </p:txBody>
      </p:sp>
      <p:sp>
        <p:nvSpPr>
          <p:cNvPr id="251" name="bg object 251"/>
          <p:cNvSpPr/>
          <p:nvPr/>
        </p:nvSpPr>
        <p:spPr>
          <a:xfrm>
            <a:off x="506305" y="6417309"/>
            <a:ext cx="1933787" cy="97790"/>
          </a:xfrm>
          <a:custGeom>
            <a:avLst/>
            <a:gdLst/>
            <a:ahLst/>
            <a:cxnLst/>
            <a:rect l="l" t="t" r="r" b="b"/>
            <a:pathLst>
              <a:path w="1450339" h="97790">
                <a:moveTo>
                  <a:pt x="1450339" y="0"/>
                </a:moveTo>
                <a:lnTo>
                  <a:pt x="0" y="0"/>
                </a:lnTo>
                <a:lnTo>
                  <a:pt x="0" y="97789"/>
                </a:lnTo>
                <a:lnTo>
                  <a:pt x="1450339" y="97789"/>
                </a:lnTo>
                <a:lnTo>
                  <a:pt x="1450339" y="0"/>
                </a:lnTo>
                <a:close/>
              </a:path>
            </a:pathLst>
          </a:custGeom>
          <a:solidFill>
            <a:srgbClr val="0062C5">
              <a:alpha val="50000"/>
            </a:srgbClr>
          </a:solidFill>
        </p:spPr>
        <p:txBody>
          <a:bodyPr wrap="square" lIns="0" tIns="0" rIns="0" bIns="0" rtlCol="0"/>
          <a:lstStyle/>
          <a:p>
            <a:endParaRPr sz="1800"/>
          </a:p>
        </p:txBody>
      </p:sp>
      <p:sp>
        <p:nvSpPr>
          <p:cNvPr id="252" name="bg object 252"/>
          <p:cNvSpPr/>
          <p:nvPr/>
        </p:nvSpPr>
        <p:spPr>
          <a:xfrm>
            <a:off x="506305" y="6506209"/>
            <a:ext cx="1933787"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2C6">
              <a:alpha val="50000"/>
            </a:srgbClr>
          </a:solidFill>
        </p:spPr>
        <p:txBody>
          <a:bodyPr wrap="square" lIns="0" tIns="0" rIns="0" bIns="0" rtlCol="0"/>
          <a:lstStyle/>
          <a:p>
            <a:endParaRPr sz="1800"/>
          </a:p>
        </p:txBody>
      </p:sp>
      <p:sp>
        <p:nvSpPr>
          <p:cNvPr id="253" name="bg object 253"/>
          <p:cNvSpPr/>
          <p:nvPr/>
        </p:nvSpPr>
        <p:spPr>
          <a:xfrm>
            <a:off x="506305" y="659384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3C7">
              <a:alpha val="50000"/>
            </a:srgbClr>
          </a:solidFill>
        </p:spPr>
        <p:txBody>
          <a:bodyPr wrap="square" lIns="0" tIns="0" rIns="0" bIns="0" rtlCol="0"/>
          <a:lstStyle/>
          <a:p>
            <a:endParaRPr sz="1800"/>
          </a:p>
        </p:txBody>
      </p:sp>
      <p:sp>
        <p:nvSpPr>
          <p:cNvPr id="254" name="bg object 254"/>
          <p:cNvSpPr/>
          <p:nvPr/>
        </p:nvSpPr>
        <p:spPr>
          <a:xfrm>
            <a:off x="506305" y="6681470"/>
            <a:ext cx="1933787"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3C8">
              <a:alpha val="50000"/>
            </a:srgbClr>
          </a:solidFill>
        </p:spPr>
        <p:txBody>
          <a:bodyPr wrap="square" lIns="0" tIns="0" rIns="0" bIns="0" rtlCol="0"/>
          <a:lstStyle/>
          <a:p>
            <a:endParaRPr sz="1800"/>
          </a:p>
        </p:txBody>
      </p:sp>
      <p:sp>
        <p:nvSpPr>
          <p:cNvPr id="255" name="bg object 255"/>
          <p:cNvSpPr/>
          <p:nvPr/>
        </p:nvSpPr>
        <p:spPr>
          <a:xfrm>
            <a:off x="508000" y="6769100"/>
            <a:ext cx="1930400" cy="87630"/>
          </a:xfrm>
          <a:custGeom>
            <a:avLst/>
            <a:gdLst/>
            <a:ahLst/>
            <a:cxnLst/>
            <a:rect l="l" t="t" r="r" b="b"/>
            <a:pathLst>
              <a:path w="1447800" h="87629">
                <a:moveTo>
                  <a:pt x="0" y="87630"/>
                </a:moveTo>
                <a:lnTo>
                  <a:pt x="0" y="0"/>
                </a:lnTo>
                <a:lnTo>
                  <a:pt x="1447800" y="0"/>
                </a:lnTo>
                <a:lnTo>
                  <a:pt x="1447800" y="87630"/>
                </a:lnTo>
                <a:lnTo>
                  <a:pt x="0" y="87630"/>
                </a:lnTo>
                <a:close/>
              </a:path>
            </a:pathLst>
          </a:custGeom>
          <a:solidFill>
            <a:srgbClr val="0064C9">
              <a:alpha val="50000"/>
            </a:srgbClr>
          </a:solidFill>
        </p:spPr>
        <p:txBody>
          <a:bodyPr wrap="square" lIns="0" tIns="0" rIns="0" bIns="0" rtlCol="0"/>
          <a:lstStyle/>
          <a:p>
            <a:endParaRPr sz="1800"/>
          </a:p>
        </p:txBody>
      </p:sp>
      <p:sp>
        <p:nvSpPr>
          <p:cNvPr id="256" name="bg object 256"/>
          <p:cNvSpPr/>
          <p:nvPr/>
        </p:nvSpPr>
        <p:spPr>
          <a:xfrm>
            <a:off x="203200" y="1752600"/>
            <a:ext cx="6299200" cy="152400"/>
          </a:xfrm>
          <a:custGeom>
            <a:avLst/>
            <a:gdLst/>
            <a:ahLst/>
            <a:cxnLst/>
            <a:rect l="l" t="t" r="r" b="b"/>
            <a:pathLst>
              <a:path w="4724400" h="152400">
                <a:moveTo>
                  <a:pt x="4724400" y="0"/>
                </a:moveTo>
                <a:lnTo>
                  <a:pt x="0" y="0"/>
                </a:lnTo>
                <a:lnTo>
                  <a:pt x="0" y="152400"/>
                </a:lnTo>
                <a:lnTo>
                  <a:pt x="4724400" y="152400"/>
                </a:lnTo>
                <a:close/>
              </a:path>
            </a:pathLst>
          </a:custGeom>
          <a:solidFill>
            <a:srgbClr val="00CCFF">
              <a:alpha val="50000"/>
            </a:srgbClr>
          </a:solidFill>
        </p:spPr>
        <p:txBody>
          <a:bodyPr wrap="square" lIns="0" tIns="0" rIns="0" bIns="0" rtlCol="0"/>
          <a:lstStyle/>
          <a:p>
            <a:endParaRPr sz="1800"/>
          </a:p>
        </p:txBody>
      </p:sp>
      <p:sp>
        <p:nvSpPr>
          <p:cNvPr id="257" name="bg object 257"/>
          <p:cNvSpPr/>
          <p:nvPr/>
        </p:nvSpPr>
        <p:spPr>
          <a:xfrm>
            <a:off x="912707" y="6628129"/>
            <a:ext cx="35560" cy="228600"/>
          </a:xfrm>
          <a:custGeom>
            <a:avLst/>
            <a:gdLst/>
            <a:ahLst/>
            <a:cxnLst/>
            <a:rect l="l" t="t" r="r" b="b"/>
            <a:pathLst>
              <a:path w="26670" h="228600">
                <a:moveTo>
                  <a:pt x="26670" y="0"/>
                </a:moveTo>
                <a:lnTo>
                  <a:pt x="13970" y="0"/>
                </a:lnTo>
                <a:lnTo>
                  <a:pt x="12700" y="0"/>
                </a:lnTo>
                <a:lnTo>
                  <a:pt x="0" y="0"/>
                </a:lnTo>
                <a:lnTo>
                  <a:pt x="0" y="228600"/>
                </a:lnTo>
                <a:lnTo>
                  <a:pt x="12700" y="228600"/>
                </a:lnTo>
                <a:lnTo>
                  <a:pt x="13970" y="228600"/>
                </a:lnTo>
                <a:lnTo>
                  <a:pt x="26670" y="228600"/>
                </a:lnTo>
                <a:lnTo>
                  <a:pt x="26670" y="0"/>
                </a:lnTo>
                <a:close/>
              </a:path>
            </a:pathLst>
          </a:custGeom>
          <a:solidFill>
            <a:srgbClr val="751700"/>
          </a:solidFill>
        </p:spPr>
        <p:txBody>
          <a:bodyPr wrap="square" lIns="0" tIns="0" rIns="0" bIns="0" rtlCol="0"/>
          <a:lstStyle/>
          <a:p>
            <a:endParaRPr sz="1800"/>
          </a:p>
        </p:txBody>
      </p:sp>
      <p:sp>
        <p:nvSpPr>
          <p:cNvPr id="258" name="bg object 258"/>
          <p:cNvSpPr/>
          <p:nvPr/>
        </p:nvSpPr>
        <p:spPr>
          <a:xfrm>
            <a:off x="946573"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61700"/>
          </a:solidFill>
        </p:spPr>
        <p:txBody>
          <a:bodyPr wrap="square" lIns="0" tIns="0" rIns="0" bIns="0" rtlCol="0"/>
          <a:lstStyle/>
          <a:p>
            <a:endParaRPr sz="1800"/>
          </a:p>
        </p:txBody>
      </p:sp>
      <p:sp>
        <p:nvSpPr>
          <p:cNvPr id="259" name="bg object 259"/>
          <p:cNvSpPr/>
          <p:nvPr/>
        </p:nvSpPr>
        <p:spPr>
          <a:xfrm>
            <a:off x="963507"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71700"/>
          </a:solidFill>
        </p:spPr>
        <p:txBody>
          <a:bodyPr wrap="square" lIns="0" tIns="0" rIns="0" bIns="0" rtlCol="0"/>
          <a:lstStyle/>
          <a:p>
            <a:endParaRPr sz="1800"/>
          </a:p>
        </p:txBody>
      </p:sp>
      <p:sp>
        <p:nvSpPr>
          <p:cNvPr id="260" name="bg object 260"/>
          <p:cNvSpPr/>
          <p:nvPr/>
        </p:nvSpPr>
        <p:spPr>
          <a:xfrm>
            <a:off x="980440"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81700"/>
          </a:solidFill>
        </p:spPr>
        <p:txBody>
          <a:bodyPr wrap="square" lIns="0" tIns="0" rIns="0" bIns="0" rtlCol="0"/>
          <a:lstStyle/>
          <a:p>
            <a:endParaRPr sz="1800"/>
          </a:p>
        </p:txBody>
      </p:sp>
      <p:sp>
        <p:nvSpPr>
          <p:cNvPr id="261" name="bg object 261"/>
          <p:cNvSpPr/>
          <p:nvPr/>
        </p:nvSpPr>
        <p:spPr>
          <a:xfrm>
            <a:off x="997373"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91700"/>
          </a:solidFill>
        </p:spPr>
        <p:txBody>
          <a:bodyPr wrap="square" lIns="0" tIns="0" rIns="0" bIns="0" rtlCol="0"/>
          <a:lstStyle/>
          <a:p>
            <a:endParaRPr sz="1800"/>
          </a:p>
        </p:txBody>
      </p:sp>
      <p:sp>
        <p:nvSpPr>
          <p:cNvPr id="262" name="bg object 262"/>
          <p:cNvSpPr/>
          <p:nvPr/>
        </p:nvSpPr>
        <p:spPr>
          <a:xfrm>
            <a:off x="1014307"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A1800"/>
          </a:solidFill>
        </p:spPr>
        <p:txBody>
          <a:bodyPr wrap="square" lIns="0" tIns="0" rIns="0" bIns="0" rtlCol="0"/>
          <a:lstStyle/>
          <a:p>
            <a:endParaRPr sz="1800"/>
          </a:p>
        </p:txBody>
      </p:sp>
      <p:sp>
        <p:nvSpPr>
          <p:cNvPr id="263" name="bg object 263"/>
          <p:cNvSpPr/>
          <p:nvPr/>
        </p:nvSpPr>
        <p:spPr>
          <a:xfrm>
            <a:off x="1031240"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B1800"/>
          </a:solidFill>
        </p:spPr>
        <p:txBody>
          <a:bodyPr wrap="square" lIns="0" tIns="0" rIns="0" bIns="0" rtlCol="0"/>
          <a:lstStyle/>
          <a:p>
            <a:endParaRPr sz="1800"/>
          </a:p>
        </p:txBody>
      </p:sp>
      <p:sp>
        <p:nvSpPr>
          <p:cNvPr id="264" name="bg object 264"/>
          <p:cNvSpPr/>
          <p:nvPr/>
        </p:nvSpPr>
        <p:spPr>
          <a:xfrm>
            <a:off x="1048173"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C1800"/>
          </a:solidFill>
        </p:spPr>
        <p:txBody>
          <a:bodyPr wrap="square" lIns="0" tIns="0" rIns="0" bIns="0" rtlCol="0"/>
          <a:lstStyle/>
          <a:p>
            <a:endParaRPr sz="1800"/>
          </a:p>
        </p:txBody>
      </p:sp>
      <p:sp>
        <p:nvSpPr>
          <p:cNvPr id="265" name="bg object 265"/>
          <p:cNvSpPr/>
          <p:nvPr/>
        </p:nvSpPr>
        <p:spPr>
          <a:xfrm>
            <a:off x="1065107"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7D1800"/>
          </a:solidFill>
        </p:spPr>
        <p:txBody>
          <a:bodyPr wrap="square" lIns="0" tIns="0" rIns="0" bIns="0" rtlCol="0"/>
          <a:lstStyle/>
          <a:p>
            <a:endParaRPr sz="1800"/>
          </a:p>
        </p:txBody>
      </p:sp>
      <p:sp>
        <p:nvSpPr>
          <p:cNvPr id="266" name="bg object 266"/>
          <p:cNvSpPr/>
          <p:nvPr/>
        </p:nvSpPr>
        <p:spPr>
          <a:xfrm>
            <a:off x="1082040"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7E1800"/>
          </a:solidFill>
        </p:spPr>
        <p:txBody>
          <a:bodyPr wrap="square" lIns="0" tIns="0" rIns="0" bIns="0" rtlCol="0"/>
          <a:lstStyle/>
          <a:p>
            <a:endParaRPr sz="1800"/>
          </a:p>
        </p:txBody>
      </p:sp>
      <p:sp>
        <p:nvSpPr>
          <p:cNvPr id="267" name="bg object 267"/>
          <p:cNvSpPr/>
          <p:nvPr/>
        </p:nvSpPr>
        <p:spPr>
          <a:xfrm>
            <a:off x="109897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7F1900"/>
          </a:solidFill>
        </p:spPr>
        <p:txBody>
          <a:bodyPr wrap="square" lIns="0" tIns="0" rIns="0" bIns="0" rtlCol="0"/>
          <a:lstStyle/>
          <a:p>
            <a:endParaRPr sz="1800"/>
          </a:p>
        </p:txBody>
      </p:sp>
      <p:sp>
        <p:nvSpPr>
          <p:cNvPr id="268" name="bg object 268"/>
          <p:cNvSpPr/>
          <p:nvPr/>
        </p:nvSpPr>
        <p:spPr>
          <a:xfrm>
            <a:off x="1117600"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01900"/>
          </a:solidFill>
        </p:spPr>
        <p:txBody>
          <a:bodyPr wrap="square" lIns="0" tIns="0" rIns="0" bIns="0" rtlCol="0"/>
          <a:lstStyle/>
          <a:p>
            <a:endParaRPr sz="1800"/>
          </a:p>
        </p:txBody>
      </p:sp>
      <p:sp>
        <p:nvSpPr>
          <p:cNvPr id="269" name="bg object 269"/>
          <p:cNvSpPr/>
          <p:nvPr/>
        </p:nvSpPr>
        <p:spPr>
          <a:xfrm>
            <a:off x="1134534"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11900"/>
          </a:solidFill>
        </p:spPr>
        <p:txBody>
          <a:bodyPr wrap="square" lIns="0" tIns="0" rIns="0" bIns="0" rtlCol="0"/>
          <a:lstStyle/>
          <a:p>
            <a:endParaRPr sz="1800"/>
          </a:p>
        </p:txBody>
      </p:sp>
      <p:sp>
        <p:nvSpPr>
          <p:cNvPr id="270" name="bg object 270"/>
          <p:cNvSpPr/>
          <p:nvPr/>
        </p:nvSpPr>
        <p:spPr>
          <a:xfrm>
            <a:off x="1149773" y="6628129"/>
            <a:ext cx="20320" cy="228600"/>
          </a:xfrm>
          <a:custGeom>
            <a:avLst/>
            <a:gdLst/>
            <a:ahLst/>
            <a:cxnLst/>
            <a:rect l="l" t="t" r="r" b="b"/>
            <a:pathLst>
              <a:path w="15240" h="228600">
                <a:moveTo>
                  <a:pt x="15239" y="0"/>
                </a:moveTo>
                <a:lnTo>
                  <a:pt x="0" y="0"/>
                </a:lnTo>
                <a:lnTo>
                  <a:pt x="0" y="228600"/>
                </a:lnTo>
                <a:lnTo>
                  <a:pt x="15239" y="228600"/>
                </a:lnTo>
                <a:lnTo>
                  <a:pt x="15239" y="0"/>
                </a:lnTo>
                <a:close/>
              </a:path>
            </a:pathLst>
          </a:custGeom>
          <a:solidFill>
            <a:srgbClr val="821900"/>
          </a:solidFill>
        </p:spPr>
        <p:txBody>
          <a:bodyPr wrap="square" lIns="0" tIns="0" rIns="0" bIns="0" rtlCol="0"/>
          <a:lstStyle/>
          <a:p>
            <a:endParaRPr sz="1800"/>
          </a:p>
        </p:txBody>
      </p:sp>
      <p:sp>
        <p:nvSpPr>
          <p:cNvPr id="271" name="bg object 271"/>
          <p:cNvSpPr/>
          <p:nvPr/>
        </p:nvSpPr>
        <p:spPr>
          <a:xfrm>
            <a:off x="1168400"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31900"/>
          </a:solidFill>
        </p:spPr>
        <p:txBody>
          <a:bodyPr wrap="square" lIns="0" tIns="0" rIns="0" bIns="0" rtlCol="0"/>
          <a:lstStyle/>
          <a:p>
            <a:endParaRPr sz="1800"/>
          </a:p>
        </p:txBody>
      </p:sp>
      <p:sp>
        <p:nvSpPr>
          <p:cNvPr id="272" name="bg object 272"/>
          <p:cNvSpPr/>
          <p:nvPr/>
        </p:nvSpPr>
        <p:spPr>
          <a:xfrm>
            <a:off x="118533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41A00"/>
          </a:solidFill>
        </p:spPr>
        <p:txBody>
          <a:bodyPr wrap="square" lIns="0" tIns="0" rIns="0" bIns="0" rtlCol="0"/>
          <a:lstStyle/>
          <a:p>
            <a:endParaRPr sz="1800"/>
          </a:p>
        </p:txBody>
      </p:sp>
      <p:sp>
        <p:nvSpPr>
          <p:cNvPr id="273" name="bg object 273"/>
          <p:cNvSpPr/>
          <p:nvPr/>
        </p:nvSpPr>
        <p:spPr>
          <a:xfrm>
            <a:off x="120226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51A00"/>
          </a:solidFill>
        </p:spPr>
        <p:txBody>
          <a:bodyPr wrap="square" lIns="0" tIns="0" rIns="0" bIns="0" rtlCol="0"/>
          <a:lstStyle/>
          <a:p>
            <a:endParaRPr sz="1800"/>
          </a:p>
        </p:txBody>
      </p:sp>
      <p:sp>
        <p:nvSpPr>
          <p:cNvPr id="274" name="bg object 274"/>
          <p:cNvSpPr/>
          <p:nvPr/>
        </p:nvSpPr>
        <p:spPr>
          <a:xfrm>
            <a:off x="121920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61A00"/>
          </a:solidFill>
        </p:spPr>
        <p:txBody>
          <a:bodyPr wrap="square" lIns="0" tIns="0" rIns="0" bIns="0" rtlCol="0"/>
          <a:lstStyle/>
          <a:p>
            <a:endParaRPr sz="1800"/>
          </a:p>
        </p:txBody>
      </p:sp>
      <p:sp>
        <p:nvSpPr>
          <p:cNvPr id="275" name="bg object 275"/>
          <p:cNvSpPr/>
          <p:nvPr/>
        </p:nvSpPr>
        <p:spPr>
          <a:xfrm>
            <a:off x="123613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71A00"/>
          </a:solidFill>
        </p:spPr>
        <p:txBody>
          <a:bodyPr wrap="square" lIns="0" tIns="0" rIns="0" bIns="0" rtlCol="0"/>
          <a:lstStyle/>
          <a:p>
            <a:endParaRPr sz="1800"/>
          </a:p>
        </p:txBody>
      </p:sp>
      <p:sp>
        <p:nvSpPr>
          <p:cNvPr id="276" name="bg object 276"/>
          <p:cNvSpPr/>
          <p:nvPr/>
        </p:nvSpPr>
        <p:spPr>
          <a:xfrm>
            <a:off x="125306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81A00"/>
          </a:solidFill>
        </p:spPr>
        <p:txBody>
          <a:bodyPr wrap="square" lIns="0" tIns="0" rIns="0" bIns="0" rtlCol="0"/>
          <a:lstStyle/>
          <a:p>
            <a:endParaRPr sz="1800"/>
          </a:p>
        </p:txBody>
      </p:sp>
      <p:sp>
        <p:nvSpPr>
          <p:cNvPr id="277" name="bg object 277"/>
          <p:cNvSpPr/>
          <p:nvPr/>
        </p:nvSpPr>
        <p:spPr>
          <a:xfrm>
            <a:off x="127000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91B00"/>
          </a:solidFill>
        </p:spPr>
        <p:txBody>
          <a:bodyPr wrap="square" lIns="0" tIns="0" rIns="0" bIns="0" rtlCol="0"/>
          <a:lstStyle/>
          <a:p>
            <a:endParaRPr sz="1800"/>
          </a:p>
        </p:txBody>
      </p:sp>
      <p:sp>
        <p:nvSpPr>
          <p:cNvPr id="278" name="bg object 278"/>
          <p:cNvSpPr/>
          <p:nvPr/>
        </p:nvSpPr>
        <p:spPr>
          <a:xfrm>
            <a:off x="128693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A1B00"/>
          </a:solidFill>
        </p:spPr>
        <p:txBody>
          <a:bodyPr wrap="square" lIns="0" tIns="0" rIns="0" bIns="0" rtlCol="0"/>
          <a:lstStyle/>
          <a:p>
            <a:endParaRPr sz="1800"/>
          </a:p>
        </p:txBody>
      </p:sp>
      <p:sp>
        <p:nvSpPr>
          <p:cNvPr id="279" name="bg object 279"/>
          <p:cNvSpPr/>
          <p:nvPr/>
        </p:nvSpPr>
        <p:spPr>
          <a:xfrm>
            <a:off x="130386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B1B00"/>
          </a:solidFill>
        </p:spPr>
        <p:txBody>
          <a:bodyPr wrap="square" lIns="0" tIns="0" rIns="0" bIns="0" rtlCol="0"/>
          <a:lstStyle/>
          <a:p>
            <a:endParaRPr sz="1800"/>
          </a:p>
        </p:txBody>
      </p:sp>
      <p:sp>
        <p:nvSpPr>
          <p:cNvPr id="280" name="bg object 280"/>
          <p:cNvSpPr/>
          <p:nvPr/>
        </p:nvSpPr>
        <p:spPr>
          <a:xfrm>
            <a:off x="132080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C1B00"/>
          </a:solidFill>
        </p:spPr>
        <p:txBody>
          <a:bodyPr wrap="square" lIns="0" tIns="0" rIns="0" bIns="0" rtlCol="0"/>
          <a:lstStyle/>
          <a:p>
            <a:endParaRPr sz="1800"/>
          </a:p>
        </p:txBody>
      </p:sp>
      <p:sp>
        <p:nvSpPr>
          <p:cNvPr id="281" name="bg object 281"/>
          <p:cNvSpPr/>
          <p:nvPr/>
        </p:nvSpPr>
        <p:spPr>
          <a:xfrm>
            <a:off x="133773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D1B00"/>
          </a:solidFill>
        </p:spPr>
        <p:txBody>
          <a:bodyPr wrap="square" lIns="0" tIns="0" rIns="0" bIns="0" rtlCol="0"/>
          <a:lstStyle/>
          <a:p>
            <a:endParaRPr sz="1800"/>
          </a:p>
        </p:txBody>
      </p:sp>
      <p:sp>
        <p:nvSpPr>
          <p:cNvPr id="282" name="bg object 282"/>
          <p:cNvSpPr/>
          <p:nvPr/>
        </p:nvSpPr>
        <p:spPr>
          <a:xfrm>
            <a:off x="135466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E1C00"/>
          </a:solidFill>
        </p:spPr>
        <p:txBody>
          <a:bodyPr wrap="square" lIns="0" tIns="0" rIns="0" bIns="0" rtlCol="0"/>
          <a:lstStyle/>
          <a:p>
            <a:endParaRPr sz="1800"/>
          </a:p>
        </p:txBody>
      </p:sp>
      <p:sp>
        <p:nvSpPr>
          <p:cNvPr id="283" name="bg object 283"/>
          <p:cNvSpPr/>
          <p:nvPr/>
        </p:nvSpPr>
        <p:spPr>
          <a:xfrm>
            <a:off x="137160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F1C00"/>
          </a:solidFill>
        </p:spPr>
        <p:txBody>
          <a:bodyPr wrap="square" lIns="0" tIns="0" rIns="0" bIns="0" rtlCol="0"/>
          <a:lstStyle/>
          <a:p>
            <a:endParaRPr sz="1800"/>
          </a:p>
        </p:txBody>
      </p:sp>
      <p:sp>
        <p:nvSpPr>
          <p:cNvPr id="284" name="bg object 284"/>
          <p:cNvSpPr/>
          <p:nvPr/>
        </p:nvSpPr>
        <p:spPr>
          <a:xfrm>
            <a:off x="138853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01C00"/>
          </a:solidFill>
        </p:spPr>
        <p:txBody>
          <a:bodyPr wrap="square" lIns="0" tIns="0" rIns="0" bIns="0" rtlCol="0"/>
          <a:lstStyle/>
          <a:p>
            <a:endParaRPr sz="1800"/>
          </a:p>
        </p:txBody>
      </p:sp>
      <p:sp>
        <p:nvSpPr>
          <p:cNvPr id="285" name="bg object 285"/>
          <p:cNvSpPr/>
          <p:nvPr/>
        </p:nvSpPr>
        <p:spPr>
          <a:xfrm>
            <a:off x="140546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11C00"/>
          </a:solidFill>
        </p:spPr>
        <p:txBody>
          <a:bodyPr wrap="square" lIns="0" tIns="0" rIns="0" bIns="0" rtlCol="0"/>
          <a:lstStyle/>
          <a:p>
            <a:endParaRPr sz="1800"/>
          </a:p>
        </p:txBody>
      </p:sp>
      <p:sp>
        <p:nvSpPr>
          <p:cNvPr id="286" name="bg object 286"/>
          <p:cNvSpPr/>
          <p:nvPr/>
        </p:nvSpPr>
        <p:spPr>
          <a:xfrm>
            <a:off x="142240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21C00"/>
          </a:solidFill>
        </p:spPr>
        <p:txBody>
          <a:bodyPr wrap="square" lIns="0" tIns="0" rIns="0" bIns="0" rtlCol="0"/>
          <a:lstStyle/>
          <a:p>
            <a:endParaRPr sz="1800"/>
          </a:p>
        </p:txBody>
      </p:sp>
      <p:sp>
        <p:nvSpPr>
          <p:cNvPr id="287" name="bg object 287"/>
          <p:cNvSpPr/>
          <p:nvPr/>
        </p:nvSpPr>
        <p:spPr>
          <a:xfrm>
            <a:off x="143933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31D00"/>
          </a:solidFill>
        </p:spPr>
        <p:txBody>
          <a:bodyPr wrap="square" lIns="0" tIns="0" rIns="0" bIns="0" rtlCol="0"/>
          <a:lstStyle/>
          <a:p>
            <a:endParaRPr sz="1800"/>
          </a:p>
        </p:txBody>
      </p:sp>
      <p:sp>
        <p:nvSpPr>
          <p:cNvPr id="288" name="bg object 288"/>
          <p:cNvSpPr/>
          <p:nvPr/>
        </p:nvSpPr>
        <p:spPr>
          <a:xfrm>
            <a:off x="145626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41D00"/>
          </a:solidFill>
        </p:spPr>
        <p:txBody>
          <a:bodyPr wrap="square" lIns="0" tIns="0" rIns="0" bIns="0" rtlCol="0"/>
          <a:lstStyle/>
          <a:p>
            <a:endParaRPr sz="1800"/>
          </a:p>
        </p:txBody>
      </p:sp>
      <p:sp>
        <p:nvSpPr>
          <p:cNvPr id="289" name="bg object 289"/>
          <p:cNvSpPr/>
          <p:nvPr/>
        </p:nvSpPr>
        <p:spPr>
          <a:xfrm>
            <a:off x="1474892"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951D00"/>
          </a:solidFill>
        </p:spPr>
        <p:txBody>
          <a:bodyPr wrap="square" lIns="0" tIns="0" rIns="0" bIns="0" rtlCol="0"/>
          <a:lstStyle/>
          <a:p>
            <a:endParaRPr sz="1800"/>
          </a:p>
        </p:txBody>
      </p:sp>
      <p:sp>
        <p:nvSpPr>
          <p:cNvPr id="290" name="bg object 290"/>
          <p:cNvSpPr/>
          <p:nvPr/>
        </p:nvSpPr>
        <p:spPr>
          <a:xfrm>
            <a:off x="149013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61D00"/>
          </a:solidFill>
        </p:spPr>
        <p:txBody>
          <a:bodyPr wrap="square" lIns="0" tIns="0" rIns="0" bIns="0" rtlCol="0"/>
          <a:lstStyle/>
          <a:p>
            <a:endParaRPr sz="1800"/>
          </a:p>
        </p:txBody>
      </p:sp>
      <p:sp>
        <p:nvSpPr>
          <p:cNvPr id="291" name="bg object 291"/>
          <p:cNvSpPr/>
          <p:nvPr/>
        </p:nvSpPr>
        <p:spPr>
          <a:xfrm>
            <a:off x="150706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71D00"/>
          </a:solidFill>
        </p:spPr>
        <p:txBody>
          <a:bodyPr wrap="square" lIns="0" tIns="0" rIns="0" bIns="0" rtlCol="0"/>
          <a:lstStyle/>
          <a:p>
            <a:endParaRPr sz="1800"/>
          </a:p>
        </p:txBody>
      </p:sp>
      <p:sp>
        <p:nvSpPr>
          <p:cNvPr id="292" name="bg object 292"/>
          <p:cNvSpPr/>
          <p:nvPr/>
        </p:nvSpPr>
        <p:spPr>
          <a:xfrm>
            <a:off x="1525693" y="6628129"/>
            <a:ext cx="35560" cy="228600"/>
          </a:xfrm>
          <a:custGeom>
            <a:avLst/>
            <a:gdLst/>
            <a:ahLst/>
            <a:cxnLst/>
            <a:rect l="l" t="t" r="r" b="b"/>
            <a:pathLst>
              <a:path w="26669" h="228600">
                <a:moveTo>
                  <a:pt x="26670" y="0"/>
                </a:moveTo>
                <a:lnTo>
                  <a:pt x="12700" y="0"/>
                </a:lnTo>
                <a:lnTo>
                  <a:pt x="11430" y="0"/>
                </a:lnTo>
                <a:lnTo>
                  <a:pt x="0" y="0"/>
                </a:lnTo>
                <a:lnTo>
                  <a:pt x="0" y="228600"/>
                </a:lnTo>
                <a:lnTo>
                  <a:pt x="11430" y="228600"/>
                </a:lnTo>
                <a:lnTo>
                  <a:pt x="12700" y="228600"/>
                </a:lnTo>
                <a:lnTo>
                  <a:pt x="26670" y="228600"/>
                </a:lnTo>
                <a:lnTo>
                  <a:pt x="26670" y="0"/>
                </a:lnTo>
                <a:close/>
              </a:path>
            </a:pathLst>
          </a:custGeom>
          <a:solidFill>
            <a:srgbClr val="991E00"/>
          </a:solidFill>
        </p:spPr>
        <p:txBody>
          <a:bodyPr wrap="square" lIns="0" tIns="0" rIns="0" bIns="0" rtlCol="0"/>
          <a:lstStyle/>
          <a:p>
            <a:endParaRPr sz="1800"/>
          </a:p>
        </p:txBody>
      </p:sp>
      <p:sp>
        <p:nvSpPr>
          <p:cNvPr id="293" name="bg object 293"/>
          <p:cNvSpPr/>
          <p:nvPr/>
        </p:nvSpPr>
        <p:spPr>
          <a:xfrm>
            <a:off x="1559559"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9A1E00"/>
          </a:solidFill>
        </p:spPr>
        <p:txBody>
          <a:bodyPr wrap="square" lIns="0" tIns="0" rIns="0" bIns="0" rtlCol="0"/>
          <a:lstStyle/>
          <a:p>
            <a:endParaRPr sz="1800"/>
          </a:p>
        </p:txBody>
      </p:sp>
      <p:sp>
        <p:nvSpPr>
          <p:cNvPr id="294" name="bg object 294"/>
          <p:cNvSpPr/>
          <p:nvPr/>
        </p:nvSpPr>
        <p:spPr>
          <a:xfrm>
            <a:off x="157649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B1E00"/>
          </a:solidFill>
        </p:spPr>
        <p:txBody>
          <a:bodyPr wrap="square" lIns="0" tIns="0" rIns="0" bIns="0" rtlCol="0"/>
          <a:lstStyle/>
          <a:p>
            <a:endParaRPr sz="1800"/>
          </a:p>
        </p:txBody>
      </p:sp>
      <p:sp>
        <p:nvSpPr>
          <p:cNvPr id="295" name="bg object 295"/>
          <p:cNvSpPr/>
          <p:nvPr/>
        </p:nvSpPr>
        <p:spPr>
          <a:xfrm>
            <a:off x="159342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C1E00"/>
          </a:solidFill>
        </p:spPr>
        <p:txBody>
          <a:bodyPr wrap="square" lIns="0" tIns="0" rIns="0" bIns="0" rtlCol="0"/>
          <a:lstStyle/>
          <a:p>
            <a:endParaRPr sz="1800"/>
          </a:p>
        </p:txBody>
      </p:sp>
      <p:sp>
        <p:nvSpPr>
          <p:cNvPr id="296" name="bg object 296"/>
          <p:cNvSpPr/>
          <p:nvPr/>
        </p:nvSpPr>
        <p:spPr>
          <a:xfrm>
            <a:off x="1610358"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D1E00"/>
          </a:solidFill>
        </p:spPr>
        <p:txBody>
          <a:bodyPr wrap="square" lIns="0" tIns="0" rIns="0" bIns="0" rtlCol="0"/>
          <a:lstStyle/>
          <a:p>
            <a:endParaRPr sz="1800"/>
          </a:p>
        </p:txBody>
      </p:sp>
      <p:sp>
        <p:nvSpPr>
          <p:cNvPr id="297" name="bg object 297"/>
          <p:cNvSpPr/>
          <p:nvPr/>
        </p:nvSpPr>
        <p:spPr>
          <a:xfrm>
            <a:off x="162729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E1F00"/>
          </a:solidFill>
        </p:spPr>
        <p:txBody>
          <a:bodyPr wrap="square" lIns="0" tIns="0" rIns="0" bIns="0" rtlCol="0"/>
          <a:lstStyle/>
          <a:p>
            <a:endParaRPr sz="1800"/>
          </a:p>
        </p:txBody>
      </p:sp>
      <p:sp>
        <p:nvSpPr>
          <p:cNvPr id="298" name="bg object 298"/>
          <p:cNvSpPr/>
          <p:nvPr/>
        </p:nvSpPr>
        <p:spPr>
          <a:xfrm>
            <a:off x="164422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F1F00"/>
          </a:solidFill>
        </p:spPr>
        <p:txBody>
          <a:bodyPr wrap="square" lIns="0" tIns="0" rIns="0" bIns="0" rtlCol="0"/>
          <a:lstStyle/>
          <a:p>
            <a:endParaRPr sz="1800"/>
          </a:p>
        </p:txBody>
      </p:sp>
      <p:sp>
        <p:nvSpPr>
          <p:cNvPr id="299" name="bg object 299"/>
          <p:cNvSpPr/>
          <p:nvPr/>
        </p:nvSpPr>
        <p:spPr>
          <a:xfrm>
            <a:off x="1661159"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01F00"/>
          </a:solidFill>
        </p:spPr>
        <p:txBody>
          <a:bodyPr wrap="square" lIns="0" tIns="0" rIns="0" bIns="0" rtlCol="0"/>
          <a:lstStyle/>
          <a:p>
            <a:endParaRPr sz="1800"/>
          </a:p>
        </p:txBody>
      </p:sp>
      <p:sp>
        <p:nvSpPr>
          <p:cNvPr id="300" name="bg object 300"/>
          <p:cNvSpPr/>
          <p:nvPr/>
        </p:nvSpPr>
        <p:spPr>
          <a:xfrm>
            <a:off x="167809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11F00"/>
          </a:solidFill>
        </p:spPr>
        <p:txBody>
          <a:bodyPr wrap="square" lIns="0" tIns="0" rIns="0" bIns="0" rtlCol="0"/>
          <a:lstStyle/>
          <a:p>
            <a:endParaRPr sz="1800"/>
          </a:p>
        </p:txBody>
      </p:sp>
      <p:sp>
        <p:nvSpPr>
          <p:cNvPr id="301" name="bg object 301"/>
          <p:cNvSpPr/>
          <p:nvPr/>
        </p:nvSpPr>
        <p:spPr>
          <a:xfrm>
            <a:off x="169502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21F00"/>
          </a:solidFill>
        </p:spPr>
        <p:txBody>
          <a:bodyPr wrap="square" lIns="0" tIns="0" rIns="0" bIns="0" rtlCol="0"/>
          <a:lstStyle/>
          <a:p>
            <a:endParaRPr sz="1800"/>
          </a:p>
        </p:txBody>
      </p:sp>
      <p:sp>
        <p:nvSpPr>
          <p:cNvPr id="302" name="bg object 302"/>
          <p:cNvSpPr/>
          <p:nvPr/>
        </p:nvSpPr>
        <p:spPr>
          <a:xfrm>
            <a:off x="1711959"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32000"/>
          </a:solidFill>
        </p:spPr>
        <p:txBody>
          <a:bodyPr wrap="square" lIns="0" tIns="0" rIns="0" bIns="0" rtlCol="0"/>
          <a:lstStyle/>
          <a:p>
            <a:endParaRPr sz="1800"/>
          </a:p>
        </p:txBody>
      </p:sp>
      <p:sp>
        <p:nvSpPr>
          <p:cNvPr id="303" name="bg object 303"/>
          <p:cNvSpPr/>
          <p:nvPr/>
        </p:nvSpPr>
        <p:spPr>
          <a:xfrm>
            <a:off x="172889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42000"/>
          </a:solidFill>
        </p:spPr>
        <p:txBody>
          <a:bodyPr wrap="square" lIns="0" tIns="0" rIns="0" bIns="0" rtlCol="0"/>
          <a:lstStyle/>
          <a:p>
            <a:endParaRPr sz="1800"/>
          </a:p>
        </p:txBody>
      </p:sp>
      <p:sp>
        <p:nvSpPr>
          <p:cNvPr id="304" name="bg object 304"/>
          <p:cNvSpPr/>
          <p:nvPr/>
        </p:nvSpPr>
        <p:spPr>
          <a:xfrm>
            <a:off x="174582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52000"/>
          </a:solidFill>
        </p:spPr>
        <p:txBody>
          <a:bodyPr wrap="square" lIns="0" tIns="0" rIns="0" bIns="0" rtlCol="0"/>
          <a:lstStyle/>
          <a:p>
            <a:endParaRPr sz="1800"/>
          </a:p>
        </p:txBody>
      </p:sp>
      <p:sp>
        <p:nvSpPr>
          <p:cNvPr id="305" name="bg object 305"/>
          <p:cNvSpPr/>
          <p:nvPr/>
        </p:nvSpPr>
        <p:spPr>
          <a:xfrm>
            <a:off x="1762759"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62000"/>
          </a:solidFill>
        </p:spPr>
        <p:txBody>
          <a:bodyPr wrap="square" lIns="0" tIns="0" rIns="0" bIns="0" rtlCol="0"/>
          <a:lstStyle/>
          <a:p>
            <a:endParaRPr sz="1800"/>
          </a:p>
        </p:txBody>
      </p:sp>
      <p:sp>
        <p:nvSpPr>
          <p:cNvPr id="306" name="bg object 306"/>
          <p:cNvSpPr/>
          <p:nvPr/>
        </p:nvSpPr>
        <p:spPr>
          <a:xfrm>
            <a:off x="177969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72000"/>
          </a:solidFill>
        </p:spPr>
        <p:txBody>
          <a:bodyPr wrap="square" lIns="0" tIns="0" rIns="0" bIns="0" rtlCol="0"/>
          <a:lstStyle/>
          <a:p>
            <a:endParaRPr sz="1800"/>
          </a:p>
        </p:txBody>
      </p:sp>
      <p:sp>
        <p:nvSpPr>
          <p:cNvPr id="307" name="bg object 307"/>
          <p:cNvSpPr/>
          <p:nvPr/>
        </p:nvSpPr>
        <p:spPr>
          <a:xfrm>
            <a:off x="179662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82100"/>
          </a:solidFill>
        </p:spPr>
        <p:txBody>
          <a:bodyPr wrap="square" lIns="0" tIns="0" rIns="0" bIns="0" rtlCol="0"/>
          <a:lstStyle/>
          <a:p>
            <a:endParaRPr sz="1800"/>
          </a:p>
        </p:txBody>
      </p:sp>
      <p:sp>
        <p:nvSpPr>
          <p:cNvPr id="308" name="bg object 308"/>
          <p:cNvSpPr/>
          <p:nvPr/>
        </p:nvSpPr>
        <p:spPr>
          <a:xfrm>
            <a:off x="1813559"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92100"/>
          </a:solidFill>
        </p:spPr>
        <p:txBody>
          <a:bodyPr wrap="square" lIns="0" tIns="0" rIns="0" bIns="0" rtlCol="0"/>
          <a:lstStyle/>
          <a:p>
            <a:endParaRPr sz="1800"/>
          </a:p>
        </p:txBody>
      </p:sp>
      <p:sp>
        <p:nvSpPr>
          <p:cNvPr id="309" name="bg object 309"/>
          <p:cNvSpPr/>
          <p:nvPr/>
        </p:nvSpPr>
        <p:spPr>
          <a:xfrm>
            <a:off x="183049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A2100"/>
          </a:solidFill>
        </p:spPr>
        <p:txBody>
          <a:bodyPr wrap="square" lIns="0" tIns="0" rIns="0" bIns="0" rtlCol="0"/>
          <a:lstStyle/>
          <a:p>
            <a:endParaRPr sz="1800"/>
          </a:p>
        </p:txBody>
      </p:sp>
      <p:sp>
        <p:nvSpPr>
          <p:cNvPr id="310" name="bg object 310"/>
          <p:cNvSpPr/>
          <p:nvPr/>
        </p:nvSpPr>
        <p:spPr>
          <a:xfrm>
            <a:off x="184742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B2100"/>
          </a:solidFill>
        </p:spPr>
        <p:txBody>
          <a:bodyPr wrap="square" lIns="0" tIns="0" rIns="0" bIns="0" rtlCol="0"/>
          <a:lstStyle/>
          <a:p>
            <a:endParaRPr sz="1800"/>
          </a:p>
        </p:txBody>
      </p:sp>
      <p:sp>
        <p:nvSpPr>
          <p:cNvPr id="311" name="bg object 311"/>
          <p:cNvSpPr/>
          <p:nvPr/>
        </p:nvSpPr>
        <p:spPr>
          <a:xfrm>
            <a:off x="1864359"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C2100"/>
          </a:solidFill>
        </p:spPr>
        <p:txBody>
          <a:bodyPr wrap="square" lIns="0" tIns="0" rIns="0" bIns="0" rtlCol="0"/>
          <a:lstStyle/>
          <a:p>
            <a:endParaRPr sz="1800"/>
          </a:p>
        </p:txBody>
      </p:sp>
      <p:sp>
        <p:nvSpPr>
          <p:cNvPr id="312" name="bg object 312"/>
          <p:cNvSpPr/>
          <p:nvPr/>
        </p:nvSpPr>
        <p:spPr>
          <a:xfrm>
            <a:off x="188129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D2200"/>
          </a:solidFill>
        </p:spPr>
        <p:txBody>
          <a:bodyPr wrap="square" lIns="0" tIns="0" rIns="0" bIns="0" rtlCol="0"/>
          <a:lstStyle/>
          <a:p>
            <a:endParaRPr sz="1800"/>
          </a:p>
        </p:txBody>
      </p:sp>
      <p:sp>
        <p:nvSpPr>
          <p:cNvPr id="313" name="bg object 313"/>
          <p:cNvSpPr/>
          <p:nvPr/>
        </p:nvSpPr>
        <p:spPr>
          <a:xfrm>
            <a:off x="189822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E2200"/>
          </a:solidFill>
        </p:spPr>
        <p:txBody>
          <a:bodyPr wrap="square" lIns="0" tIns="0" rIns="0" bIns="0" rtlCol="0"/>
          <a:lstStyle/>
          <a:p>
            <a:endParaRPr sz="1800"/>
          </a:p>
        </p:txBody>
      </p:sp>
      <p:sp>
        <p:nvSpPr>
          <p:cNvPr id="314" name="bg object 314"/>
          <p:cNvSpPr/>
          <p:nvPr/>
        </p:nvSpPr>
        <p:spPr>
          <a:xfrm>
            <a:off x="1916852"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F2200"/>
          </a:solidFill>
        </p:spPr>
        <p:txBody>
          <a:bodyPr wrap="square" lIns="0" tIns="0" rIns="0" bIns="0" rtlCol="0"/>
          <a:lstStyle/>
          <a:p>
            <a:endParaRPr sz="1800"/>
          </a:p>
        </p:txBody>
      </p:sp>
      <p:sp>
        <p:nvSpPr>
          <p:cNvPr id="315" name="bg object 315"/>
          <p:cNvSpPr/>
          <p:nvPr/>
        </p:nvSpPr>
        <p:spPr>
          <a:xfrm>
            <a:off x="1933785"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02200"/>
          </a:solidFill>
        </p:spPr>
        <p:txBody>
          <a:bodyPr wrap="square" lIns="0" tIns="0" rIns="0" bIns="0" rtlCol="0"/>
          <a:lstStyle/>
          <a:p>
            <a:endParaRPr sz="1800"/>
          </a:p>
        </p:txBody>
      </p:sp>
      <p:sp>
        <p:nvSpPr>
          <p:cNvPr id="316" name="bg object 316"/>
          <p:cNvSpPr/>
          <p:nvPr/>
        </p:nvSpPr>
        <p:spPr>
          <a:xfrm>
            <a:off x="194902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12200"/>
          </a:solidFill>
        </p:spPr>
        <p:txBody>
          <a:bodyPr wrap="square" lIns="0" tIns="0" rIns="0" bIns="0" rtlCol="0"/>
          <a:lstStyle/>
          <a:p>
            <a:endParaRPr sz="1800"/>
          </a:p>
        </p:txBody>
      </p:sp>
      <p:sp>
        <p:nvSpPr>
          <p:cNvPr id="317" name="bg object 317"/>
          <p:cNvSpPr/>
          <p:nvPr/>
        </p:nvSpPr>
        <p:spPr>
          <a:xfrm>
            <a:off x="1967652"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22300"/>
          </a:solidFill>
        </p:spPr>
        <p:txBody>
          <a:bodyPr wrap="square" lIns="0" tIns="0" rIns="0" bIns="0" rtlCol="0"/>
          <a:lstStyle/>
          <a:p>
            <a:endParaRPr sz="1800"/>
          </a:p>
        </p:txBody>
      </p:sp>
      <p:sp>
        <p:nvSpPr>
          <p:cNvPr id="318" name="bg object 318"/>
          <p:cNvSpPr/>
          <p:nvPr/>
        </p:nvSpPr>
        <p:spPr>
          <a:xfrm>
            <a:off x="1984585"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32300"/>
          </a:solidFill>
        </p:spPr>
        <p:txBody>
          <a:bodyPr wrap="square" lIns="0" tIns="0" rIns="0" bIns="0" rtlCol="0"/>
          <a:lstStyle/>
          <a:p>
            <a:endParaRPr sz="1800"/>
          </a:p>
        </p:txBody>
      </p:sp>
      <p:sp>
        <p:nvSpPr>
          <p:cNvPr id="319" name="bg object 319"/>
          <p:cNvSpPr/>
          <p:nvPr/>
        </p:nvSpPr>
        <p:spPr>
          <a:xfrm>
            <a:off x="2001519"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42300"/>
          </a:solidFill>
        </p:spPr>
        <p:txBody>
          <a:bodyPr wrap="square" lIns="0" tIns="0" rIns="0" bIns="0" rtlCol="0"/>
          <a:lstStyle/>
          <a:p>
            <a:endParaRPr sz="1800"/>
          </a:p>
        </p:txBody>
      </p:sp>
      <p:sp>
        <p:nvSpPr>
          <p:cNvPr id="320" name="bg object 320"/>
          <p:cNvSpPr/>
          <p:nvPr/>
        </p:nvSpPr>
        <p:spPr>
          <a:xfrm>
            <a:off x="2018452"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52300"/>
          </a:solidFill>
        </p:spPr>
        <p:txBody>
          <a:bodyPr wrap="square" lIns="0" tIns="0" rIns="0" bIns="0" rtlCol="0"/>
          <a:lstStyle/>
          <a:p>
            <a:endParaRPr sz="1800"/>
          </a:p>
        </p:txBody>
      </p:sp>
      <p:sp>
        <p:nvSpPr>
          <p:cNvPr id="321" name="bg object 321"/>
          <p:cNvSpPr/>
          <p:nvPr/>
        </p:nvSpPr>
        <p:spPr>
          <a:xfrm>
            <a:off x="2035385"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62300"/>
          </a:solidFill>
        </p:spPr>
        <p:txBody>
          <a:bodyPr wrap="square" lIns="0" tIns="0" rIns="0" bIns="0" rtlCol="0"/>
          <a:lstStyle/>
          <a:p>
            <a:endParaRPr sz="1800"/>
          </a:p>
        </p:txBody>
      </p:sp>
      <p:sp>
        <p:nvSpPr>
          <p:cNvPr id="322" name="bg object 322"/>
          <p:cNvSpPr/>
          <p:nvPr/>
        </p:nvSpPr>
        <p:spPr>
          <a:xfrm>
            <a:off x="2052319"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72400"/>
          </a:solidFill>
        </p:spPr>
        <p:txBody>
          <a:bodyPr wrap="square" lIns="0" tIns="0" rIns="0" bIns="0" rtlCol="0"/>
          <a:lstStyle/>
          <a:p>
            <a:endParaRPr sz="1800"/>
          </a:p>
        </p:txBody>
      </p:sp>
      <p:sp>
        <p:nvSpPr>
          <p:cNvPr id="323" name="bg object 323"/>
          <p:cNvSpPr/>
          <p:nvPr/>
        </p:nvSpPr>
        <p:spPr>
          <a:xfrm>
            <a:off x="2069252"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82400"/>
          </a:solidFill>
        </p:spPr>
        <p:txBody>
          <a:bodyPr wrap="square" lIns="0" tIns="0" rIns="0" bIns="0" rtlCol="0"/>
          <a:lstStyle/>
          <a:p>
            <a:endParaRPr sz="1800"/>
          </a:p>
        </p:txBody>
      </p:sp>
      <p:sp>
        <p:nvSpPr>
          <p:cNvPr id="324" name="bg object 324"/>
          <p:cNvSpPr/>
          <p:nvPr/>
        </p:nvSpPr>
        <p:spPr>
          <a:xfrm>
            <a:off x="2086185"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92400"/>
          </a:solidFill>
        </p:spPr>
        <p:txBody>
          <a:bodyPr wrap="square" lIns="0" tIns="0" rIns="0" bIns="0" rtlCol="0"/>
          <a:lstStyle/>
          <a:p>
            <a:endParaRPr sz="1800"/>
          </a:p>
        </p:txBody>
      </p:sp>
      <p:sp>
        <p:nvSpPr>
          <p:cNvPr id="325" name="bg object 325"/>
          <p:cNvSpPr/>
          <p:nvPr/>
        </p:nvSpPr>
        <p:spPr>
          <a:xfrm>
            <a:off x="2103119"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A2400"/>
          </a:solidFill>
        </p:spPr>
        <p:txBody>
          <a:bodyPr wrap="square" lIns="0" tIns="0" rIns="0" bIns="0" rtlCol="0"/>
          <a:lstStyle/>
          <a:p>
            <a:endParaRPr sz="1800"/>
          </a:p>
        </p:txBody>
      </p:sp>
      <p:sp>
        <p:nvSpPr>
          <p:cNvPr id="326" name="bg object 326"/>
          <p:cNvSpPr/>
          <p:nvPr/>
        </p:nvSpPr>
        <p:spPr>
          <a:xfrm>
            <a:off x="2120052"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B2400"/>
          </a:solidFill>
        </p:spPr>
        <p:txBody>
          <a:bodyPr wrap="square" lIns="0" tIns="0" rIns="0" bIns="0" rtlCol="0"/>
          <a:lstStyle/>
          <a:p>
            <a:endParaRPr sz="1800"/>
          </a:p>
        </p:txBody>
      </p:sp>
      <p:sp>
        <p:nvSpPr>
          <p:cNvPr id="327" name="bg object 327"/>
          <p:cNvSpPr/>
          <p:nvPr/>
        </p:nvSpPr>
        <p:spPr>
          <a:xfrm>
            <a:off x="2136985"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C2500"/>
          </a:solidFill>
        </p:spPr>
        <p:txBody>
          <a:bodyPr wrap="square" lIns="0" tIns="0" rIns="0" bIns="0" rtlCol="0"/>
          <a:lstStyle/>
          <a:p>
            <a:endParaRPr sz="1800"/>
          </a:p>
        </p:txBody>
      </p:sp>
      <p:sp>
        <p:nvSpPr>
          <p:cNvPr id="328" name="bg object 328"/>
          <p:cNvSpPr/>
          <p:nvPr/>
        </p:nvSpPr>
        <p:spPr>
          <a:xfrm>
            <a:off x="2153919"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D2500"/>
          </a:solidFill>
        </p:spPr>
        <p:txBody>
          <a:bodyPr wrap="square" lIns="0" tIns="0" rIns="0" bIns="0" rtlCol="0"/>
          <a:lstStyle/>
          <a:p>
            <a:endParaRPr sz="1800"/>
          </a:p>
        </p:txBody>
      </p:sp>
      <p:sp>
        <p:nvSpPr>
          <p:cNvPr id="329" name="bg object 329"/>
          <p:cNvSpPr/>
          <p:nvPr/>
        </p:nvSpPr>
        <p:spPr>
          <a:xfrm>
            <a:off x="217085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E2500"/>
          </a:solidFill>
        </p:spPr>
        <p:txBody>
          <a:bodyPr wrap="square" lIns="0" tIns="0" rIns="0" bIns="0" rtlCol="0"/>
          <a:lstStyle/>
          <a:p>
            <a:endParaRPr sz="1800"/>
          </a:p>
        </p:txBody>
      </p:sp>
      <p:sp>
        <p:nvSpPr>
          <p:cNvPr id="330" name="bg object 330"/>
          <p:cNvSpPr/>
          <p:nvPr/>
        </p:nvSpPr>
        <p:spPr>
          <a:xfrm>
            <a:off x="218778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F2500"/>
          </a:solidFill>
        </p:spPr>
        <p:txBody>
          <a:bodyPr wrap="square" lIns="0" tIns="0" rIns="0" bIns="0" rtlCol="0"/>
          <a:lstStyle/>
          <a:p>
            <a:endParaRPr sz="1800"/>
          </a:p>
        </p:txBody>
      </p:sp>
      <p:sp>
        <p:nvSpPr>
          <p:cNvPr id="331" name="bg object 331"/>
          <p:cNvSpPr/>
          <p:nvPr/>
        </p:nvSpPr>
        <p:spPr>
          <a:xfrm>
            <a:off x="2204719"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02500"/>
          </a:solidFill>
        </p:spPr>
        <p:txBody>
          <a:bodyPr wrap="square" lIns="0" tIns="0" rIns="0" bIns="0" rtlCol="0"/>
          <a:lstStyle/>
          <a:p>
            <a:endParaRPr sz="1800"/>
          </a:p>
        </p:txBody>
      </p:sp>
      <p:sp>
        <p:nvSpPr>
          <p:cNvPr id="332" name="bg object 332"/>
          <p:cNvSpPr/>
          <p:nvPr/>
        </p:nvSpPr>
        <p:spPr>
          <a:xfrm>
            <a:off x="222165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12600"/>
          </a:solidFill>
        </p:spPr>
        <p:txBody>
          <a:bodyPr wrap="square" lIns="0" tIns="0" rIns="0" bIns="0" rtlCol="0"/>
          <a:lstStyle/>
          <a:p>
            <a:endParaRPr sz="1800"/>
          </a:p>
        </p:txBody>
      </p:sp>
      <p:sp>
        <p:nvSpPr>
          <p:cNvPr id="333" name="bg object 333"/>
          <p:cNvSpPr/>
          <p:nvPr/>
        </p:nvSpPr>
        <p:spPr>
          <a:xfrm>
            <a:off x="223858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22600"/>
          </a:solidFill>
        </p:spPr>
        <p:txBody>
          <a:bodyPr wrap="square" lIns="0" tIns="0" rIns="0" bIns="0" rtlCol="0"/>
          <a:lstStyle/>
          <a:p>
            <a:endParaRPr sz="1800"/>
          </a:p>
        </p:txBody>
      </p:sp>
      <p:sp>
        <p:nvSpPr>
          <p:cNvPr id="334" name="bg object 334"/>
          <p:cNvSpPr/>
          <p:nvPr/>
        </p:nvSpPr>
        <p:spPr>
          <a:xfrm>
            <a:off x="2255519"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32600"/>
          </a:solidFill>
        </p:spPr>
        <p:txBody>
          <a:bodyPr wrap="square" lIns="0" tIns="0" rIns="0" bIns="0" rtlCol="0"/>
          <a:lstStyle/>
          <a:p>
            <a:endParaRPr sz="1800"/>
          </a:p>
        </p:txBody>
      </p:sp>
      <p:sp>
        <p:nvSpPr>
          <p:cNvPr id="335" name="bg object 335"/>
          <p:cNvSpPr/>
          <p:nvPr/>
        </p:nvSpPr>
        <p:spPr>
          <a:xfrm>
            <a:off x="227245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42600"/>
          </a:solidFill>
        </p:spPr>
        <p:txBody>
          <a:bodyPr wrap="square" lIns="0" tIns="0" rIns="0" bIns="0" rtlCol="0"/>
          <a:lstStyle/>
          <a:p>
            <a:endParaRPr sz="1800"/>
          </a:p>
        </p:txBody>
      </p:sp>
      <p:sp>
        <p:nvSpPr>
          <p:cNvPr id="336" name="bg object 336"/>
          <p:cNvSpPr/>
          <p:nvPr/>
        </p:nvSpPr>
        <p:spPr>
          <a:xfrm>
            <a:off x="228938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52600"/>
          </a:solidFill>
        </p:spPr>
        <p:txBody>
          <a:bodyPr wrap="square" lIns="0" tIns="0" rIns="0" bIns="0" rtlCol="0"/>
          <a:lstStyle/>
          <a:p>
            <a:endParaRPr sz="1800"/>
          </a:p>
        </p:txBody>
      </p:sp>
      <p:sp>
        <p:nvSpPr>
          <p:cNvPr id="337" name="bg object 337"/>
          <p:cNvSpPr/>
          <p:nvPr/>
        </p:nvSpPr>
        <p:spPr>
          <a:xfrm>
            <a:off x="2306319"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62600"/>
          </a:solidFill>
        </p:spPr>
        <p:txBody>
          <a:bodyPr wrap="square" lIns="0" tIns="0" rIns="0" bIns="0" rtlCol="0"/>
          <a:lstStyle/>
          <a:p>
            <a:endParaRPr sz="1800"/>
          </a:p>
        </p:txBody>
      </p:sp>
      <p:sp>
        <p:nvSpPr>
          <p:cNvPr id="338" name="bg object 338"/>
          <p:cNvSpPr/>
          <p:nvPr/>
        </p:nvSpPr>
        <p:spPr>
          <a:xfrm>
            <a:off x="2324947"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72700"/>
          </a:solidFill>
        </p:spPr>
        <p:txBody>
          <a:bodyPr wrap="square" lIns="0" tIns="0" rIns="0" bIns="0" rtlCol="0"/>
          <a:lstStyle/>
          <a:p>
            <a:endParaRPr sz="1800"/>
          </a:p>
        </p:txBody>
      </p:sp>
      <p:sp>
        <p:nvSpPr>
          <p:cNvPr id="339" name="bg object 339"/>
          <p:cNvSpPr/>
          <p:nvPr/>
        </p:nvSpPr>
        <p:spPr>
          <a:xfrm>
            <a:off x="2340185" y="6628129"/>
            <a:ext cx="20320" cy="228600"/>
          </a:xfrm>
          <a:custGeom>
            <a:avLst/>
            <a:gdLst/>
            <a:ahLst/>
            <a:cxnLst/>
            <a:rect l="l" t="t" r="r" b="b"/>
            <a:pathLst>
              <a:path w="15239" h="228600">
                <a:moveTo>
                  <a:pt x="15240" y="0"/>
                </a:moveTo>
                <a:lnTo>
                  <a:pt x="0" y="0"/>
                </a:lnTo>
                <a:lnTo>
                  <a:pt x="0" y="228600"/>
                </a:lnTo>
                <a:lnTo>
                  <a:pt x="15240" y="228600"/>
                </a:lnTo>
                <a:lnTo>
                  <a:pt x="15240" y="0"/>
                </a:lnTo>
                <a:close/>
              </a:path>
            </a:pathLst>
          </a:custGeom>
          <a:solidFill>
            <a:srgbClr val="C82700"/>
          </a:solidFill>
        </p:spPr>
        <p:txBody>
          <a:bodyPr wrap="square" lIns="0" tIns="0" rIns="0" bIns="0" rtlCol="0"/>
          <a:lstStyle/>
          <a:p>
            <a:endParaRPr sz="1800"/>
          </a:p>
        </p:txBody>
      </p:sp>
      <p:sp>
        <p:nvSpPr>
          <p:cNvPr id="340" name="bg object 340"/>
          <p:cNvSpPr/>
          <p:nvPr/>
        </p:nvSpPr>
        <p:spPr>
          <a:xfrm>
            <a:off x="2358814"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92700"/>
          </a:solidFill>
        </p:spPr>
        <p:txBody>
          <a:bodyPr wrap="square" lIns="0" tIns="0" rIns="0" bIns="0" rtlCol="0"/>
          <a:lstStyle/>
          <a:p>
            <a:endParaRPr sz="1800"/>
          </a:p>
        </p:txBody>
      </p:sp>
      <p:sp>
        <p:nvSpPr>
          <p:cNvPr id="341" name="bg object 341"/>
          <p:cNvSpPr/>
          <p:nvPr/>
        </p:nvSpPr>
        <p:spPr>
          <a:xfrm>
            <a:off x="237574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A2700"/>
          </a:solidFill>
        </p:spPr>
        <p:txBody>
          <a:bodyPr wrap="square" lIns="0" tIns="0" rIns="0" bIns="0" rtlCol="0"/>
          <a:lstStyle/>
          <a:p>
            <a:endParaRPr sz="1800"/>
          </a:p>
        </p:txBody>
      </p:sp>
      <p:sp>
        <p:nvSpPr>
          <p:cNvPr id="342" name="bg object 342"/>
          <p:cNvSpPr/>
          <p:nvPr/>
        </p:nvSpPr>
        <p:spPr>
          <a:xfrm>
            <a:off x="239268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C2700"/>
          </a:solidFill>
        </p:spPr>
        <p:txBody>
          <a:bodyPr wrap="square" lIns="0" tIns="0" rIns="0" bIns="0" rtlCol="0"/>
          <a:lstStyle/>
          <a:p>
            <a:endParaRPr sz="1800"/>
          </a:p>
        </p:txBody>
      </p:sp>
      <p:sp>
        <p:nvSpPr>
          <p:cNvPr id="343" name="bg object 343"/>
          <p:cNvSpPr/>
          <p:nvPr/>
        </p:nvSpPr>
        <p:spPr>
          <a:xfrm>
            <a:off x="2409614"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C2800"/>
          </a:solidFill>
        </p:spPr>
        <p:txBody>
          <a:bodyPr wrap="square" lIns="0" tIns="0" rIns="0" bIns="0" rtlCol="0"/>
          <a:lstStyle/>
          <a:p>
            <a:endParaRPr sz="1800"/>
          </a:p>
        </p:txBody>
      </p:sp>
      <p:sp>
        <p:nvSpPr>
          <p:cNvPr id="344" name="bg object 344"/>
          <p:cNvSpPr/>
          <p:nvPr/>
        </p:nvSpPr>
        <p:spPr>
          <a:xfrm>
            <a:off x="242654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D2800"/>
          </a:solidFill>
        </p:spPr>
        <p:txBody>
          <a:bodyPr wrap="square" lIns="0" tIns="0" rIns="0" bIns="0" rtlCol="0"/>
          <a:lstStyle/>
          <a:p>
            <a:endParaRPr sz="1800"/>
          </a:p>
        </p:txBody>
      </p:sp>
      <p:sp>
        <p:nvSpPr>
          <p:cNvPr id="345" name="bg object 345"/>
          <p:cNvSpPr/>
          <p:nvPr/>
        </p:nvSpPr>
        <p:spPr>
          <a:xfrm>
            <a:off x="244348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E2800"/>
          </a:solidFill>
        </p:spPr>
        <p:txBody>
          <a:bodyPr wrap="square" lIns="0" tIns="0" rIns="0" bIns="0" rtlCol="0"/>
          <a:lstStyle/>
          <a:p>
            <a:endParaRPr sz="1800"/>
          </a:p>
        </p:txBody>
      </p:sp>
      <p:sp>
        <p:nvSpPr>
          <p:cNvPr id="346" name="bg object 346"/>
          <p:cNvSpPr/>
          <p:nvPr/>
        </p:nvSpPr>
        <p:spPr>
          <a:xfrm>
            <a:off x="246041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F2800"/>
          </a:solidFill>
        </p:spPr>
        <p:txBody>
          <a:bodyPr wrap="square" lIns="0" tIns="0" rIns="0" bIns="0" rtlCol="0"/>
          <a:lstStyle/>
          <a:p>
            <a:endParaRPr sz="1800"/>
          </a:p>
        </p:txBody>
      </p:sp>
      <p:sp>
        <p:nvSpPr>
          <p:cNvPr id="347" name="bg object 347"/>
          <p:cNvSpPr/>
          <p:nvPr/>
        </p:nvSpPr>
        <p:spPr>
          <a:xfrm>
            <a:off x="247734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02800"/>
          </a:solidFill>
        </p:spPr>
        <p:txBody>
          <a:bodyPr wrap="square" lIns="0" tIns="0" rIns="0" bIns="0" rtlCol="0"/>
          <a:lstStyle/>
          <a:p>
            <a:endParaRPr sz="1800"/>
          </a:p>
        </p:txBody>
      </p:sp>
      <p:sp>
        <p:nvSpPr>
          <p:cNvPr id="348" name="bg object 348"/>
          <p:cNvSpPr/>
          <p:nvPr/>
        </p:nvSpPr>
        <p:spPr>
          <a:xfrm>
            <a:off x="249428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02900"/>
          </a:solidFill>
        </p:spPr>
        <p:txBody>
          <a:bodyPr wrap="square" lIns="0" tIns="0" rIns="0" bIns="0" rtlCol="0"/>
          <a:lstStyle/>
          <a:p>
            <a:endParaRPr sz="1800"/>
          </a:p>
        </p:txBody>
      </p:sp>
      <p:sp>
        <p:nvSpPr>
          <p:cNvPr id="349" name="bg object 349"/>
          <p:cNvSpPr/>
          <p:nvPr/>
        </p:nvSpPr>
        <p:spPr>
          <a:xfrm>
            <a:off x="251121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12900"/>
          </a:solidFill>
        </p:spPr>
        <p:txBody>
          <a:bodyPr wrap="square" lIns="0" tIns="0" rIns="0" bIns="0" rtlCol="0"/>
          <a:lstStyle/>
          <a:p>
            <a:endParaRPr sz="1800"/>
          </a:p>
        </p:txBody>
      </p:sp>
      <p:sp>
        <p:nvSpPr>
          <p:cNvPr id="350" name="bg object 350"/>
          <p:cNvSpPr/>
          <p:nvPr/>
        </p:nvSpPr>
        <p:spPr>
          <a:xfrm>
            <a:off x="252814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22900"/>
          </a:solidFill>
        </p:spPr>
        <p:txBody>
          <a:bodyPr wrap="square" lIns="0" tIns="0" rIns="0" bIns="0" rtlCol="0"/>
          <a:lstStyle/>
          <a:p>
            <a:endParaRPr sz="1800"/>
          </a:p>
        </p:txBody>
      </p:sp>
      <p:sp>
        <p:nvSpPr>
          <p:cNvPr id="351" name="bg object 351"/>
          <p:cNvSpPr/>
          <p:nvPr/>
        </p:nvSpPr>
        <p:spPr>
          <a:xfrm>
            <a:off x="254508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32900"/>
          </a:solidFill>
        </p:spPr>
        <p:txBody>
          <a:bodyPr wrap="square" lIns="0" tIns="0" rIns="0" bIns="0" rtlCol="0"/>
          <a:lstStyle/>
          <a:p>
            <a:endParaRPr sz="1800"/>
          </a:p>
        </p:txBody>
      </p:sp>
      <p:sp>
        <p:nvSpPr>
          <p:cNvPr id="352" name="bg object 352"/>
          <p:cNvSpPr/>
          <p:nvPr/>
        </p:nvSpPr>
        <p:spPr>
          <a:xfrm>
            <a:off x="256201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42900"/>
          </a:solidFill>
        </p:spPr>
        <p:txBody>
          <a:bodyPr wrap="square" lIns="0" tIns="0" rIns="0" bIns="0" rtlCol="0"/>
          <a:lstStyle/>
          <a:p>
            <a:endParaRPr sz="1800"/>
          </a:p>
        </p:txBody>
      </p:sp>
      <p:sp>
        <p:nvSpPr>
          <p:cNvPr id="353" name="bg object 353"/>
          <p:cNvSpPr/>
          <p:nvPr/>
        </p:nvSpPr>
        <p:spPr>
          <a:xfrm>
            <a:off x="257894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52A00"/>
          </a:solidFill>
        </p:spPr>
        <p:txBody>
          <a:bodyPr wrap="square" lIns="0" tIns="0" rIns="0" bIns="0" rtlCol="0"/>
          <a:lstStyle/>
          <a:p>
            <a:endParaRPr sz="1800"/>
          </a:p>
        </p:txBody>
      </p:sp>
      <p:sp>
        <p:nvSpPr>
          <p:cNvPr id="354" name="bg object 354"/>
          <p:cNvSpPr/>
          <p:nvPr/>
        </p:nvSpPr>
        <p:spPr>
          <a:xfrm>
            <a:off x="259588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62A00"/>
          </a:solidFill>
        </p:spPr>
        <p:txBody>
          <a:bodyPr wrap="square" lIns="0" tIns="0" rIns="0" bIns="0" rtlCol="0"/>
          <a:lstStyle/>
          <a:p>
            <a:endParaRPr sz="1800"/>
          </a:p>
        </p:txBody>
      </p:sp>
      <p:sp>
        <p:nvSpPr>
          <p:cNvPr id="355" name="bg object 355"/>
          <p:cNvSpPr/>
          <p:nvPr/>
        </p:nvSpPr>
        <p:spPr>
          <a:xfrm>
            <a:off x="261281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72A00"/>
          </a:solidFill>
        </p:spPr>
        <p:txBody>
          <a:bodyPr wrap="square" lIns="0" tIns="0" rIns="0" bIns="0" rtlCol="0"/>
          <a:lstStyle/>
          <a:p>
            <a:endParaRPr sz="1800"/>
          </a:p>
        </p:txBody>
      </p:sp>
      <p:sp>
        <p:nvSpPr>
          <p:cNvPr id="356" name="bg object 356"/>
          <p:cNvSpPr/>
          <p:nvPr/>
        </p:nvSpPr>
        <p:spPr>
          <a:xfrm>
            <a:off x="262974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82A00"/>
          </a:solidFill>
        </p:spPr>
        <p:txBody>
          <a:bodyPr wrap="square" lIns="0" tIns="0" rIns="0" bIns="0" rtlCol="0"/>
          <a:lstStyle/>
          <a:p>
            <a:endParaRPr sz="1800"/>
          </a:p>
        </p:txBody>
      </p:sp>
      <p:sp>
        <p:nvSpPr>
          <p:cNvPr id="357" name="bg object 357"/>
          <p:cNvSpPr/>
          <p:nvPr/>
        </p:nvSpPr>
        <p:spPr>
          <a:xfrm>
            <a:off x="264668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92A00"/>
          </a:solidFill>
        </p:spPr>
        <p:txBody>
          <a:bodyPr wrap="square" lIns="0" tIns="0" rIns="0" bIns="0" rtlCol="0"/>
          <a:lstStyle/>
          <a:p>
            <a:endParaRPr sz="1800"/>
          </a:p>
        </p:txBody>
      </p:sp>
      <p:sp>
        <p:nvSpPr>
          <p:cNvPr id="358" name="bg object 358"/>
          <p:cNvSpPr/>
          <p:nvPr/>
        </p:nvSpPr>
        <p:spPr>
          <a:xfrm>
            <a:off x="266361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A2B00"/>
          </a:solidFill>
        </p:spPr>
        <p:txBody>
          <a:bodyPr wrap="square" lIns="0" tIns="0" rIns="0" bIns="0" rtlCol="0"/>
          <a:lstStyle/>
          <a:p>
            <a:endParaRPr sz="1800"/>
          </a:p>
        </p:txBody>
      </p:sp>
      <p:sp>
        <p:nvSpPr>
          <p:cNvPr id="359" name="bg object 359"/>
          <p:cNvSpPr/>
          <p:nvPr/>
        </p:nvSpPr>
        <p:spPr>
          <a:xfrm>
            <a:off x="268054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B2B00"/>
          </a:solidFill>
        </p:spPr>
        <p:txBody>
          <a:bodyPr wrap="square" lIns="0" tIns="0" rIns="0" bIns="0" rtlCol="0"/>
          <a:lstStyle/>
          <a:p>
            <a:endParaRPr sz="1800"/>
          </a:p>
        </p:txBody>
      </p:sp>
      <p:sp>
        <p:nvSpPr>
          <p:cNvPr id="360" name="bg object 360"/>
          <p:cNvSpPr/>
          <p:nvPr/>
        </p:nvSpPr>
        <p:spPr>
          <a:xfrm>
            <a:off x="269748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C2B00"/>
          </a:solidFill>
        </p:spPr>
        <p:txBody>
          <a:bodyPr wrap="square" lIns="0" tIns="0" rIns="0" bIns="0" rtlCol="0"/>
          <a:lstStyle/>
          <a:p>
            <a:endParaRPr sz="1800"/>
          </a:p>
        </p:txBody>
      </p:sp>
      <p:sp>
        <p:nvSpPr>
          <p:cNvPr id="361" name="bg object 361"/>
          <p:cNvSpPr/>
          <p:nvPr/>
        </p:nvSpPr>
        <p:spPr>
          <a:xfrm>
            <a:off x="2716106"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D2B00"/>
          </a:solidFill>
        </p:spPr>
        <p:txBody>
          <a:bodyPr wrap="square" lIns="0" tIns="0" rIns="0" bIns="0" rtlCol="0"/>
          <a:lstStyle/>
          <a:p>
            <a:endParaRPr sz="1800"/>
          </a:p>
        </p:txBody>
      </p:sp>
      <p:sp>
        <p:nvSpPr>
          <p:cNvPr id="362" name="bg object 362"/>
          <p:cNvSpPr/>
          <p:nvPr/>
        </p:nvSpPr>
        <p:spPr>
          <a:xfrm>
            <a:off x="273134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E2B00"/>
          </a:solidFill>
        </p:spPr>
        <p:txBody>
          <a:bodyPr wrap="square" lIns="0" tIns="0" rIns="0" bIns="0" rtlCol="0"/>
          <a:lstStyle/>
          <a:p>
            <a:endParaRPr sz="1800"/>
          </a:p>
        </p:txBody>
      </p:sp>
      <p:sp>
        <p:nvSpPr>
          <p:cNvPr id="363" name="bg object 363"/>
          <p:cNvSpPr/>
          <p:nvPr/>
        </p:nvSpPr>
        <p:spPr>
          <a:xfrm>
            <a:off x="274828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F2C00"/>
          </a:solidFill>
        </p:spPr>
        <p:txBody>
          <a:bodyPr wrap="square" lIns="0" tIns="0" rIns="0" bIns="0" rtlCol="0"/>
          <a:lstStyle/>
          <a:p>
            <a:endParaRPr sz="1800"/>
          </a:p>
        </p:txBody>
      </p:sp>
      <p:sp>
        <p:nvSpPr>
          <p:cNvPr id="364" name="bg object 364"/>
          <p:cNvSpPr/>
          <p:nvPr/>
        </p:nvSpPr>
        <p:spPr>
          <a:xfrm>
            <a:off x="2766906"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02C00"/>
          </a:solidFill>
        </p:spPr>
        <p:txBody>
          <a:bodyPr wrap="square" lIns="0" tIns="0" rIns="0" bIns="0" rtlCol="0"/>
          <a:lstStyle/>
          <a:p>
            <a:endParaRPr sz="1800"/>
          </a:p>
        </p:txBody>
      </p:sp>
      <p:sp>
        <p:nvSpPr>
          <p:cNvPr id="365" name="bg object 365"/>
          <p:cNvSpPr/>
          <p:nvPr/>
        </p:nvSpPr>
        <p:spPr>
          <a:xfrm>
            <a:off x="2783839"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12C00"/>
          </a:solidFill>
        </p:spPr>
        <p:txBody>
          <a:bodyPr wrap="square" lIns="0" tIns="0" rIns="0" bIns="0" rtlCol="0"/>
          <a:lstStyle/>
          <a:p>
            <a:endParaRPr sz="1800"/>
          </a:p>
        </p:txBody>
      </p:sp>
      <p:sp>
        <p:nvSpPr>
          <p:cNvPr id="366" name="bg object 366"/>
          <p:cNvSpPr/>
          <p:nvPr/>
        </p:nvSpPr>
        <p:spPr>
          <a:xfrm>
            <a:off x="2800772"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22C00"/>
          </a:solidFill>
        </p:spPr>
        <p:txBody>
          <a:bodyPr wrap="square" lIns="0" tIns="0" rIns="0" bIns="0" rtlCol="0"/>
          <a:lstStyle/>
          <a:p>
            <a:endParaRPr sz="1800"/>
          </a:p>
        </p:txBody>
      </p:sp>
      <p:sp>
        <p:nvSpPr>
          <p:cNvPr id="367" name="bg object 367"/>
          <p:cNvSpPr/>
          <p:nvPr/>
        </p:nvSpPr>
        <p:spPr>
          <a:xfrm>
            <a:off x="2817705"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32C00"/>
          </a:solidFill>
        </p:spPr>
        <p:txBody>
          <a:bodyPr wrap="square" lIns="0" tIns="0" rIns="0" bIns="0" rtlCol="0"/>
          <a:lstStyle/>
          <a:p>
            <a:endParaRPr sz="1800"/>
          </a:p>
        </p:txBody>
      </p:sp>
      <p:sp>
        <p:nvSpPr>
          <p:cNvPr id="368" name="bg object 368"/>
          <p:cNvSpPr/>
          <p:nvPr/>
        </p:nvSpPr>
        <p:spPr>
          <a:xfrm>
            <a:off x="2834639"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42D00"/>
          </a:solidFill>
        </p:spPr>
        <p:txBody>
          <a:bodyPr wrap="square" lIns="0" tIns="0" rIns="0" bIns="0" rtlCol="0"/>
          <a:lstStyle/>
          <a:p>
            <a:endParaRPr sz="1800"/>
          </a:p>
        </p:txBody>
      </p:sp>
      <p:sp>
        <p:nvSpPr>
          <p:cNvPr id="369" name="bg object 369"/>
          <p:cNvSpPr/>
          <p:nvPr/>
        </p:nvSpPr>
        <p:spPr>
          <a:xfrm>
            <a:off x="2851572"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52D00"/>
          </a:solidFill>
        </p:spPr>
        <p:txBody>
          <a:bodyPr wrap="square" lIns="0" tIns="0" rIns="0" bIns="0" rtlCol="0"/>
          <a:lstStyle/>
          <a:p>
            <a:endParaRPr sz="1800"/>
          </a:p>
        </p:txBody>
      </p:sp>
      <p:sp>
        <p:nvSpPr>
          <p:cNvPr id="370" name="bg object 370"/>
          <p:cNvSpPr/>
          <p:nvPr/>
        </p:nvSpPr>
        <p:spPr>
          <a:xfrm>
            <a:off x="2868505"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62D00"/>
          </a:solidFill>
        </p:spPr>
        <p:txBody>
          <a:bodyPr wrap="square" lIns="0" tIns="0" rIns="0" bIns="0" rtlCol="0"/>
          <a:lstStyle/>
          <a:p>
            <a:endParaRPr sz="1800"/>
          </a:p>
        </p:txBody>
      </p:sp>
      <p:sp>
        <p:nvSpPr>
          <p:cNvPr id="371" name="bg object 371"/>
          <p:cNvSpPr/>
          <p:nvPr/>
        </p:nvSpPr>
        <p:spPr>
          <a:xfrm>
            <a:off x="2885439"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72D00"/>
          </a:solidFill>
        </p:spPr>
        <p:txBody>
          <a:bodyPr wrap="square" lIns="0" tIns="0" rIns="0" bIns="0" rtlCol="0"/>
          <a:lstStyle/>
          <a:p>
            <a:endParaRPr sz="1800"/>
          </a:p>
        </p:txBody>
      </p:sp>
      <p:sp>
        <p:nvSpPr>
          <p:cNvPr id="372" name="bg object 372"/>
          <p:cNvSpPr/>
          <p:nvPr/>
        </p:nvSpPr>
        <p:spPr>
          <a:xfrm>
            <a:off x="2902372"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82D00"/>
          </a:solidFill>
        </p:spPr>
        <p:txBody>
          <a:bodyPr wrap="square" lIns="0" tIns="0" rIns="0" bIns="0" rtlCol="0"/>
          <a:lstStyle/>
          <a:p>
            <a:endParaRPr sz="1800"/>
          </a:p>
        </p:txBody>
      </p:sp>
      <p:sp>
        <p:nvSpPr>
          <p:cNvPr id="373" name="bg object 373"/>
          <p:cNvSpPr/>
          <p:nvPr/>
        </p:nvSpPr>
        <p:spPr>
          <a:xfrm>
            <a:off x="2919305"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92E00"/>
          </a:solidFill>
        </p:spPr>
        <p:txBody>
          <a:bodyPr wrap="square" lIns="0" tIns="0" rIns="0" bIns="0" rtlCol="0"/>
          <a:lstStyle/>
          <a:p>
            <a:endParaRPr sz="1800"/>
          </a:p>
        </p:txBody>
      </p:sp>
      <p:sp>
        <p:nvSpPr>
          <p:cNvPr id="374" name="bg object 374"/>
          <p:cNvSpPr/>
          <p:nvPr/>
        </p:nvSpPr>
        <p:spPr>
          <a:xfrm>
            <a:off x="2936239"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A2E00"/>
          </a:solidFill>
        </p:spPr>
        <p:txBody>
          <a:bodyPr wrap="square" lIns="0" tIns="0" rIns="0" bIns="0" rtlCol="0"/>
          <a:lstStyle/>
          <a:p>
            <a:endParaRPr sz="1800"/>
          </a:p>
        </p:txBody>
      </p:sp>
      <p:sp>
        <p:nvSpPr>
          <p:cNvPr id="375" name="bg object 375"/>
          <p:cNvSpPr/>
          <p:nvPr/>
        </p:nvSpPr>
        <p:spPr>
          <a:xfrm>
            <a:off x="2953172"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B2E00"/>
          </a:solidFill>
        </p:spPr>
        <p:txBody>
          <a:bodyPr wrap="square" lIns="0" tIns="0" rIns="0" bIns="0" rtlCol="0"/>
          <a:lstStyle/>
          <a:p>
            <a:endParaRPr sz="1800"/>
          </a:p>
        </p:txBody>
      </p:sp>
      <p:sp>
        <p:nvSpPr>
          <p:cNvPr id="376" name="bg object 376"/>
          <p:cNvSpPr/>
          <p:nvPr/>
        </p:nvSpPr>
        <p:spPr>
          <a:xfrm>
            <a:off x="2970105"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C2E00"/>
          </a:solidFill>
        </p:spPr>
        <p:txBody>
          <a:bodyPr wrap="square" lIns="0" tIns="0" rIns="0" bIns="0" rtlCol="0"/>
          <a:lstStyle/>
          <a:p>
            <a:endParaRPr sz="1800"/>
          </a:p>
        </p:txBody>
      </p:sp>
      <p:sp>
        <p:nvSpPr>
          <p:cNvPr id="377" name="bg object 377"/>
          <p:cNvSpPr/>
          <p:nvPr/>
        </p:nvSpPr>
        <p:spPr>
          <a:xfrm>
            <a:off x="2987039"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D2E00"/>
          </a:solidFill>
        </p:spPr>
        <p:txBody>
          <a:bodyPr wrap="square" lIns="0" tIns="0" rIns="0" bIns="0" rtlCol="0"/>
          <a:lstStyle/>
          <a:p>
            <a:endParaRPr sz="1800"/>
          </a:p>
        </p:txBody>
      </p:sp>
      <p:sp>
        <p:nvSpPr>
          <p:cNvPr id="378" name="bg object 378"/>
          <p:cNvSpPr/>
          <p:nvPr/>
        </p:nvSpPr>
        <p:spPr>
          <a:xfrm>
            <a:off x="3003972"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E2E00"/>
          </a:solidFill>
        </p:spPr>
        <p:txBody>
          <a:bodyPr wrap="square" lIns="0" tIns="0" rIns="0" bIns="0" rtlCol="0"/>
          <a:lstStyle/>
          <a:p>
            <a:endParaRPr sz="1800"/>
          </a:p>
        </p:txBody>
      </p:sp>
      <p:sp>
        <p:nvSpPr>
          <p:cNvPr id="379" name="bg object 379"/>
          <p:cNvSpPr/>
          <p:nvPr/>
        </p:nvSpPr>
        <p:spPr>
          <a:xfrm>
            <a:off x="3020905"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F2F00"/>
          </a:solidFill>
        </p:spPr>
        <p:txBody>
          <a:bodyPr wrap="square" lIns="0" tIns="0" rIns="0" bIns="0" rtlCol="0"/>
          <a:lstStyle/>
          <a:p>
            <a:endParaRPr sz="1800"/>
          </a:p>
        </p:txBody>
      </p:sp>
      <p:sp>
        <p:nvSpPr>
          <p:cNvPr id="380" name="bg object 380"/>
          <p:cNvSpPr/>
          <p:nvPr/>
        </p:nvSpPr>
        <p:spPr>
          <a:xfrm>
            <a:off x="3037839"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02F00"/>
          </a:solidFill>
        </p:spPr>
        <p:txBody>
          <a:bodyPr wrap="square" lIns="0" tIns="0" rIns="0" bIns="0" rtlCol="0"/>
          <a:lstStyle/>
          <a:p>
            <a:endParaRPr sz="1800"/>
          </a:p>
        </p:txBody>
      </p:sp>
      <p:sp>
        <p:nvSpPr>
          <p:cNvPr id="381" name="bg object 381"/>
          <p:cNvSpPr/>
          <p:nvPr/>
        </p:nvSpPr>
        <p:spPr>
          <a:xfrm>
            <a:off x="3054772"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12F00"/>
          </a:solidFill>
        </p:spPr>
        <p:txBody>
          <a:bodyPr wrap="square" lIns="0" tIns="0" rIns="0" bIns="0" rtlCol="0"/>
          <a:lstStyle/>
          <a:p>
            <a:endParaRPr sz="1800"/>
          </a:p>
        </p:txBody>
      </p:sp>
      <p:sp>
        <p:nvSpPr>
          <p:cNvPr id="382" name="bg object 382"/>
          <p:cNvSpPr/>
          <p:nvPr/>
        </p:nvSpPr>
        <p:spPr>
          <a:xfrm>
            <a:off x="3071705"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22F00"/>
          </a:solidFill>
        </p:spPr>
        <p:txBody>
          <a:bodyPr wrap="square" lIns="0" tIns="0" rIns="0" bIns="0" rtlCol="0"/>
          <a:lstStyle/>
          <a:p>
            <a:endParaRPr sz="1800"/>
          </a:p>
        </p:txBody>
      </p:sp>
      <p:sp>
        <p:nvSpPr>
          <p:cNvPr id="383" name="bg object 383"/>
          <p:cNvSpPr/>
          <p:nvPr/>
        </p:nvSpPr>
        <p:spPr>
          <a:xfrm>
            <a:off x="3088639"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32F00"/>
          </a:solidFill>
        </p:spPr>
        <p:txBody>
          <a:bodyPr wrap="square" lIns="0" tIns="0" rIns="0" bIns="0" rtlCol="0"/>
          <a:lstStyle/>
          <a:p>
            <a:endParaRPr sz="1800"/>
          </a:p>
        </p:txBody>
      </p:sp>
      <p:sp>
        <p:nvSpPr>
          <p:cNvPr id="384" name="bg object 384"/>
          <p:cNvSpPr/>
          <p:nvPr/>
        </p:nvSpPr>
        <p:spPr>
          <a:xfrm>
            <a:off x="3105572"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43000"/>
          </a:solidFill>
        </p:spPr>
        <p:txBody>
          <a:bodyPr wrap="square" lIns="0" tIns="0" rIns="0" bIns="0" rtlCol="0"/>
          <a:lstStyle/>
          <a:p>
            <a:endParaRPr sz="1800"/>
          </a:p>
        </p:txBody>
      </p:sp>
      <p:sp>
        <p:nvSpPr>
          <p:cNvPr id="385" name="bg object 385"/>
          <p:cNvSpPr/>
          <p:nvPr/>
        </p:nvSpPr>
        <p:spPr>
          <a:xfrm>
            <a:off x="3124200"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53000"/>
          </a:solidFill>
        </p:spPr>
        <p:txBody>
          <a:bodyPr wrap="square" lIns="0" tIns="0" rIns="0" bIns="0" rtlCol="0"/>
          <a:lstStyle/>
          <a:p>
            <a:endParaRPr sz="1800"/>
          </a:p>
        </p:txBody>
      </p:sp>
      <p:sp>
        <p:nvSpPr>
          <p:cNvPr id="386" name="bg object 386"/>
          <p:cNvSpPr/>
          <p:nvPr/>
        </p:nvSpPr>
        <p:spPr>
          <a:xfrm>
            <a:off x="3139439"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63000"/>
          </a:solidFill>
        </p:spPr>
        <p:txBody>
          <a:bodyPr wrap="square" lIns="0" tIns="0" rIns="0" bIns="0" rtlCol="0"/>
          <a:lstStyle/>
          <a:p>
            <a:endParaRPr sz="1800"/>
          </a:p>
        </p:txBody>
      </p:sp>
      <p:sp>
        <p:nvSpPr>
          <p:cNvPr id="387" name="bg object 387"/>
          <p:cNvSpPr/>
          <p:nvPr/>
        </p:nvSpPr>
        <p:spPr>
          <a:xfrm>
            <a:off x="3158067"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73000"/>
          </a:solidFill>
        </p:spPr>
        <p:txBody>
          <a:bodyPr wrap="square" lIns="0" tIns="0" rIns="0" bIns="0" rtlCol="0"/>
          <a:lstStyle/>
          <a:p>
            <a:endParaRPr sz="1800"/>
          </a:p>
        </p:txBody>
      </p:sp>
      <p:sp>
        <p:nvSpPr>
          <p:cNvPr id="388" name="bg object 388"/>
          <p:cNvSpPr/>
          <p:nvPr/>
        </p:nvSpPr>
        <p:spPr>
          <a:xfrm>
            <a:off x="317500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83000"/>
          </a:solidFill>
        </p:spPr>
        <p:txBody>
          <a:bodyPr wrap="square" lIns="0" tIns="0" rIns="0" bIns="0" rtlCol="0"/>
          <a:lstStyle/>
          <a:p>
            <a:endParaRPr sz="1800"/>
          </a:p>
        </p:txBody>
      </p:sp>
      <p:sp>
        <p:nvSpPr>
          <p:cNvPr id="389" name="bg object 389"/>
          <p:cNvSpPr/>
          <p:nvPr/>
        </p:nvSpPr>
        <p:spPr>
          <a:xfrm>
            <a:off x="319193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93100"/>
          </a:solidFill>
        </p:spPr>
        <p:txBody>
          <a:bodyPr wrap="square" lIns="0" tIns="0" rIns="0" bIns="0" rtlCol="0"/>
          <a:lstStyle/>
          <a:p>
            <a:endParaRPr sz="1800"/>
          </a:p>
        </p:txBody>
      </p:sp>
      <p:sp>
        <p:nvSpPr>
          <p:cNvPr id="390" name="bg object 390"/>
          <p:cNvSpPr/>
          <p:nvPr/>
        </p:nvSpPr>
        <p:spPr>
          <a:xfrm>
            <a:off x="3208867"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A3100"/>
          </a:solidFill>
        </p:spPr>
        <p:txBody>
          <a:bodyPr wrap="square" lIns="0" tIns="0" rIns="0" bIns="0" rtlCol="0"/>
          <a:lstStyle/>
          <a:p>
            <a:endParaRPr sz="1800"/>
          </a:p>
        </p:txBody>
      </p:sp>
      <p:sp>
        <p:nvSpPr>
          <p:cNvPr id="391" name="bg object 391"/>
          <p:cNvSpPr/>
          <p:nvPr/>
        </p:nvSpPr>
        <p:spPr>
          <a:xfrm>
            <a:off x="322580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B3100"/>
          </a:solidFill>
        </p:spPr>
        <p:txBody>
          <a:bodyPr wrap="square" lIns="0" tIns="0" rIns="0" bIns="0" rtlCol="0"/>
          <a:lstStyle/>
          <a:p>
            <a:endParaRPr sz="1800"/>
          </a:p>
        </p:txBody>
      </p:sp>
      <p:sp>
        <p:nvSpPr>
          <p:cNvPr id="392" name="bg object 392"/>
          <p:cNvSpPr/>
          <p:nvPr/>
        </p:nvSpPr>
        <p:spPr>
          <a:xfrm>
            <a:off x="324273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C3100"/>
          </a:solidFill>
        </p:spPr>
        <p:txBody>
          <a:bodyPr wrap="square" lIns="0" tIns="0" rIns="0" bIns="0" rtlCol="0"/>
          <a:lstStyle/>
          <a:p>
            <a:endParaRPr sz="1800"/>
          </a:p>
        </p:txBody>
      </p:sp>
      <p:sp>
        <p:nvSpPr>
          <p:cNvPr id="393" name="bg object 393"/>
          <p:cNvSpPr/>
          <p:nvPr/>
        </p:nvSpPr>
        <p:spPr>
          <a:xfrm>
            <a:off x="325966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F3300"/>
          </a:solidFill>
        </p:spPr>
        <p:txBody>
          <a:bodyPr wrap="square" lIns="0" tIns="0" rIns="0" bIns="0" rtlCol="0"/>
          <a:lstStyle/>
          <a:p>
            <a:endParaRPr sz="1800"/>
          </a:p>
        </p:txBody>
      </p:sp>
      <p:sp>
        <p:nvSpPr>
          <p:cNvPr id="394" name="bg object 394"/>
          <p:cNvSpPr/>
          <p:nvPr/>
        </p:nvSpPr>
        <p:spPr>
          <a:xfrm>
            <a:off x="327660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D3300"/>
          </a:solidFill>
        </p:spPr>
        <p:txBody>
          <a:bodyPr wrap="square" lIns="0" tIns="0" rIns="0" bIns="0" rtlCol="0"/>
          <a:lstStyle/>
          <a:p>
            <a:endParaRPr sz="1800"/>
          </a:p>
        </p:txBody>
      </p:sp>
      <p:sp>
        <p:nvSpPr>
          <p:cNvPr id="395" name="bg object 395"/>
          <p:cNvSpPr/>
          <p:nvPr/>
        </p:nvSpPr>
        <p:spPr>
          <a:xfrm>
            <a:off x="329353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C3300"/>
          </a:solidFill>
        </p:spPr>
        <p:txBody>
          <a:bodyPr wrap="square" lIns="0" tIns="0" rIns="0" bIns="0" rtlCol="0"/>
          <a:lstStyle/>
          <a:p>
            <a:endParaRPr sz="1800"/>
          </a:p>
        </p:txBody>
      </p:sp>
      <p:sp>
        <p:nvSpPr>
          <p:cNvPr id="396" name="bg object 396"/>
          <p:cNvSpPr/>
          <p:nvPr/>
        </p:nvSpPr>
        <p:spPr>
          <a:xfrm>
            <a:off x="331046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B3300"/>
          </a:solidFill>
        </p:spPr>
        <p:txBody>
          <a:bodyPr wrap="square" lIns="0" tIns="0" rIns="0" bIns="0" rtlCol="0"/>
          <a:lstStyle/>
          <a:p>
            <a:endParaRPr sz="1800"/>
          </a:p>
        </p:txBody>
      </p:sp>
      <p:sp>
        <p:nvSpPr>
          <p:cNvPr id="397" name="bg object 397"/>
          <p:cNvSpPr/>
          <p:nvPr/>
        </p:nvSpPr>
        <p:spPr>
          <a:xfrm>
            <a:off x="332740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A3300"/>
          </a:solidFill>
        </p:spPr>
        <p:txBody>
          <a:bodyPr wrap="square" lIns="0" tIns="0" rIns="0" bIns="0" rtlCol="0"/>
          <a:lstStyle/>
          <a:p>
            <a:endParaRPr sz="1800"/>
          </a:p>
        </p:txBody>
      </p:sp>
      <p:sp>
        <p:nvSpPr>
          <p:cNvPr id="398" name="bg object 398"/>
          <p:cNvSpPr/>
          <p:nvPr/>
        </p:nvSpPr>
        <p:spPr>
          <a:xfrm>
            <a:off x="334433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93100"/>
          </a:solidFill>
        </p:spPr>
        <p:txBody>
          <a:bodyPr wrap="square" lIns="0" tIns="0" rIns="0" bIns="0" rtlCol="0"/>
          <a:lstStyle/>
          <a:p>
            <a:endParaRPr sz="1800"/>
          </a:p>
        </p:txBody>
      </p:sp>
      <p:sp>
        <p:nvSpPr>
          <p:cNvPr id="399" name="bg object 399"/>
          <p:cNvSpPr/>
          <p:nvPr/>
        </p:nvSpPr>
        <p:spPr>
          <a:xfrm>
            <a:off x="3361266"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83100"/>
          </a:solidFill>
        </p:spPr>
        <p:txBody>
          <a:bodyPr wrap="square" lIns="0" tIns="0" rIns="0" bIns="0" rtlCol="0"/>
          <a:lstStyle/>
          <a:p>
            <a:endParaRPr sz="1800"/>
          </a:p>
        </p:txBody>
      </p:sp>
      <p:sp>
        <p:nvSpPr>
          <p:cNvPr id="400" name="bg object 400"/>
          <p:cNvSpPr/>
          <p:nvPr/>
        </p:nvSpPr>
        <p:spPr>
          <a:xfrm>
            <a:off x="337820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73100"/>
          </a:solidFill>
        </p:spPr>
        <p:txBody>
          <a:bodyPr wrap="square" lIns="0" tIns="0" rIns="0" bIns="0" rtlCol="0"/>
          <a:lstStyle/>
          <a:p>
            <a:endParaRPr sz="1800"/>
          </a:p>
        </p:txBody>
      </p:sp>
      <p:sp>
        <p:nvSpPr>
          <p:cNvPr id="401" name="bg object 401"/>
          <p:cNvSpPr/>
          <p:nvPr/>
        </p:nvSpPr>
        <p:spPr>
          <a:xfrm>
            <a:off x="339513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63100"/>
          </a:solidFill>
        </p:spPr>
        <p:txBody>
          <a:bodyPr wrap="square" lIns="0" tIns="0" rIns="0" bIns="0" rtlCol="0"/>
          <a:lstStyle/>
          <a:p>
            <a:endParaRPr sz="1800"/>
          </a:p>
        </p:txBody>
      </p:sp>
      <p:sp>
        <p:nvSpPr>
          <p:cNvPr id="402" name="bg object 402"/>
          <p:cNvSpPr/>
          <p:nvPr/>
        </p:nvSpPr>
        <p:spPr>
          <a:xfrm>
            <a:off x="341206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53100"/>
          </a:solidFill>
        </p:spPr>
        <p:txBody>
          <a:bodyPr wrap="square" lIns="0" tIns="0" rIns="0" bIns="0" rtlCol="0"/>
          <a:lstStyle/>
          <a:p>
            <a:endParaRPr sz="1800"/>
          </a:p>
        </p:txBody>
      </p:sp>
      <p:sp>
        <p:nvSpPr>
          <p:cNvPr id="403" name="bg object 403"/>
          <p:cNvSpPr/>
          <p:nvPr/>
        </p:nvSpPr>
        <p:spPr>
          <a:xfrm>
            <a:off x="342900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43000"/>
          </a:solidFill>
        </p:spPr>
        <p:txBody>
          <a:bodyPr wrap="square" lIns="0" tIns="0" rIns="0" bIns="0" rtlCol="0"/>
          <a:lstStyle/>
          <a:p>
            <a:endParaRPr sz="1800"/>
          </a:p>
        </p:txBody>
      </p:sp>
      <p:sp>
        <p:nvSpPr>
          <p:cNvPr id="404" name="bg object 404"/>
          <p:cNvSpPr/>
          <p:nvPr/>
        </p:nvSpPr>
        <p:spPr>
          <a:xfrm>
            <a:off x="344593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33000"/>
          </a:solidFill>
        </p:spPr>
        <p:txBody>
          <a:bodyPr wrap="square" lIns="0" tIns="0" rIns="0" bIns="0" rtlCol="0"/>
          <a:lstStyle/>
          <a:p>
            <a:endParaRPr sz="1800"/>
          </a:p>
        </p:txBody>
      </p:sp>
      <p:sp>
        <p:nvSpPr>
          <p:cNvPr id="405" name="bg object 405"/>
          <p:cNvSpPr/>
          <p:nvPr/>
        </p:nvSpPr>
        <p:spPr>
          <a:xfrm>
            <a:off x="346286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23000"/>
          </a:solidFill>
        </p:spPr>
        <p:txBody>
          <a:bodyPr wrap="square" lIns="0" tIns="0" rIns="0" bIns="0" rtlCol="0"/>
          <a:lstStyle/>
          <a:p>
            <a:endParaRPr sz="1800"/>
          </a:p>
        </p:txBody>
      </p:sp>
      <p:sp>
        <p:nvSpPr>
          <p:cNvPr id="406" name="bg object 406"/>
          <p:cNvSpPr/>
          <p:nvPr/>
        </p:nvSpPr>
        <p:spPr>
          <a:xfrm>
            <a:off x="347980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13000"/>
          </a:solidFill>
        </p:spPr>
        <p:txBody>
          <a:bodyPr wrap="square" lIns="0" tIns="0" rIns="0" bIns="0" rtlCol="0"/>
          <a:lstStyle/>
          <a:p>
            <a:endParaRPr sz="1800"/>
          </a:p>
        </p:txBody>
      </p:sp>
      <p:sp>
        <p:nvSpPr>
          <p:cNvPr id="407" name="bg object 407"/>
          <p:cNvSpPr/>
          <p:nvPr/>
        </p:nvSpPr>
        <p:spPr>
          <a:xfrm>
            <a:off x="349673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03000"/>
          </a:solidFill>
        </p:spPr>
        <p:txBody>
          <a:bodyPr wrap="square" lIns="0" tIns="0" rIns="0" bIns="0" rtlCol="0"/>
          <a:lstStyle/>
          <a:p>
            <a:endParaRPr sz="1800"/>
          </a:p>
        </p:txBody>
      </p:sp>
      <p:sp>
        <p:nvSpPr>
          <p:cNvPr id="408" name="bg object 408"/>
          <p:cNvSpPr/>
          <p:nvPr/>
        </p:nvSpPr>
        <p:spPr>
          <a:xfrm>
            <a:off x="3515360"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F2F00"/>
          </a:solidFill>
        </p:spPr>
        <p:txBody>
          <a:bodyPr wrap="square" lIns="0" tIns="0" rIns="0" bIns="0" rtlCol="0"/>
          <a:lstStyle/>
          <a:p>
            <a:endParaRPr sz="1800"/>
          </a:p>
        </p:txBody>
      </p:sp>
      <p:sp>
        <p:nvSpPr>
          <p:cNvPr id="409" name="bg object 409"/>
          <p:cNvSpPr/>
          <p:nvPr/>
        </p:nvSpPr>
        <p:spPr>
          <a:xfrm>
            <a:off x="353060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E2F00"/>
          </a:solidFill>
        </p:spPr>
        <p:txBody>
          <a:bodyPr wrap="square" lIns="0" tIns="0" rIns="0" bIns="0" rtlCol="0"/>
          <a:lstStyle/>
          <a:p>
            <a:endParaRPr sz="1800"/>
          </a:p>
        </p:txBody>
      </p:sp>
      <p:sp>
        <p:nvSpPr>
          <p:cNvPr id="410" name="bg object 410"/>
          <p:cNvSpPr/>
          <p:nvPr/>
        </p:nvSpPr>
        <p:spPr>
          <a:xfrm>
            <a:off x="354753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D2F00"/>
          </a:solidFill>
        </p:spPr>
        <p:txBody>
          <a:bodyPr wrap="square" lIns="0" tIns="0" rIns="0" bIns="0" rtlCol="0"/>
          <a:lstStyle/>
          <a:p>
            <a:endParaRPr sz="1800"/>
          </a:p>
        </p:txBody>
      </p:sp>
      <p:sp>
        <p:nvSpPr>
          <p:cNvPr id="411" name="bg object 411"/>
          <p:cNvSpPr/>
          <p:nvPr/>
        </p:nvSpPr>
        <p:spPr>
          <a:xfrm>
            <a:off x="3566160"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C2F00"/>
          </a:solidFill>
        </p:spPr>
        <p:txBody>
          <a:bodyPr wrap="square" lIns="0" tIns="0" rIns="0" bIns="0" rtlCol="0"/>
          <a:lstStyle/>
          <a:p>
            <a:endParaRPr sz="1800"/>
          </a:p>
        </p:txBody>
      </p:sp>
      <p:sp>
        <p:nvSpPr>
          <p:cNvPr id="412" name="bg object 412"/>
          <p:cNvSpPr/>
          <p:nvPr/>
        </p:nvSpPr>
        <p:spPr>
          <a:xfrm>
            <a:off x="3581400" y="6628129"/>
            <a:ext cx="2032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EB2F00"/>
          </a:solidFill>
        </p:spPr>
        <p:txBody>
          <a:bodyPr wrap="square" lIns="0" tIns="0" rIns="0" bIns="0" rtlCol="0"/>
          <a:lstStyle/>
          <a:p>
            <a:endParaRPr sz="1800"/>
          </a:p>
        </p:txBody>
      </p:sp>
      <p:sp>
        <p:nvSpPr>
          <p:cNvPr id="413" name="bg object 413"/>
          <p:cNvSpPr/>
          <p:nvPr/>
        </p:nvSpPr>
        <p:spPr>
          <a:xfrm>
            <a:off x="3600027"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A2E00"/>
          </a:solidFill>
        </p:spPr>
        <p:txBody>
          <a:bodyPr wrap="square" lIns="0" tIns="0" rIns="0" bIns="0" rtlCol="0"/>
          <a:lstStyle/>
          <a:p>
            <a:endParaRPr sz="1800"/>
          </a:p>
        </p:txBody>
      </p:sp>
      <p:sp>
        <p:nvSpPr>
          <p:cNvPr id="414" name="bg object 414"/>
          <p:cNvSpPr/>
          <p:nvPr/>
        </p:nvSpPr>
        <p:spPr>
          <a:xfrm>
            <a:off x="361696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92E00"/>
          </a:solidFill>
        </p:spPr>
        <p:txBody>
          <a:bodyPr wrap="square" lIns="0" tIns="0" rIns="0" bIns="0" rtlCol="0"/>
          <a:lstStyle/>
          <a:p>
            <a:endParaRPr sz="1800"/>
          </a:p>
        </p:txBody>
      </p:sp>
      <p:sp>
        <p:nvSpPr>
          <p:cNvPr id="415" name="bg object 415"/>
          <p:cNvSpPr/>
          <p:nvPr/>
        </p:nvSpPr>
        <p:spPr>
          <a:xfrm>
            <a:off x="363389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82E00"/>
          </a:solidFill>
        </p:spPr>
        <p:txBody>
          <a:bodyPr wrap="square" lIns="0" tIns="0" rIns="0" bIns="0" rtlCol="0"/>
          <a:lstStyle/>
          <a:p>
            <a:endParaRPr sz="1800"/>
          </a:p>
        </p:txBody>
      </p:sp>
      <p:sp>
        <p:nvSpPr>
          <p:cNvPr id="416" name="bg object 416"/>
          <p:cNvSpPr/>
          <p:nvPr/>
        </p:nvSpPr>
        <p:spPr>
          <a:xfrm>
            <a:off x="365082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72E00"/>
          </a:solidFill>
        </p:spPr>
        <p:txBody>
          <a:bodyPr wrap="square" lIns="0" tIns="0" rIns="0" bIns="0" rtlCol="0"/>
          <a:lstStyle/>
          <a:p>
            <a:endParaRPr sz="1800"/>
          </a:p>
        </p:txBody>
      </p:sp>
      <p:sp>
        <p:nvSpPr>
          <p:cNvPr id="417" name="bg object 417"/>
          <p:cNvSpPr/>
          <p:nvPr/>
        </p:nvSpPr>
        <p:spPr>
          <a:xfrm>
            <a:off x="366776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62E00"/>
          </a:solidFill>
        </p:spPr>
        <p:txBody>
          <a:bodyPr wrap="square" lIns="0" tIns="0" rIns="0" bIns="0" rtlCol="0"/>
          <a:lstStyle/>
          <a:p>
            <a:endParaRPr sz="1800"/>
          </a:p>
        </p:txBody>
      </p:sp>
      <p:sp>
        <p:nvSpPr>
          <p:cNvPr id="418" name="bg object 418"/>
          <p:cNvSpPr/>
          <p:nvPr/>
        </p:nvSpPr>
        <p:spPr>
          <a:xfrm>
            <a:off x="368469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52D00"/>
          </a:solidFill>
        </p:spPr>
        <p:txBody>
          <a:bodyPr wrap="square" lIns="0" tIns="0" rIns="0" bIns="0" rtlCol="0"/>
          <a:lstStyle/>
          <a:p>
            <a:endParaRPr sz="1800"/>
          </a:p>
        </p:txBody>
      </p:sp>
      <p:sp>
        <p:nvSpPr>
          <p:cNvPr id="419" name="bg object 419"/>
          <p:cNvSpPr/>
          <p:nvPr/>
        </p:nvSpPr>
        <p:spPr>
          <a:xfrm>
            <a:off x="370162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42D00"/>
          </a:solidFill>
        </p:spPr>
        <p:txBody>
          <a:bodyPr wrap="square" lIns="0" tIns="0" rIns="0" bIns="0" rtlCol="0"/>
          <a:lstStyle/>
          <a:p>
            <a:endParaRPr sz="1800"/>
          </a:p>
        </p:txBody>
      </p:sp>
      <p:sp>
        <p:nvSpPr>
          <p:cNvPr id="420" name="bg object 420"/>
          <p:cNvSpPr/>
          <p:nvPr/>
        </p:nvSpPr>
        <p:spPr>
          <a:xfrm>
            <a:off x="371856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32D00"/>
          </a:solidFill>
        </p:spPr>
        <p:txBody>
          <a:bodyPr wrap="square" lIns="0" tIns="0" rIns="0" bIns="0" rtlCol="0"/>
          <a:lstStyle/>
          <a:p>
            <a:endParaRPr sz="1800"/>
          </a:p>
        </p:txBody>
      </p:sp>
      <p:sp>
        <p:nvSpPr>
          <p:cNvPr id="421" name="bg object 421"/>
          <p:cNvSpPr/>
          <p:nvPr/>
        </p:nvSpPr>
        <p:spPr>
          <a:xfrm>
            <a:off x="373549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22D00"/>
          </a:solidFill>
        </p:spPr>
        <p:txBody>
          <a:bodyPr wrap="square" lIns="0" tIns="0" rIns="0" bIns="0" rtlCol="0"/>
          <a:lstStyle/>
          <a:p>
            <a:endParaRPr sz="1800"/>
          </a:p>
        </p:txBody>
      </p:sp>
      <p:sp>
        <p:nvSpPr>
          <p:cNvPr id="422" name="bg object 422"/>
          <p:cNvSpPr/>
          <p:nvPr/>
        </p:nvSpPr>
        <p:spPr>
          <a:xfrm>
            <a:off x="375242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12D00"/>
          </a:solidFill>
        </p:spPr>
        <p:txBody>
          <a:bodyPr wrap="square" lIns="0" tIns="0" rIns="0" bIns="0" rtlCol="0"/>
          <a:lstStyle/>
          <a:p>
            <a:endParaRPr sz="1800"/>
          </a:p>
        </p:txBody>
      </p:sp>
      <p:sp>
        <p:nvSpPr>
          <p:cNvPr id="423" name="bg object 423"/>
          <p:cNvSpPr/>
          <p:nvPr/>
        </p:nvSpPr>
        <p:spPr>
          <a:xfrm>
            <a:off x="376936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02C00"/>
          </a:solidFill>
        </p:spPr>
        <p:txBody>
          <a:bodyPr wrap="square" lIns="0" tIns="0" rIns="0" bIns="0" rtlCol="0"/>
          <a:lstStyle/>
          <a:p>
            <a:endParaRPr sz="1800"/>
          </a:p>
        </p:txBody>
      </p:sp>
      <p:sp>
        <p:nvSpPr>
          <p:cNvPr id="424" name="bg object 424"/>
          <p:cNvSpPr/>
          <p:nvPr/>
        </p:nvSpPr>
        <p:spPr>
          <a:xfrm>
            <a:off x="378629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F2C00"/>
          </a:solidFill>
        </p:spPr>
        <p:txBody>
          <a:bodyPr wrap="square" lIns="0" tIns="0" rIns="0" bIns="0" rtlCol="0"/>
          <a:lstStyle/>
          <a:p>
            <a:endParaRPr sz="1800"/>
          </a:p>
        </p:txBody>
      </p:sp>
      <p:sp>
        <p:nvSpPr>
          <p:cNvPr id="425" name="bg object 425"/>
          <p:cNvSpPr/>
          <p:nvPr/>
        </p:nvSpPr>
        <p:spPr>
          <a:xfrm>
            <a:off x="3803226"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E2C00"/>
          </a:solidFill>
        </p:spPr>
        <p:txBody>
          <a:bodyPr wrap="square" lIns="0" tIns="0" rIns="0" bIns="0" rtlCol="0"/>
          <a:lstStyle/>
          <a:p>
            <a:endParaRPr sz="1800"/>
          </a:p>
        </p:txBody>
      </p:sp>
      <p:sp>
        <p:nvSpPr>
          <p:cNvPr id="426" name="bg object 426"/>
          <p:cNvSpPr/>
          <p:nvPr/>
        </p:nvSpPr>
        <p:spPr>
          <a:xfrm>
            <a:off x="382016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D2C00"/>
          </a:solidFill>
        </p:spPr>
        <p:txBody>
          <a:bodyPr wrap="square" lIns="0" tIns="0" rIns="0" bIns="0" rtlCol="0"/>
          <a:lstStyle/>
          <a:p>
            <a:endParaRPr sz="1800"/>
          </a:p>
        </p:txBody>
      </p:sp>
      <p:sp>
        <p:nvSpPr>
          <p:cNvPr id="427" name="bg object 427"/>
          <p:cNvSpPr/>
          <p:nvPr/>
        </p:nvSpPr>
        <p:spPr>
          <a:xfrm>
            <a:off x="383709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C2C00"/>
          </a:solidFill>
        </p:spPr>
        <p:txBody>
          <a:bodyPr wrap="square" lIns="0" tIns="0" rIns="0" bIns="0" rtlCol="0"/>
          <a:lstStyle/>
          <a:p>
            <a:endParaRPr sz="1800"/>
          </a:p>
        </p:txBody>
      </p:sp>
      <p:sp>
        <p:nvSpPr>
          <p:cNvPr id="428" name="bg object 428"/>
          <p:cNvSpPr/>
          <p:nvPr/>
        </p:nvSpPr>
        <p:spPr>
          <a:xfrm>
            <a:off x="385402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B2B00"/>
          </a:solidFill>
        </p:spPr>
        <p:txBody>
          <a:bodyPr wrap="square" lIns="0" tIns="0" rIns="0" bIns="0" rtlCol="0"/>
          <a:lstStyle/>
          <a:p>
            <a:endParaRPr sz="1800"/>
          </a:p>
        </p:txBody>
      </p:sp>
      <p:sp>
        <p:nvSpPr>
          <p:cNvPr id="429" name="bg object 429"/>
          <p:cNvSpPr/>
          <p:nvPr/>
        </p:nvSpPr>
        <p:spPr>
          <a:xfrm>
            <a:off x="387096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A2B00"/>
          </a:solidFill>
        </p:spPr>
        <p:txBody>
          <a:bodyPr wrap="square" lIns="0" tIns="0" rIns="0" bIns="0" rtlCol="0"/>
          <a:lstStyle/>
          <a:p>
            <a:endParaRPr sz="1800"/>
          </a:p>
        </p:txBody>
      </p:sp>
      <p:sp>
        <p:nvSpPr>
          <p:cNvPr id="430" name="bg object 430"/>
          <p:cNvSpPr/>
          <p:nvPr/>
        </p:nvSpPr>
        <p:spPr>
          <a:xfrm>
            <a:off x="388789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92B00"/>
          </a:solidFill>
        </p:spPr>
        <p:txBody>
          <a:bodyPr wrap="square" lIns="0" tIns="0" rIns="0" bIns="0" rtlCol="0"/>
          <a:lstStyle/>
          <a:p>
            <a:endParaRPr sz="1800"/>
          </a:p>
        </p:txBody>
      </p:sp>
      <p:sp>
        <p:nvSpPr>
          <p:cNvPr id="431" name="bg object 431"/>
          <p:cNvSpPr/>
          <p:nvPr/>
        </p:nvSpPr>
        <p:spPr>
          <a:xfrm>
            <a:off x="3904827"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82B00"/>
          </a:solidFill>
        </p:spPr>
        <p:txBody>
          <a:bodyPr wrap="square" lIns="0" tIns="0" rIns="0" bIns="0" rtlCol="0"/>
          <a:lstStyle/>
          <a:p>
            <a:endParaRPr sz="1800"/>
          </a:p>
        </p:txBody>
      </p:sp>
      <p:sp>
        <p:nvSpPr>
          <p:cNvPr id="432" name="bg object 432"/>
          <p:cNvSpPr/>
          <p:nvPr/>
        </p:nvSpPr>
        <p:spPr>
          <a:xfrm>
            <a:off x="3921760"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72B00"/>
          </a:solidFill>
        </p:spPr>
        <p:txBody>
          <a:bodyPr wrap="square" lIns="0" tIns="0" rIns="0" bIns="0" rtlCol="0"/>
          <a:lstStyle/>
          <a:p>
            <a:endParaRPr sz="1800"/>
          </a:p>
        </p:txBody>
      </p:sp>
      <p:sp>
        <p:nvSpPr>
          <p:cNvPr id="433" name="bg object 433"/>
          <p:cNvSpPr/>
          <p:nvPr/>
        </p:nvSpPr>
        <p:spPr>
          <a:xfrm>
            <a:off x="3938693" y="6628129"/>
            <a:ext cx="18627"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62B00"/>
          </a:solidFill>
        </p:spPr>
        <p:txBody>
          <a:bodyPr wrap="square" lIns="0" tIns="0" rIns="0" bIns="0" rtlCol="0"/>
          <a:lstStyle/>
          <a:p>
            <a:endParaRPr sz="1800"/>
          </a:p>
        </p:txBody>
      </p:sp>
      <p:sp>
        <p:nvSpPr>
          <p:cNvPr id="434" name="bg object 434"/>
          <p:cNvSpPr/>
          <p:nvPr/>
        </p:nvSpPr>
        <p:spPr>
          <a:xfrm>
            <a:off x="3957319"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52A00"/>
          </a:solidFill>
        </p:spPr>
        <p:txBody>
          <a:bodyPr wrap="square" lIns="0" tIns="0" rIns="0" bIns="0" rtlCol="0"/>
          <a:lstStyle/>
          <a:p>
            <a:endParaRPr sz="1800"/>
          </a:p>
        </p:txBody>
      </p:sp>
      <p:sp>
        <p:nvSpPr>
          <p:cNvPr id="435" name="bg object 435"/>
          <p:cNvSpPr/>
          <p:nvPr/>
        </p:nvSpPr>
        <p:spPr>
          <a:xfrm>
            <a:off x="397425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42A00"/>
          </a:solidFill>
        </p:spPr>
        <p:txBody>
          <a:bodyPr wrap="square" lIns="0" tIns="0" rIns="0" bIns="0" rtlCol="0"/>
          <a:lstStyle/>
          <a:p>
            <a:endParaRPr sz="1800"/>
          </a:p>
        </p:txBody>
      </p:sp>
      <p:sp>
        <p:nvSpPr>
          <p:cNvPr id="436" name="bg object 436"/>
          <p:cNvSpPr/>
          <p:nvPr/>
        </p:nvSpPr>
        <p:spPr>
          <a:xfrm>
            <a:off x="3991186"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32A00"/>
          </a:solidFill>
        </p:spPr>
        <p:txBody>
          <a:bodyPr wrap="square" lIns="0" tIns="0" rIns="0" bIns="0" rtlCol="0"/>
          <a:lstStyle/>
          <a:p>
            <a:endParaRPr sz="1800"/>
          </a:p>
        </p:txBody>
      </p:sp>
      <p:sp>
        <p:nvSpPr>
          <p:cNvPr id="437" name="bg object 437"/>
          <p:cNvSpPr/>
          <p:nvPr/>
        </p:nvSpPr>
        <p:spPr>
          <a:xfrm>
            <a:off x="4008119"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22A00"/>
          </a:solidFill>
        </p:spPr>
        <p:txBody>
          <a:bodyPr wrap="square" lIns="0" tIns="0" rIns="0" bIns="0" rtlCol="0"/>
          <a:lstStyle/>
          <a:p>
            <a:endParaRPr sz="1800"/>
          </a:p>
        </p:txBody>
      </p:sp>
      <p:sp>
        <p:nvSpPr>
          <p:cNvPr id="438" name="bg object 438"/>
          <p:cNvSpPr/>
          <p:nvPr/>
        </p:nvSpPr>
        <p:spPr>
          <a:xfrm>
            <a:off x="402505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12A00"/>
          </a:solidFill>
        </p:spPr>
        <p:txBody>
          <a:bodyPr wrap="square" lIns="0" tIns="0" rIns="0" bIns="0" rtlCol="0"/>
          <a:lstStyle/>
          <a:p>
            <a:endParaRPr sz="1800"/>
          </a:p>
        </p:txBody>
      </p:sp>
      <p:sp>
        <p:nvSpPr>
          <p:cNvPr id="439" name="bg object 439"/>
          <p:cNvSpPr/>
          <p:nvPr/>
        </p:nvSpPr>
        <p:spPr>
          <a:xfrm>
            <a:off x="404198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02900"/>
          </a:solidFill>
        </p:spPr>
        <p:txBody>
          <a:bodyPr wrap="square" lIns="0" tIns="0" rIns="0" bIns="0" rtlCol="0"/>
          <a:lstStyle/>
          <a:p>
            <a:endParaRPr sz="1800"/>
          </a:p>
        </p:txBody>
      </p:sp>
      <p:sp>
        <p:nvSpPr>
          <p:cNvPr id="440" name="bg object 440"/>
          <p:cNvSpPr/>
          <p:nvPr/>
        </p:nvSpPr>
        <p:spPr>
          <a:xfrm>
            <a:off x="4058919"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F2900"/>
          </a:solidFill>
        </p:spPr>
        <p:txBody>
          <a:bodyPr wrap="square" lIns="0" tIns="0" rIns="0" bIns="0" rtlCol="0"/>
          <a:lstStyle/>
          <a:p>
            <a:endParaRPr sz="1800"/>
          </a:p>
        </p:txBody>
      </p:sp>
      <p:sp>
        <p:nvSpPr>
          <p:cNvPr id="441" name="bg object 441"/>
          <p:cNvSpPr/>
          <p:nvPr/>
        </p:nvSpPr>
        <p:spPr>
          <a:xfrm>
            <a:off x="407585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E2900"/>
          </a:solidFill>
        </p:spPr>
        <p:txBody>
          <a:bodyPr wrap="square" lIns="0" tIns="0" rIns="0" bIns="0" rtlCol="0"/>
          <a:lstStyle/>
          <a:p>
            <a:endParaRPr sz="1800"/>
          </a:p>
        </p:txBody>
      </p:sp>
      <p:sp>
        <p:nvSpPr>
          <p:cNvPr id="442" name="bg object 442"/>
          <p:cNvSpPr/>
          <p:nvPr/>
        </p:nvSpPr>
        <p:spPr>
          <a:xfrm>
            <a:off x="409278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D2900"/>
          </a:solidFill>
        </p:spPr>
        <p:txBody>
          <a:bodyPr wrap="square" lIns="0" tIns="0" rIns="0" bIns="0" rtlCol="0"/>
          <a:lstStyle/>
          <a:p>
            <a:endParaRPr sz="1800"/>
          </a:p>
        </p:txBody>
      </p:sp>
      <p:sp>
        <p:nvSpPr>
          <p:cNvPr id="443" name="bg object 443"/>
          <p:cNvSpPr/>
          <p:nvPr/>
        </p:nvSpPr>
        <p:spPr>
          <a:xfrm>
            <a:off x="4109718"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C2900"/>
          </a:solidFill>
        </p:spPr>
        <p:txBody>
          <a:bodyPr wrap="square" lIns="0" tIns="0" rIns="0" bIns="0" rtlCol="0"/>
          <a:lstStyle/>
          <a:p>
            <a:endParaRPr sz="1800"/>
          </a:p>
        </p:txBody>
      </p:sp>
      <p:sp>
        <p:nvSpPr>
          <p:cNvPr id="444" name="bg object 444"/>
          <p:cNvSpPr/>
          <p:nvPr/>
        </p:nvSpPr>
        <p:spPr>
          <a:xfrm>
            <a:off x="412665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C2800"/>
          </a:solidFill>
        </p:spPr>
        <p:txBody>
          <a:bodyPr wrap="square" lIns="0" tIns="0" rIns="0" bIns="0" rtlCol="0"/>
          <a:lstStyle/>
          <a:p>
            <a:endParaRPr sz="1800"/>
          </a:p>
        </p:txBody>
      </p:sp>
      <p:sp>
        <p:nvSpPr>
          <p:cNvPr id="445" name="bg object 445"/>
          <p:cNvSpPr/>
          <p:nvPr/>
        </p:nvSpPr>
        <p:spPr>
          <a:xfrm>
            <a:off x="414358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A2800"/>
          </a:solidFill>
        </p:spPr>
        <p:txBody>
          <a:bodyPr wrap="square" lIns="0" tIns="0" rIns="0" bIns="0" rtlCol="0"/>
          <a:lstStyle/>
          <a:p>
            <a:endParaRPr sz="1800"/>
          </a:p>
        </p:txBody>
      </p:sp>
      <p:sp>
        <p:nvSpPr>
          <p:cNvPr id="446" name="bg object 446"/>
          <p:cNvSpPr/>
          <p:nvPr/>
        </p:nvSpPr>
        <p:spPr>
          <a:xfrm>
            <a:off x="4160519"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92800"/>
          </a:solidFill>
        </p:spPr>
        <p:txBody>
          <a:bodyPr wrap="square" lIns="0" tIns="0" rIns="0" bIns="0" rtlCol="0"/>
          <a:lstStyle/>
          <a:p>
            <a:endParaRPr sz="1800"/>
          </a:p>
        </p:txBody>
      </p:sp>
      <p:sp>
        <p:nvSpPr>
          <p:cNvPr id="447" name="bg object 447"/>
          <p:cNvSpPr/>
          <p:nvPr/>
        </p:nvSpPr>
        <p:spPr>
          <a:xfrm>
            <a:off x="417745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82800"/>
          </a:solidFill>
        </p:spPr>
        <p:txBody>
          <a:bodyPr wrap="square" lIns="0" tIns="0" rIns="0" bIns="0" rtlCol="0"/>
          <a:lstStyle/>
          <a:p>
            <a:endParaRPr sz="1800"/>
          </a:p>
        </p:txBody>
      </p:sp>
      <p:sp>
        <p:nvSpPr>
          <p:cNvPr id="448" name="bg object 448"/>
          <p:cNvSpPr/>
          <p:nvPr/>
        </p:nvSpPr>
        <p:spPr>
          <a:xfrm>
            <a:off x="419438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72800"/>
          </a:solidFill>
        </p:spPr>
        <p:txBody>
          <a:bodyPr wrap="square" lIns="0" tIns="0" rIns="0" bIns="0" rtlCol="0"/>
          <a:lstStyle/>
          <a:p>
            <a:endParaRPr sz="1800"/>
          </a:p>
        </p:txBody>
      </p:sp>
      <p:sp>
        <p:nvSpPr>
          <p:cNvPr id="449" name="bg object 449"/>
          <p:cNvSpPr/>
          <p:nvPr/>
        </p:nvSpPr>
        <p:spPr>
          <a:xfrm>
            <a:off x="4211319"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62700"/>
          </a:solidFill>
        </p:spPr>
        <p:txBody>
          <a:bodyPr wrap="square" lIns="0" tIns="0" rIns="0" bIns="0" rtlCol="0"/>
          <a:lstStyle/>
          <a:p>
            <a:endParaRPr sz="1800"/>
          </a:p>
        </p:txBody>
      </p:sp>
      <p:sp>
        <p:nvSpPr>
          <p:cNvPr id="450" name="bg object 450"/>
          <p:cNvSpPr/>
          <p:nvPr/>
        </p:nvSpPr>
        <p:spPr>
          <a:xfrm>
            <a:off x="422825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52700"/>
          </a:solidFill>
        </p:spPr>
        <p:txBody>
          <a:bodyPr wrap="square" lIns="0" tIns="0" rIns="0" bIns="0" rtlCol="0"/>
          <a:lstStyle/>
          <a:p>
            <a:endParaRPr sz="1800"/>
          </a:p>
        </p:txBody>
      </p:sp>
      <p:sp>
        <p:nvSpPr>
          <p:cNvPr id="451" name="bg object 451"/>
          <p:cNvSpPr/>
          <p:nvPr/>
        </p:nvSpPr>
        <p:spPr>
          <a:xfrm>
            <a:off x="424518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42700"/>
          </a:solidFill>
        </p:spPr>
        <p:txBody>
          <a:bodyPr wrap="square" lIns="0" tIns="0" rIns="0" bIns="0" rtlCol="0"/>
          <a:lstStyle/>
          <a:p>
            <a:endParaRPr sz="1800"/>
          </a:p>
        </p:txBody>
      </p:sp>
      <p:sp>
        <p:nvSpPr>
          <p:cNvPr id="452" name="bg object 452"/>
          <p:cNvSpPr/>
          <p:nvPr/>
        </p:nvSpPr>
        <p:spPr>
          <a:xfrm>
            <a:off x="4262119"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32700"/>
          </a:solidFill>
        </p:spPr>
        <p:txBody>
          <a:bodyPr wrap="square" lIns="0" tIns="0" rIns="0" bIns="0" rtlCol="0"/>
          <a:lstStyle/>
          <a:p>
            <a:endParaRPr sz="1800"/>
          </a:p>
        </p:txBody>
      </p:sp>
      <p:sp>
        <p:nvSpPr>
          <p:cNvPr id="453" name="bg object 453"/>
          <p:cNvSpPr/>
          <p:nvPr/>
        </p:nvSpPr>
        <p:spPr>
          <a:xfrm>
            <a:off x="4279052"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22700"/>
          </a:solidFill>
        </p:spPr>
        <p:txBody>
          <a:bodyPr wrap="square" lIns="0" tIns="0" rIns="0" bIns="0" rtlCol="0"/>
          <a:lstStyle/>
          <a:p>
            <a:endParaRPr sz="1800"/>
          </a:p>
        </p:txBody>
      </p:sp>
      <p:sp>
        <p:nvSpPr>
          <p:cNvPr id="454" name="bg object 454"/>
          <p:cNvSpPr/>
          <p:nvPr/>
        </p:nvSpPr>
        <p:spPr>
          <a:xfrm>
            <a:off x="4295985"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12600"/>
          </a:solidFill>
        </p:spPr>
        <p:txBody>
          <a:bodyPr wrap="square" lIns="0" tIns="0" rIns="0" bIns="0" rtlCol="0"/>
          <a:lstStyle/>
          <a:p>
            <a:endParaRPr sz="1800"/>
          </a:p>
        </p:txBody>
      </p:sp>
      <p:sp>
        <p:nvSpPr>
          <p:cNvPr id="455" name="bg object 455"/>
          <p:cNvSpPr/>
          <p:nvPr/>
        </p:nvSpPr>
        <p:spPr>
          <a:xfrm>
            <a:off x="4312919" y="6628129"/>
            <a:ext cx="18627"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02600"/>
          </a:solidFill>
        </p:spPr>
        <p:txBody>
          <a:bodyPr wrap="square" lIns="0" tIns="0" rIns="0" bIns="0" rtlCol="0"/>
          <a:lstStyle/>
          <a:p>
            <a:endParaRPr sz="1800"/>
          </a:p>
        </p:txBody>
      </p:sp>
      <p:sp>
        <p:nvSpPr>
          <p:cNvPr id="456" name="bg object 456"/>
          <p:cNvSpPr/>
          <p:nvPr/>
        </p:nvSpPr>
        <p:spPr>
          <a:xfrm>
            <a:off x="4329852"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BF2600"/>
          </a:solidFill>
        </p:spPr>
        <p:txBody>
          <a:bodyPr wrap="square" lIns="0" tIns="0" rIns="0" bIns="0" rtlCol="0"/>
          <a:lstStyle/>
          <a:p>
            <a:endParaRPr sz="1800"/>
          </a:p>
        </p:txBody>
      </p:sp>
      <p:sp>
        <p:nvSpPr>
          <p:cNvPr id="457" name="bg object 457"/>
          <p:cNvSpPr/>
          <p:nvPr/>
        </p:nvSpPr>
        <p:spPr>
          <a:xfrm>
            <a:off x="4346785"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BE2600"/>
          </a:solidFill>
        </p:spPr>
        <p:txBody>
          <a:bodyPr wrap="square" lIns="0" tIns="0" rIns="0" bIns="0" rtlCol="0"/>
          <a:lstStyle/>
          <a:p>
            <a:endParaRPr sz="1800"/>
          </a:p>
        </p:txBody>
      </p:sp>
      <p:sp>
        <p:nvSpPr>
          <p:cNvPr id="458" name="bg object 458"/>
          <p:cNvSpPr/>
          <p:nvPr/>
        </p:nvSpPr>
        <p:spPr>
          <a:xfrm>
            <a:off x="4365414"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D2600"/>
          </a:solidFill>
        </p:spPr>
        <p:txBody>
          <a:bodyPr wrap="square" lIns="0" tIns="0" rIns="0" bIns="0" rtlCol="0"/>
          <a:lstStyle/>
          <a:p>
            <a:endParaRPr sz="1800"/>
          </a:p>
        </p:txBody>
      </p:sp>
      <p:sp>
        <p:nvSpPr>
          <p:cNvPr id="459" name="bg object 459"/>
          <p:cNvSpPr/>
          <p:nvPr/>
        </p:nvSpPr>
        <p:spPr>
          <a:xfrm>
            <a:off x="4380652" y="6628129"/>
            <a:ext cx="2032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BC2500"/>
          </a:solidFill>
        </p:spPr>
        <p:txBody>
          <a:bodyPr wrap="square" lIns="0" tIns="0" rIns="0" bIns="0" rtlCol="0"/>
          <a:lstStyle/>
          <a:p>
            <a:endParaRPr sz="1800"/>
          </a:p>
        </p:txBody>
      </p:sp>
      <p:sp>
        <p:nvSpPr>
          <p:cNvPr id="460" name="bg object 460"/>
          <p:cNvSpPr/>
          <p:nvPr/>
        </p:nvSpPr>
        <p:spPr>
          <a:xfrm>
            <a:off x="4399280"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B2500"/>
          </a:solidFill>
        </p:spPr>
        <p:txBody>
          <a:bodyPr wrap="square" lIns="0" tIns="0" rIns="0" bIns="0" rtlCol="0"/>
          <a:lstStyle/>
          <a:p>
            <a:endParaRPr sz="1800"/>
          </a:p>
        </p:txBody>
      </p:sp>
      <p:sp>
        <p:nvSpPr>
          <p:cNvPr id="461" name="bg object 461"/>
          <p:cNvSpPr/>
          <p:nvPr/>
        </p:nvSpPr>
        <p:spPr>
          <a:xfrm>
            <a:off x="4416213"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A2500"/>
          </a:solidFill>
        </p:spPr>
        <p:txBody>
          <a:bodyPr wrap="square" lIns="0" tIns="0" rIns="0" bIns="0" rtlCol="0"/>
          <a:lstStyle/>
          <a:p>
            <a:endParaRPr sz="1800"/>
          </a:p>
        </p:txBody>
      </p:sp>
      <p:sp>
        <p:nvSpPr>
          <p:cNvPr id="462" name="bg object 462"/>
          <p:cNvSpPr/>
          <p:nvPr/>
        </p:nvSpPr>
        <p:spPr>
          <a:xfrm>
            <a:off x="4433147"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92500"/>
          </a:solidFill>
        </p:spPr>
        <p:txBody>
          <a:bodyPr wrap="square" lIns="0" tIns="0" rIns="0" bIns="0" rtlCol="0"/>
          <a:lstStyle/>
          <a:p>
            <a:endParaRPr sz="1800"/>
          </a:p>
        </p:txBody>
      </p:sp>
      <p:sp>
        <p:nvSpPr>
          <p:cNvPr id="463" name="bg object 463"/>
          <p:cNvSpPr/>
          <p:nvPr/>
        </p:nvSpPr>
        <p:spPr>
          <a:xfrm>
            <a:off x="4450080"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82500"/>
          </a:solidFill>
        </p:spPr>
        <p:txBody>
          <a:bodyPr wrap="square" lIns="0" tIns="0" rIns="0" bIns="0" rtlCol="0"/>
          <a:lstStyle/>
          <a:p>
            <a:endParaRPr sz="1800"/>
          </a:p>
        </p:txBody>
      </p:sp>
      <p:sp>
        <p:nvSpPr>
          <p:cNvPr id="464" name="bg object 464"/>
          <p:cNvSpPr/>
          <p:nvPr/>
        </p:nvSpPr>
        <p:spPr>
          <a:xfrm>
            <a:off x="4467013"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72400"/>
          </a:solidFill>
        </p:spPr>
        <p:txBody>
          <a:bodyPr wrap="square" lIns="0" tIns="0" rIns="0" bIns="0" rtlCol="0"/>
          <a:lstStyle/>
          <a:p>
            <a:endParaRPr sz="1800"/>
          </a:p>
        </p:txBody>
      </p:sp>
      <p:sp>
        <p:nvSpPr>
          <p:cNvPr id="465" name="bg object 465"/>
          <p:cNvSpPr/>
          <p:nvPr/>
        </p:nvSpPr>
        <p:spPr>
          <a:xfrm>
            <a:off x="4483947"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62400"/>
          </a:solidFill>
        </p:spPr>
        <p:txBody>
          <a:bodyPr wrap="square" lIns="0" tIns="0" rIns="0" bIns="0" rtlCol="0"/>
          <a:lstStyle/>
          <a:p>
            <a:endParaRPr sz="1800"/>
          </a:p>
        </p:txBody>
      </p:sp>
      <p:sp>
        <p:nvSpPr>
          <p:cNvPr id="466" name="bg object 466"/>
          <p:cNvSpPr/>
          <p:nvPr/>
        </p:nvSpPr>
        <p:spPr>
          <a:xfrm>
            <a:off x="4500880"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52400"/>
          </a:solidFill>
        </p:spPr>
        <p:txBody>
          <a:bodyPr wrap="square" lIns="0" tIns="0" rIns="0" bIns="0" rtlCol="0"/>
          <a:lstStyle/>
          <a:p>
            <a:endParaRPr sz="1800"/>
          </a:p>
        </p:txBody>
      </p:sp>
      <p:sp>
        <p:nvSpPr>
          <p:cNvPr id="467" name="bg object 467"/>
          <p:cNvSpPr/>
          <p:nvPr/>
        </p:nvSpPr>
        <p:spPr>
          <a:xfrm>
            <a:off x="4517813"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42400"/>
          </a:solidFill>
        </p:spPr>
        <p:txBody>
          <a:bodyPr wrap="square" lIns="0" tIns="0" rIns="0" bIns="0" rtlCol="0"/>
          <a:lstStyle/>
          <a:p>
            <a:endParaRPr sz="1800"/>
          </a:p>
        </p:txBody>
      </p:sp>
      <p:sp>
        <p:nvSpPr>
          <p:cNvPr id="468" name="bg object 468"/>
          <p:cNvSpPr/>
          <p:nvPr/>
        </p:nvSpPr>
        <p:spPr>
          <a:xfrm>
            <a:off x="4534747"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32400"/>
          </a:solidFill>
        </p:spPr>
        <p:txBody>
          <a:bodyPr wrap="square" lIns="0" tIns="0" rIns="0" bIns="0" rtlCol="0"/>
          <a:lstStyle/>
          <a:p>
            <a:endParaRPr sz="1800"/>
          </a:p>
        </p:txBody>
      </p:sp>
      <p:sp>
        <p:nvSpPr>
          <p:cNvPr id="469" name="bg object 469"/>
          <p:cNvSpPr/>
          <p:nvPr/>
        </p:nvSpPr>
        <p:spPr>
          <a:xfrm>
            <a:off x="4551679"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22300"/>
          </a:solidFill>
        </p:spPr>
        <p:txBody>
          <a:bodyPr wrap="square" lIns="0" tIns="0" rIns="0" bIns="0" rtlCol="0"/>
          <a:lstStyle/>
          <a:p>
            <a:endParaRPr sz="1800"/>
          </a:p>
        </p:txBody>
      </p:sp>
      <p:sp>
        <p:nvSpPr>
          <p:cNvPr id="470" name="bg object 470"/>
          <p:cNvSpPr/>
          <p:nvPr/>
        </p:nvSpPr>
        <p:spPr>
          <a:xfrm>
            <a:off x="4568612"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12300"/>
          </a:solidFill>
        </p:spPr>
        <p:txBody>
          <a:bodyPr wrap="square" lIns="0" tIns="0" rIns="0" bIns="0" rtlCol="0"/>
          <a:lstStyle/>
          <a:p>
            <a:endParaRPr sz="1800"/>
          </a:p>
        </p:txBody>
      </p:sp>
      <p:sp>
        <p:nvSpPr>
          <p:cNvPr id="471" name="bg object 471"/>
          <p:cNvSpPr/>
          <p:nvPr/>
        </p:nvSpPr>
        <p:spPr>
          <a:xfrm>
            <a:off x="4585545"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02300"/>
          </a:solidFill>
        </p:spPr>
        <p:txBody>
          <a:bodyPr wrap="square" lIns="0" tIns="0" rIns="0" bIns="0" rtlCol="0"/>
          <a:lstStyle/>
          <a:p>
            <a:endParaRPr sz="1800"/>
          </a:p>
        </p:txBody>
      </p:sp>
      <p:sp>
        <p:nvSpPr>
          <p:cNvPr id="472" name="bg object 472"/>
          <p:cNvSpPr/>
          <p:nvPr/>
        </p:nvSpPr>
        <p:spPr>
          <a:xfrm>
            <a:off x="4602479"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F2300"/>
          </a:solidFill>
        </p:spPr>
        <p:txBody>
          <a:bodyPr wrap="square" lIns="0" tIns="0" rIns="0" bIns="0" rtlCol="0"/>
          <a:lstStyle/>
          <a:p>
            <a:endParaRPr sz="1800"/>
          </a:p>
        </p:txBody>
      </p:sp>
      <p:sp>
        <p:nvSpPr>
          <p:cNvPr id="473" name="bg object 473"/>
          <p:cNvSpPr/>
          <p:nvPr/>
        </p:nvSpPr>
        <p:spPr>
          <a:xfrm>
            <a:off x="4619412"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E2300"/>
          </a:solidFill>
        </p:spPr>
        <p:txBody>
          <a:bodyPr wrap="square" lIns="0" tIns="0" rIns="0" bIns="0" rtlCol="0"/>
          <a:lstStyle/>
          <a:p>
            <a:endParaRPr sz="1800"/>
          </a:p>
        </p:txBody>
      </p:sp>
      <p:sp>
        <p:nvSpPr>
          <p:cNvPr id="474" name="bg object 474"/>
          <p:cNvSpPr/>
          <p:nvPr/>
        </p:nvSpPr>
        <p:spPr>
          <a:xfrm>
            <a:off x="4636345"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D2300"/>
          </a:solidFill>
        </p:spPr>
        <p:txBody>
          <a:bodyPr wrap="square" lIns="0" tIns="0" rIns="0" bIns="0" rtlCol="0"/>
          <a:lstStyle/>
          <a:p>
            <a:endParaRPr sz="1800"/>
          </a:p>
        </p:txBody>
      </p:sp>
      <p:sp>
        <p:nvSpPr>
          <p:cNvPr id="475" name="bg object 475"/>
          <p:cNvSpPr/>
          <p:nvPr/>
        </p:nvSpPr>
        <p:spPr>
          <a:xfrm>
            <a:off x="4653279"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C2200"/>
          </a:solidFill>
        </p:spPr>
        <p:txBody>
          <a:bodyPr wrap="square" lIns="0" tIns="0" rIns="0" bIns="0" rtlCol="0"/>
          <a:lstStyle/>
          <a:p>
            <a:endParaRPr sz="1800"/>
          </a:p>
        </p:txBody>
      </p:sp>
      <p:sp>
        <p:nvSpPr>
          <p:cNvPr id="476" name="bg object 476"/>
          <p:cNvSpPr/>
          <p:nvPr/>
        </p:nvSpPr>
        <p:spPr>
          <a:xfrm>
            <a:off x="4670212"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B2200"/>
          </a:solidFill>
        </p:spPr>
        <p:txBody>
          <a:bodyPr wrap="square" lIns="0" tIns="0" rIns="0" bIns="0" rtlCol="0"/>
          <a:lstStyle/>
          <a:p>
            <a:endParaRPr sz="1800"/>
          </a:p>
        </p:txBody>
      </p:sp>
      <p:sp>
        <p:nvSpPr>
          <p:cNvPr id="477" name="bg object 477"/>
          <p:cNvSpPr/>
          <p:nvPr/>
        </p:nvSpPr>
        <p:spPr>
          <a:xfrm>
            <a:off x="4687145"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A2200"/>
          </a:solidFill>
        </p:spPr>
        <p:txBody>
          <a:bodyPr wrap="square" lIns="0" tIns="0" rIns="0" bIns="0" rtlCol="0"/>
          <a:lstStyle/>
          <a:p>
            <a:endParaRPr sz="1800"/>
          </a:p>
        </p:txBody>
      </p:sp>
      <p:sp>
        <p:nvSpPr>
          <p:cNvPr id="478" name="bg object 478"/>
          <p:cNvSpPr/>
          <p:nvPr/>
        </p:nvSpPr>
        <p:spPr>
          <a:xfrm>
            <a:off x="4704079"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92200"/>
          </a:solidFill>
        </p:spPr>
        <p:txBody>
          <a:bodyPr wrap="square" lIns="0" tIns="0" rIns="0" bIns="0" rtlCol="0"/>
          <a:lstStyle/>
          <a:p>
            <a:endParaRPr sz="1800"/>
          </a:p>
        </p:txBody>
      </p:sp>
      <p:sp>
        <p:nvSpPr>
          <p:cNvPr id="479" name="bg object 479"/>
          <p:cNvSpPr/>
          <p:nvPr/>
        </p:nvSpPr>
        <p:spPr>
          <a:xfrm>
            <a:off x="4721012"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82200"/>
          </a:solidFill>
        </p:spPr>
        <p:txBody>
          <a:bodyPr wrap="square" lIns="0" tIns="0" rIns="0" bIns="0" rtlCol="0"/>
          <a:lstStyle/>
          <a:p>
            <a:endParaRPr sz="1800"/>
          </a:p>
        </p:txBody>
      </p:sp>
      <p:sp>
        <p:nvSpPr>
          <p:cNvPr id="480" name="bg object 480"/>
          <p:cNvSpPr/>
          <p:nvPr/>
        </p:nvSpPr>
        <p:spPr>
          <a:xfrm>
            <a:off x="4737945" y="6628129"/>
            <a:ext cx="18627"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72100"/>
          </a:solidFill>
        </p:spPr>
        <p:txBody>
          <a:bodyPr wrap="square" lIns="0" tIns="0" rIns="0" bIns="0" rtlCol="0"/>
          <a:lstStyle/>
          <a:p>
            <a:endParaRPr sz="1800"/>
          </a:p>
        </p:txBody>
      </p:sp>
      <p:sp>
        <p:nvSpPr>
          <p:cNvPr id="481" name="bg object 481"/>
          <p:cNvSpPr/>
          <p:nvPr/>
        </p:nvSpPr>
        <p:spPr>
          <a:xfrm>
            <a:off x="4756572"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62100"/>
          </a:solidFill>
        </p:spPr>
        <p:txBody>
          <a:bodyPr wrap="square" lIns="0" tIns="0" rIns="0" bIns="0" rtlCol="0"/>
          <a:lstStyle/>
          <a:p>
            <a:endParaRPr sz="1800"/>
          </a:p>
        </p:txBody>
      </p:sp>
      <p:sp>
        <p:nvSpPr>
          <p:cNvPr id="482" name="bg object 482"/>
          <p:cNvSpPr/>
          <p:nvPr/>
        </p:nvSpPr>
        <p:spPr>
          <a:xfrm>
            <a:off x="4771812" y="6628129"/>
            <a:ext cx="2032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A52100"/>
          </a:solidFill>
        </p:spPr>
        <p:txBody>
          <a:bodyPr wrap="square" lIns="0" tIns="0" rIns="0" bIns="0" rtlCol="0"/>
          <a:lstStyle/>
          <a:p>
            <a:endParaRPr sz="1800"/>
          </a:p>
        </p:txBody>
      </p:sp>
      <p:sp>
        <p:nvSpPr>
          <p:cNvPr id="483" name="bg object 483"/>
          <p:cNvSpPr/>
          <p:nvPr/>
        </p:nvSpPr>
        <p:spPr>
          <a:xfrm>
            <a:off x="4790439"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42100"/>
          </a:solidFill>
        </p:spPr>
        <p:txBody>
          <a:bodyPr wrap="square" lIns="0" tIns="0" rIns="0" bIns="0" rtlCol="0"/>
          <a:lstStyle/>
          <a:p>
            <a:endParaRPr sz="1800"/>
          </a:p>
        </p:txBody>
      </p:sp>
      <p:sp>
        <p:nvSpPr>
          <p:cNvPr id="484" name="bg object 484"/>
          <p:cNvSpPr/>
          <p:nvPr/>
        </p:nvSpPr>
        <p:spPr>
          <a:xfrm>
            <a:off x="4807372"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32100"/>
          </a:solidFill>
        </p:spPr>
        <p:txBody>
          <a:bodyPr wrap="square" lIns="0" tIns="0" rIns="0" bIns="0" rtlCol="0"/>
          <a:lstStyle/>
          <a:p>
            <a:endParaRPr sz="1800"/>
          </a:p>
        </p:txBody>
      </p:sp>
      <p:sp>
        <p:nvSpPr>
          <p:cNvPr id="485" name="bg object 485"/>
          <p:cNvSpPr/>
          <p:nvPr/>
        </p:nvSpPr>
        <p:spPr>
          <a:xfrm>
            <a:off x="4824305"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32000"/>
          </a:solidFill>
        </p:spPr>
        <p:txBody>
          <a:bodyPr wrap="square" lIns="0" tIns="0" rIns="0" bIns="0" rtlCol="0"/>
          <a:lstStyle/>
          <a:p>
            <a:endParaRPr sz="1800"/>
          </a:p>
        </p:txBody>
      </p:sp>
      <p:sp>
        <p:nvSpPr>
          <p:cNvPr id="486" name="bg object 486"/>
          <p:cNvSpPr/>
          <p:nvPr/>
        </p:nvSpPr>
        <p:spPr>
          <a:xfrm>
            <a:off x="4841239"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22000"/>
          </a:solidFill>
        </p:spPr>
        <p:txBody>
          <a:bodyPr wrap="square" lIns="0" tIns="0" rIns="0" bIns="0" rtlCol="0"/>
          <a:lstStyle/>
          <a:p>
            <a:endParaRPr sz="1800"/>
          </a:p>
        </p:txBody>
      </p:sp>
      <p:sp>
        <p:nvSpPr>
          <p:cNvPr id="487" name="bg object 487"/>
          <p:cNvSpPr/>
          <p:nvPr/>
        </p:nvSpPr>
        <p:spPr>
          <a:xfrm>
            <a:off x="4858172"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12000"/>
          </a:solidFill>
        </p:spPr>
        <p:txBody>
          <a:bodyPr wrap="square" lIns="0" tIns="0" rIns="0" bIns="0" rtlCol="0"/>
          <a:lstStyle/>
          <a:p>
            <a:endParaRPr sz="1800"/>
          </a:p>
        </p:txBody>
      </p:sp>
      <p:sp>
        <p:nvSpPr>
          <p:cNvPr id="488" name="bg object 488"/>
          <p:cNvSpPr/>
          <p:nvPr/>
        </p:nvSpPr>
        <p:spPr>
          <a:xfrm>
            <a:off x="4875105"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02000"/>
          </a:solidFill>
        </p:spPr>
        <p:txBody>
          <a:bodyPr wrap="square" lIns="0" tIns="0" rIns="0" bIns="0" rtlCol="0"/>
          <a:lstStyle/>
          <a:p>
            <a:endParaRPr sz="1800"/>
          </a:p>
        </p:txBody>
      </p:sp>
      <p:sp>
        <p:nvSpPr>
          <p:cNvPr id="489" name="bg object 489"/>
          <p:cNvSpPr/>
          <p:nvPr/>
        </p:nvSpPr>
        <p:spPr>
          <a:xfrm>
            <a:off x="4892039"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F2000"/>
          </a:solidFill>
        </p:spPr>
        <p:txBody>
          <a:bodyPr wrap="square" lIns="0" tIns="0" rIns="0" bIns="0" rtlCol="0"/>
          <a:lstStyle/>
          <a:p>
            <a:endParaRPr sz="1800"/>
          </a:p>
        </p:txBody>
      </p:sp>
      <p:sp>
        <p:nvSpPr>
          <p:cNvPr id="490" name="bg object 490"/>
          <p:cNvSpPr/>
          <p:nvPr/>
        </p:nvSpPr>
        <p:spPr>
          <a:xfrm>
            <a:off x="4908972"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E1F00"/>
          </a:solidFill>
        </p:spPr>
        <p:txBody>
          <a:bodyPr wrap="square" lIns="0" tIns="0" rIns="0" bIns="0" rtlCol="0"/>
          <a:lstStyle/>
          <a:p>
            <a:endParaRPr sz="1800"/>
          </a:p>
        </p:txBody>
      </p:sp>
      <p:sp>
        <p:nvSpPr>
          <p:cNvPr id="491" name="bg object 491"/>
          <p:cNvSpPr/>
          <p:nvPr/>
        </p:nvSpPr>
        <p:spPr>
          <a:xfrm>
            <a:off x="4925905"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D1F00"/>
          </a:solidFill>
        </p:spPr>
        <p:txBody>
          <a:bodyPr wrap="square" lIns="0" tIns="0" rIns="0" bIns="0" rtlCol="0"/>
          <a:lstStyle/>
          <a:p>
            <a:endParaRPr sz="1800"/>
          </a:p>
        </p:txBody>
      </p:sp>
      <p:sp>
        <p:nvSpPr>
          <p:cNvPr id="492" name="bg object 492"/>
          <p:cNvSpPr/>
          <p:nvPr/>
        </p:nvSpPr>
        <p:spPr>
          <a:xfrm>
            <a:off x="4942839"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C1F00"/>
          </a:solidFill>
        </p:spPr>
        <p:txBody>
          <a:bodyPr wrap="square" lIns="0" tIns="0" rIns="0" bIns="0" rtlCol="0"/>
          <a:lstStyle/>
          <a:p>
            <a:endParaRPr sz="1800"/>
          </a:p>
        </p:txBody>
      </p:sp>
      <p:sp>
        <p:nvSpPr>
          <p:cNvPr id="493" name="bg object 493"/>
          <p:cNvSpPr/>
          <p:nvPr/>
        </p:nvSpPr>
        <p:spPr>
          <a:xfrm>
            <a:off x="4959772"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B1F00"/>
          </a:solidFill>
        </p:spPr>
        <p:txBody>
          <a:bodyPr wrap="square" lIns="0" tIns="0" rIns="0" bIns="0" rtlCol="0"/>
          <a:lstStyle/>
          <a:p>
            <a:endParaRPr sz="1800"/>
          </a:p>
        </p:txBody>
      </p:sp>
      <p:sp>
        <p:nvSpPr>
          <p:cNvPr id="494" name="bg object 494"/>
          <p:cNvSpPr/>
          <p:nvPr/>
        </p:nvSpPr>
        <p:spPr>
          <a:xfrm>
            <a:off x="4976705"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A1F00"/>
          </a:solidFill>
        </p:spPr>
        <p:txBody>
          <a:bodyPr wrap="square" lIns="0" tIns="0" rIns="0" bIns="0" rtlCol="0"/>
          <a:lstStyle/>
          <a:p>
            <a:endParaRPr sz="1800"/>
          </a:p>
        </p:txBody>
      </p:sp>
      <p:sp>
        <p:nvSpPr>
          <p:cNvPr id="495" name="bg object 495"/>
          <p:cNvSpPr/>
          <p:nvPr/>
        </p:nvSpPr>
        <p:spPr>
          <a:xfrm>
            <a:off x="4993640" y="6628129"/>
            <a:ext cx="35560" cy="228600"/>
          </a:xfrm>
          <a:custGeom>
            <a:avLst/>
            <a:gdLst/>
            <a:ahLst/>
            <a:cxnLst/>
            <a:rect l="l" t="t" r="r" b="b"/>
            <a:pathLst>
              <a:path w="26670" h="228600">
                <a:moveTo>
                  <a:pt x="26670" y="0"/>
                </a:moveTo>
                <a:lnTo>
                  <a:pt x="13970" y="0"/>
                </a:lnTo>
                <a:lnTo>
                  <a:pt x="12700" y="0"/>
                </a:lnTo>
                <a:lnTo>
                  <a:pt x="0" y="0"/>
                </a:lnTo>
                <a:lnTo>
                  <a:pt x="0" y="228600"/>
                </a:lnTo>
                <a:lnTo>
                  <a:pt x="12700" y="228600"/>
                </a:lnTo>
                <a:lnTo>
                  <a:pt x="13970" y="228600"/>
                </a:lnTo>
                <a:lnTo>
                  <a:pt x="26670" y="228600"/>
                </a:lnTo>
                <a:lnTo>
                  <a:pt x="26670" y="0"/>
                </a:lnTo>
                <a:close/>
              </a:path>
            </a:pathLst>
          </a:custGeom>
          <a:solidFill>
            <a:srgbClr val="991E00"/>
          </a:solidFill>
        </p:spPr>
        <p:txBody>
          <a:bodyPr wrap="square" lIns="0" tIns="0" rIns="0" bIns="0" rtlCol="0"/>
          <a:lstStyle/>
          <a:p>
            <a:endParaRPr sz="1800"/>
          </a:p>
        </p:txBody>
      </p:sp>
      <p:sp>
        <p:nvSpPr>
          <p:cNvPr id="496" name="bg object 496"/>
          <p:cNvSpPr/>
          <p:nvPr/>
        </p:nvSpPr>
        <p:spPr>
          <a:xfrm>
            <a:off x="5027505"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71E00"/>
          </a:solidFill>
        </p:spPr>
        <p:txBody>
          <a:bodyPr wrap="square" lIns="0" tIns="0" rIns="0" bIns="0" rtlCol="0"/>
          <a:lstStyle/>
          <a:p>
            <a:endParaRPr sz="1800"/>
          </a:p>
        </p:txBody>
      </p:sp>
      <p:sp>
        <p:nvSpPr>
          <p:cNvPr id="497" name="bg object 497"/>
          <p:cNvSpPr/>
          <p:nvPr/>
        </p:nvSpPr>
        <p:spPr>
          <a:xfrm>
            <a:off x="5044439"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61E00"/>
          </a:solidFill>
        </p:spPr>
        <p:txBody>
          <a:bodyPr wrap="square" lIns="0" tIns="0" rIns="0" bIns="0" rtlCol="0"/>
          <a:lstStyle/>
          <a:p>
            <a:endParaRPr sz="1800"/>
          </a:p>
        </p:txBody>
      </p:sp>
      <p:sp>
        <p:nvSpPr>
          <p:cNvPr id="498" name="bg object 498"/>
          <p:cNvSpPr/>
          <p:nvPr/>
        </p:nvSpPr>
        <p:spPr>
          <a:xfrm>
            <a:off x="5061372"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51E00"/>
          </a:solidFill>
        </p:spPr>
        <p:txBody>
          <a:bodyPr wrap="square" lIns="0" tIns="0" rIns="0" bIns="0" rtlCol="0"/>
          <a:lstStyle/>
          <a:p>
            <a:endParaRPr sz="1800"/>
          </a:p>
        </p:txBody>
      </p:sp>
      <p:sp>
        <p:nvSpPr>
          <p:cNvPr id="499" name="bg object 499"/>
          <p:cNvSpPr/>
          <p:nvPr/>
        </p:nvSpPr>
        <p:spPr>
          <a:xfrm>
            <a:off x="5078305"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41D00"/>
          </a:solidFill>
        </p:spPr>
        <p:txBody>
          <a:bodyPr wrap="square" lIns="0" tIns="0" rIns="0" bIns="0" rtlCol="0"/>
          <a:lstStyle/>
          <a:p>
            <a:endParaRPr sz="1800"/>
          </a:p>
        </p:txBody>
      </p:sp>
      <p:sp>
        <p:nvSpPr>
          <p:cNvPr id="500" name="bg object 500"/>
          <p:cNvSpPr/>
          <p:nvPr/>
        </p:nvSpPr>
        <p:spPr>
          <a:xfrm>
            <a:off x="5095239"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31D00"/>
          </a:solidFill>
        </p:spPr>
        <p:txBody>
          <a:bodyPr wrap="square" lIns="0" tIns="0" rIns="0" bIns="0" rtlCol="0"/>
          <a:lstStyle/>
          <a:p>
            <a:endParaRPr sz="1800"/>
          </a:p>
        </p:txBody>
      </p:sp>
      <p:sp>
        <p:nvSpPr>
          <p:cNvPr id="501" name="bg object 501"/>
          <p:cNvSpPr/>
          <p:nvPr/>
        </p:nvSpPr>
        <p:spPr>
          <a:xfrm>
            <a:off x="5112172"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21D00"/>
          </a:solidFill>
        </p:spPr>
        <p:txBody>
          <a:bodyPr wrap="square" lIns="0" tIns="0" rIns="0" bIns="0" rtlCol="0"/>
          <a:lstStyle/>
          <a:p>
            <a:endParaRPr sz="1800"/>
          </a:p>
        </p:txBody>
      </p:sp>
      <p:sp>
        <p:nvSpPr>
          <p:cNvPr id="502" name="bg object 502"/>
          <p:cNvSpPr/>
          <p:nvPr/>
        </p:nvSpPr>
        <p:spPr>
          <a:xfrm>
            <a:off x="5129105"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11D00"/>
          </a:solidFill>
        </p:spPr>
        <p:txBody>
          <a:bodyPr wrap="square" lIns="0" tIns="0" rIns="0" bIns="0" rtlCol="0"/>
          <a:lstStyle/>
          <a:p>
            <a:endParaRPr sz="1800"/>
          </a:p>
        </p:txBody>
      </p:sp>
      <p:sp>
        <p:nvSpPr>
          <p:cNvPr id="503" name="bg object 503"/>
          <p:cNvSpPr/>
          <p:nvPr/>
        </p:nvSpPr>
        <p:spPr>
          <a:xfrm>
            <a:off x="5146039"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01D00"/>
          </a:solidFill>
        </p:spPr>
        <p:txBody>
          <a:bodyPr wrap="square" lIns="0" tIns="0" rIns="0" bIns="0" rtlCol="0"/>
          <a:lstStyle/>
          <a:p>
            <a:endParaRPr sz="1800"/>
          </a:p>
        </p:txBody>
      </p:sp>
      <p:sp>
        <p:nvSpPr>
          <p:cNvPr id="504" name="bg object 504"/>
          <p:cNvSpPr/>
          <p:nvPr/>
        </p:nvSpPr>
        <p:spPr>
          <a:xfrm>
            <a:off x="5164667"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F1C00"/>
          </a:solidFill>
        </p:spPr>
        <p:txBody>
          <a:bodyPr wrap="square" lIns="0" tIns="0" rIns="0" bIns="0" rtlCol="0"/>
          <a:lstStyle/>
          <a:p>
            <a:endParaRPr sz="1800"/>
          </a:p>
        </p:txBody>
      </p:sp>
      <p:sp>
        <p:nvSpPr>
          <p:cNvPr id="505" name="bg object 505"/>
          <p:cNvSpPr/>
          <p:nvPr/>
        </p:nvSpPr>
        <p:spPr>
          <a:xfrm>
            <a:off x="5179905"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E1C00"/>
          </a:solidFill>
        </p:spPr>
        <p:txBody>
          <a:bodyPr wrap="square" lIns="0" tIns="0" rIns="0" bIns="0" rtlCol="0"/>
          <a:lstStyle/>
          <a:p>
            <a:endParaRPr sz="1800"/>
          </a:p>
        </p:txBody>
      </p:sp>
      <p:sp>
        <p:nvSpPr>
          <p:cNvPr id="506" name="bg object 506"/>
          <p:cNvSpPr/>
          <p:nvPr/>
        </p:nvSpPr>
        <p:spPr>
          <a:xfrm>
            <a:off x="5198534"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D1C00"/>
          </a:solidFill>
        </p:spPr>
        <p:txBody>
          <a:bodyPr wrap="square" lIns="0" tIns="0" rIns="0" bIns="0" rtlCol="0"/>
          <a:lstStyle/>
          <a:p>
            <a:endParaRPr sz="1800"/>
          </a:p>
        </p:txBody>
      </p:sp>
      <p:sp>
        <p:nvSpPr>
          <p:cNvPr id="507" name="bg object 507"/>
          <p:cNvSpPr/>
          <p:nvPr/>
        </p:nvSpPr>
        <p:spPr>
          <a:xfrm>
            <a:off x="5215467"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C1C00"/>
          </a:solidFill>
        </p:spPr>
        <p:txBody>
          <a:bodyPr wrap="square" lIns="0" tIns="0" rIns="0" bIns="0" rtlCol="0"/>
          <a:lstStyle/>
          <a:p>
            <a:endParaRPr sz="1800"/>
          </a:p>
        </p:txBody>
      </p:sp>
      <p:sp>
        <p:nvSpPr>
          <p:cNvPr id="508" name="bg object 508"/>
          <p:cNvSpPr/>
          <p:nvPr/>
        </p:nvSpPr>
        <p:spPr>
          <a:xfrm>
            <a:off x="5232400"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B1C00"/>
          </a:solidFill>
        </p:spPr>
        <p:txBody>
          <a:bodyPr wrap="square" lIns="0" tIns="0" rIns="0" bIns="0" rtlCol="0"/>
          <a:lstStyle/>
          <a:p>
            <a:endParaRPr sz="1800"/>
          </a:p>
        </p:txBody>
      </p:sp>
      <p:sp>
        <p:nvSpPr>
          <p:cNvPr id="509" name="bg object 509"/>
          <p:cNvSpPr/>
          <p:nvPr/>
        </p:nvSpPr>
        <p:spPr>
          <a:xfrm>
            <a:off x="5249334"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A1B00"/>
          </a:solidFill>
        </p:spPr>
        <p:txBody>
          <a:bodyPr wrap="square" lIns="0" tIns="0" rIns="0" bIns="0" rtlCol="0"/>
          <a:lstStyle/>
          <a:p>
            <a:endParaRPr sz="1800"/>
          </a:p>
        </p:txBody>
      </p:sp>
      <p:sp>
        <p:nvSpPr>
          <p:cNvPr id="510" name="bg object 510"/>
          <p:cNvSpPr/>
          <p:nvPr/>
        </p:nvSpPr>
        <p:spPr>
          <a:xfrm>
            <a:off x="5266267"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91B00"/>
          </a:solidFill>
        </p:spPr>
        <p:txBody>
          <a:bodyPr wrap="square" lIns="0" tIns="0" rIns="0" bIns="0" rtlCol="0"/>
          <a:lstStyle/>
          <a:p>
            <a:endParaRPr sz="1800"/>
          </a:p>
        </p:txBody>
      </p:sp>
      <p:sp>
        <p:nvSpPr>
          <p:cNvPr id="511" name="bg object 511"/>
          <p:cNvSpPr/>
          <p:nvPr/>
        </p:nvSpPr>
        <p:spPr>
          <a:xfrm>
            <a:off x="5283200"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81B00"/>
          </a:solidFill>
        </p:spPr>
        <p:txBody>
          <a:bodyPr wrap="square" lIns="0" tIns="0" rIns="0" bIns="0" rtlCol="0"/>
          <a:lstStyle/>
          <a:p>
            <a:endParaRPr sz="1800"/>
          </a:p>
        </p:txBody>
      </p:sp>
      <p:sp>
        <p:nvSpPr>
          <p:cNvPr id="512" name="bg object 512"/>
          <p:cNvSpPr/>
          <p:nvPr/>
        </p:nvSpPr>
        <p:spPr>
          <a:xfrm>
            <a:off x="5300133"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71B00"/>
          </a:solidFill>
        </p:spPr>
        <p:txBody>
          <a:bodyPr wrap="square" lIns="0" tIns="0" rIns="0" bIns="0" rtlCol="0"/>
          <a:lstStyle/>
          <a:p>
            <a:endParaRPr sz="1800"/>
          </a:p>
        </p:txBody>
      </p:sp>
      <p:sp>
        <p:nvSpPr>
          <p:cNvPr id="513" name="bg object 513"/>
          <p:cNvSpPr/>
          <p:nvPr/>
        </p:nvSpPr>
        <p:spPr>
          <a:xfrm>
            <a:off x="5317067"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61B00"/>
          </a:solidFill>
        </p:spPr>
        <p:txBody>
          <a:bodyPr wrap="square" lIns="0" tIns="0" rIns="0" bIns="0" rtlCol="0"/>
          <a:lstStyle/>
          <a:p>
            <a:endParaRPr sz="1800"/>
          </a:p>
        </p:txBody>
      </p:sp>
      <p:sp>
        <p:nvSpPr>
          <p:cNvPr id="514" name="bg object 514"/>
          <p:cNvSpPr/>
          <p:nvPr/>
        </p:nvSpPr>
        <p:spPr>
          <a:xfrm>
            <a:off x="5334000"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51B00"/>
          </a:solidFill>
        </p:spPr>
        <p:txBody>
          <a:bodyPr wrap="square" lIns="0" tIns="0" rIns="0" bIns="0" rtlCol="0"/>
          <a:lstStyle/>
          <a:p>
            <a:endParaRPr sz="1800"/>
          </a:p>
        </p:txBody>
      </p:sp>
      <p:sp>
        <p:nvSpPr>
          <p:cNvPr id="515" name="bg object 515"/>
          <p:cNvSpPr/>
          <p:nvPr/>
        </p:nvSpPr>
        <p:spPr>
          <a:xfrm>
            <a:off x="5350933"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41A00"/>
          </a:solidFill>
        </p:spPr>
        <p:txBody>
          <a:bodyPr wrap="square" lIns="0" tIns="0" rIns="0" bIns="0" rtlCol="0"/>
          <a:lstStyle/>
          <a:p>
            <a:endParaRPr sz="1800"/>
          </a:p>
        </p:txBody>
      </p:sp>
      <p:sp>
        <p:nvSpPr>
          <p:cNvPr id="516" name="bg object 516"/>
          <p:cNvSpPr/>
          <p:nvPr/>
        </p:nvSpPr>
        <p:spPr>
          <a:xfrm>
            <a:off x="5367867"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31A00"/>
          </a:solidFill>
        </p:spPr>
        <p:txBody>
          <a:bodyPr wrap="square" lIns="0" tIns="0" rIns="0" bIns="0" rtlCol="0"/>
          <a:lstStyle/>
          <a:p>
            <a:endParaRPr sz="1800"/>
          </a:p>
        </p:txBody>
      </p:sp>
      <p:sp>
        <p:nvSpPr>
          <p:cNvPr id="517" name="bg object 517"/>
          <p:cNvSpPr/>
          <p:nvPr/>
        </p:nvSpPr>
        <p:spPr>
          <a:xfrm>
            <a:off x="5384800"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21A00"/>
          </a:solidFill>
        </p:spPr>
        <p:txBody>
          <a:bodyPr wrap="square" lIns="0" tIns="0" rIns="0" bIns="0" rtlCol="0"/>
          <a:lstStyle/>
          <a:p>
            <a:endParaRPr sz="1800"/>
          </a:p>
        </p:txBody>
      </p:sp>
      <p:sp>
        <p:nvSpPr>
          <p:cNvPr id="518" name="bg object 518"/>
          <p:cNvSpPr/>
          <p:nvPr/>
        </p:nvSpPr>
        <p:spPr>
          <a:xfrm>
            <a:off x="5401733"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11A00"/>
          </a:solidFill>
        </p:spPr>
        <p:txBody>
          <a:bodyPr wrap="square" lIns="0" tIns="0" rIns="0" bIns="0" rtlCol="0"/>
          <a:lstStyle/>
          <a:p>
            <a:endParaRPr sz="1800"/>
          </a:p>
        </p:txBody>
      </p:sp>
      <p:sp>
        <p:nvSpPr>
          <p:cNvPr id="519" name="bg object 519"/>
          <p:cNvSpPr/>
          <p:nvPr/>
        </p:nvSpPr>
        <p:spPr>
          <a:xfrm>
            <a:off x="5418667"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01A00"/>
          </a:solidFill>
        </p:spPr>
        <p:txBody>
          <a:bodyPr wrap="square" lIns="0" tIns="0" rIns="0" bIns="0" rtlCol="0"/>
          <a:lstStyle/>
          <a:p>
            <a:endParaRPr sz="1800"/>
          </a:p>
        </p:txBody>
      </p:sp>
      <p:sp>
        <p:nvSpPr>
          <p:cNvPr id="520" name="bg object 520"/>
          <p:cNvSpPr/>
          <p:nvPr/>
        </p:nvSpPr>
        <p:spPr>
          <a:xfrm>
            <a:off x="5435600"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F1900"/>
          </a:solidFill>
        </p:spPr>
        <p:txBody>
          <a:bodyPr wrap="square" lIns="0" tIns="0" rIns="0" bIns="0" rtlCol="0"/>
          <a:lstStyle/>
          <a:p>
            <a:endParaRPr sz="1800"/>
          </a:p>
        </p:txBody>
      </p:sp>
      <p:sp>
        <p:nvSpPr>
          <p:cNvPr id="521" name="bg object 521"/>
          <p:cNvSpPr/>
          <p:nvPr/>
        </p:nvSpPr>
        <p:spPr>
          <a:xfrm>
            <a:off x="5452533"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E1900"/>
          </a:solidFill>
        </p:spPr>
        <p:txBody>
          <a:bodyPr wrap="square" lIns="0" tIns="0" rIns="0" bIns="0" rtlCol="0"/>
          <a:lstStyle/>
          <a:p>
            <a:endParaRPr sz="1800"/>
          </a:p>
        </p:txBody>
      </p:sp>
      <p:sp>
        <p:nvSpPr>
          <p:cNvPr id="522" name="bg object 522"/>
          <p:cNvSpPr/>
          <p:nvPr/>
        </p:nvSpPr>
        <p:spPr>
          <a:xfrm>
            <a:off x="5469467"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D1900"/>
          </a:solidFill>
        </p:spPr>
        <p:txBody>
          <a:bodyPr wrap="square" lIns="0" tIns="0" rIns="0" bIns="0" rtlCol="0"/>
          <a:lstStyle/>
          <a:p>
            <a:endParaRPr sz="1800"/>
          </a:p>
        </p:txBody>
      </p:sp>
      <p:sp>
        <p:nvSpPr>
          <p:cNvPr id="523" name="bg object 523"/>
          <p:cNvSpPr/>
          <p:nvPr/>
        </p:nvSpPr>
        <p:spPr>
          <a:xfrm>
            <a:off x="5486400"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C1900"/>
          </a:solidFill>
        </p:spPr>
        <p:txBody>
          <a:bodyPr wrap="square" lIns="0" tIns="0" rIns="0" bIns="0" rtlCol="0"/>
          <a:lstStyle/>
          <a:p>
            <a:endParaRPr sz="1800"/>
          </a:p>
        </p:txBody>
      </p:sp>
      <p:sp>
        <p:nvSpPr>
          <p:cNvPr id="524" name="bg object 524"/>
          <p:cNvSpPr/>
          <p:nvPr/>
        </p:nvSpPr>
        <p:spPr>
          <a:xfrm>
            <a:off x="5503333"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B1900"/>
          </a:solidFill>
        </p:spPr>
        <p:txBody>
          <a:bodyPr wrap="square" lIns="0" tIns="0" rIns="0" bIns="0" rtlCol="0"/>
          <a:lstStyle/>
          <a:p>
            <a:endParaRPr sz="1800"/>
          </a:p>
        </p:txBody>
      </p:sp>
      <p:sp>
        <p:nvSpPr>
          <p:cNvPr id="525" name="bg object 525"/>
          <p:cNvSpPr/>
          <p:nvPr/>
        </p:nvSpPr>
        <p:spPr>
          <a:xfrm>
            <a:off x="5520267"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A1800"/>
          </a:solidFill>
        </p:spPr>
        <p:txBody>
          <a:bodyPr wrap="square" lIns="0" tIns="0" rIns="0" bIns="0" rtlCol="0"/>
          <a:lstStyle/>
          <a:p>
            <a:endParaRPr sz="1800"/>
          </a:p>
        </p:txBody>
      </p:sp>
      <p:sp>
        <p:nvSpPr>
          <p:cNvPr id="526" name="bg object 526"/>
          <p:cNvSpPr/>
          <p:nvPr/>
        </p:nvSpPr>
        <p:spPr>
          <a:xfrm>
            <a:off x="5537200"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91800"/>
          </a:solidFill>
        </p:spPr>
        <p:txBody>
          <a:bodyPr wrap="square" lIns="0" tIns="0" rIns="0" bIns="0" rtlCol="0"/>
          <a:lstStyle/>
          <a:p>
            <a:endParaRPr sz="1800"/>
          </a:p>
        </p:txBody>
      </p:sp>
      <p:sp>
        <p:nvSpPr>
          <p:cNvPr id="527" name="bg object 527"/>
          <p:cNvSpPr/>
          <p:nvPr/>
        </p:nvSpPr>
        <p:spPr>
          <a:xfrm>
            <a:off x="5555827" y="6628129"/>
            <a:ext cx="16933"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781800"/>
          </a:solidFill>
        </p:spPr>
        <p:txBody>
          <a:bodyPr wrap="square" lIns="0" tIns="0" rIns="0" bIns="0" rtlCol="0"/>
          <a:lstStyle/>
          <a:p>
            <a:endParaRPr sz="1800"/>
          </a:p>
        </p:txBody>
      </p:sp>
      <p:sp>
        <p:nvSpPr>
          <p:cNvPr id="528" name="bg object 528"/>
          <p:cNvSpPr/>
          <p:nvPr/>
        </p:nvSpPr>
        <p:spPr>
          <a:xfrm>
            <a:off x="5571067" y="6628129"/>
            <a:ext cx="18627"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71800"/>
          </a:solidFill>
        </p:spPr>
        <p:txBody>
          <a:bodyPr wrap="square" lIns="0" tIns="0" rIns="0" bIns="0" rtlCol="0"/>
          <a:lstStyle/>
          <a:p>
            <a:endParaRPr sz="1800"/>
          </a:p>
        </p:txBody>
      </p:sp>
      <p:sp>
        <p:nvSpPr>
          <p:cNvPr id="529" name="bg object 529"/>
          <p:cNvSpPr/>
          <p:nvPr/>
        </p:nvSpPr>
        <p:spPr>
          <a:xfrm>
            <a:off x="5588000" y="6628129"/>
            <a:ext cx="0" cy="228600"/>
          </a:xfrm>
          <a:custGeom>
            <a:avLst/>
            <a:gdLst/>
            <a:ahLst/>
            <a:cxnLst/>
            <a:rect l="l" t="t" r="r" b="b"/>
            <a:pathLst>
              <a:path h="228600">
                <a:moveTo>
                  <a:pt x="0" y="0"/>
                </a:moveTo>
                <a:lnTo>
                  <a:pt x="0" y="228600"/>
                </a:lnTo>
                <a:lnTo>
                  <a:pt x="0" y="0"/>
                </a:lnTo>
                <a:close/>
              </a:path>
            </a:pathLst>
          </a:custGeom>
          <a:solidFill>
            <a:srgbClr val="751700"/>
          </a:solidFill>
        </p:spPr>
        <p:txBody>
          <a:bodyPr wrap="square" lIns="0" tIns="0" rIns="0" bIns="0" rtlCol="0"/>
          <a:lstStyle/>
          <a:p>
            <a:endParaRPr sz="1800"/>
          </a:p>
        </p:txBody>
      </p:sp>
      <p:sp>
        <p:nvSpPr>
          <p:cNvPr id="530" name="bg object 530"/>
          <p:cNvSpPr/>
          <p:nvPr/>
        </p:nvSpPr>
        <p:spPr>
          <a:xfrm>
            <a:off x="1014307" y="760729"/>
            <a:ext cx="135467" cy="763270"/>
          </a:xfrm>
          <a:custGeom>
            <a:avLst/>
            <a:gdLst/>
            <a:ahLst/>
            <a:cxnLst/>
            <a:rect l="l" t="t" r="r" b="b"/>
            <a:pathLst>
              <a:path w="101600" h="763269">
                <a:moveTo>
                  <a:pt x="101600" y="0"/>
                </a:moveTo>
                <a:lnTo>
                  <a:pt x="53327" y="0"/>
                </a:lnTo>
                <a:lnTo>
                  <a:pt x="48260" y="0"/>
                </a:lnTo>
                <a:lnTo>
                  <a:pt x="0" y="0"/>
                </a:lnTo>
                <a:lnTo>
                  <a:pt x="0" y="763270"/>
                </a:lnTo>
                <a:lnTo>
                  <a:pt x="48260" y="763270"/>
                </a:lnTo>
                <a:lnTo>
                  <a:pt x="53327" y="763270"/>
                </a:lnTo>
                <a:lnTo>
                  <a:pt x="101600" y="763270"/>
                </a:lnTo>
                <a:lnTo>
                  <a:pt x="101600" y="0"/>
                </a:lnTo>
                <a:close/>
              </a:path>
            </a:pathLst>
          </a:custGeom>
          <a:solidFill>
            <a:srgbClr val="000F1E"/>
          </a:solidFill>
        </p:spPr>
        <p:txBody>
          <a:bodyPr wrap="square" lIns="0" tIns="0" rIns="0" bIns="0" rtlCol="0"/>
          <a:lstStyle/>
          <a:p>
            <a:endParaRPr sz="1800"/>
          </a:p>
        </p:txBody>
      </p:sp>
      <p:sp>
        <p:nvSpPr>
          <p:cNvPr id="531" name="bg object 531"/>
          <p:cNvSpPr/>
          <p:nvPr/>
        </p:nvSpPr>
        <p:spPr>
          <a:xfrm>
            <a:off x="1143000"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0F1F"/>
          </a:solidFill>
        </p:spPr>
        <p:txBody>
          <a:bodyPr wrap="square" lIns="0" tIns="0" rIns="0" bIns="0" rtlCol="0"/>
          <a:lstStyle/>
          <a:p>
            <a:endParaRPr sz="1800"/>
          </a:p>
        </p:txBody>
      </p:sp>
      <p:sp>
        <p:nvSpPr>
          <p:cNvPr id="532" name="bg object 532"/>
          <p:cNvSpPr/>
          <p:nvPr/>
        </p:nvSpPr>
        <p:spPr>
          <a:xfrm>
            <a:off x="1207347"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020"/>
          </a:solidFill>
        </p:spPr>
        <p:txBody>
          <a:bodyPr wrap="square" lIns="0" tIns="0" rIns="0" bIns="0" rtlCol="0"/>
          <a:lstStyle/>
          <a:p>
            <a:endParaRPr sz="1800"/>
          </a:p>
        </p:txBody>
      </p:sp>
      <p:sp>
        <p:nvSpPr>
          <p:cNvPr id="533" name="bg object 533"/>
          <p:cNvSpPr/>
          <p:nvPr/>
        </p:nvSpPr>
        <p:spPr>
          <a:xfrm>
            <a:off x="1273388" y="760730"/>
            <a:ext cx="69425" cy="763270"/>
          </a:xfrm>
          <a:custGeom>
            <a:avLst/>
            <a:gdLst/>
            <a:ahLst/>
            <a:cxnLst/>
            <a:rect l="l" t="t" r="r" b="b"/>
            <a:pathLst>
              <a:path w="52069" h="763269">
                <a:moveTo>
                  <a:pt x="52069" y="0"/>
                </a:moveTo>
                <a:lnTo>
                  <a:pt x="0" y="0"/>
                </a:lnTo>
                <a:lnTo>
                  <a:pt x="0" y="763270"/>
                </a:lnTo>
                <a:lnTo>
                  <a:pt x="52069" y="763270"/>
                </a:lnTo>
                <a:lnTo>
                  <a:pt x="52069" y="0"/>
                </a:lnTo>
                <a:close/>
              </a:path>
            </a:pathLst>
          </a:custGeom>
          <a:solidFill>
            <a:srgbClr val="001021"/>
          </a:solidFill>
        </p:spPr>
        <p:txBody>
          <a:bodyPr wrap="square" lIns="0" tIns="0" rIns="0" bIns="0" rtlCol="0"/>
          <a:lstStyle/>
          <a:p>
            <a:endParaRPr sz="1800"/>
          </a:p>
        </p:txBody>
      </p:sp>
      <p:sp>
        <p:nvSpPr>
          <p:cNvPr id="534" name="bg object 534"/>
          <p:cNvSpPr/>
          <p:nvPr/>
        </p:nvSpPr>
        <p:spPr>
          <a:xfrm>
            <a:off x="1337733"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122"/>
          </a:solidFill>
        </p:spPr>
        <p:txBody>
          <a:bodyPr wrap="square" lIns="0" tIns="0" rIns="0" bIns="0" rtlCol="0"/>
          <a:lstStyle/>
          <a:p>
            <a:endParaRPr sz="1800"/>
          </a:p>
        </p:txBody>
      </p:sp>
      <p:sp>
        <p:nvSpPr>
          <p:cNvPr id="535" name="bg object 535"/>
          <p:cNvSpPr/>
          <p:nvPr/>
        </p:nvSpPr>
        <p:spPr>
          <a:xfrm>
            <a:off x="1402080"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123"/>
          </a:solidFill>
        </p:spPr>
        <p:txBody>
          <a:bodyPr wrap="square" lIns="0" tIns="0" rIns="0" bIns="0" rtlCol="0"/>
          <a:lstStyle/>
          <a:p>
            <a:endParaRPr sz="1800"/>
          </a:p>
        </p:txBody>
      </p:sp>
      <p:sp>
        <p:nvSpPr>
          <p:cNvPr id="536" name="bg object 536"/>
          <p:cNvSpPr/>
          <p:nvPr/>
        </p:nvSpPr>
        <p:spPr>
          <a:xfrm>
            <a:off x="1466427"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224"/>
          </a:solidFill>
        </p:spPr>
        <p:txBody>
          <a:bodyPr wrap="square" lIns="0" tIns="0" rIns="0" bIns="0" rtlCol="0"/>
          <a:lstStyle/>
          <a:p>
            <a:endParaRPr sz="1800"/>
          </a:p>
        </p:txBody>
      </p:sp>
      <p:sp>
        <p:nvSpPr>
          <p:cNvPr id="537" name="bg object 537"/>
          <p:cNvSpPr/>
          <p:nvPr/>
        </p:nvSpPr>
        <p:spPr>
          <a:xfrm>
            <a:off x="1530773"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1225"/>
          </a:solidFill>
        </p:spPr>
        <p:txBody>
          <a:bodyPr wrap="square" lIns="0" tIns="0" rIns="0" bIns="0" rtlCol="0"/>
          <a:lstStyle/>
          <a:p>
            <a:endParaRPr sz="1800"/>
          </a:p>
        </p:txBody>
      </p:sp>
      <p:sp>
        <p:nvSpPr>
          <p:cNvPr id="538" name="bg object 538"/>
          <p:cNvSpPr/>
          <p:nvPr/>
        </p:nvSpPr>
        <p:spPr>
          <a:xfrm>
            <a:off x="1596814" y="760730"/>
            <a:ext cx="69425" cy="763270"/>
          </a:xfrm>
          <a:custGeom>
            <a:avLst/>
            <a:gdLst/>
            <a:ahLst/>
            <a:cxnLst/>
            <a:rect l="l" t="t" r="r" b="b"/>
            <a:pathLst>
              <a:path w="52069" h="763269">
                <a:moveTo>
                  <a:pt x="52070" y="0"/>
                </a:moveTo>
                <a:lnTo>
                  <a:pt x="0" y="0"/>
                </a:lnTo>
                <a:lnTo>
                  <a:pt x="0" y="763270"/>
                </a:lnTo>
                <a:lnTo>
                  <a:pt x="52070" y="763270"/>
                </a:lnTo>
                <a:lnTo>
                  <a:pt x="52070" y="0"/>
                </a:lnTo>
                <a:close/>
              </a:path>
            </a:pathLst>
          </a:custGeom>
          <a:solidFill>
            <a:srgbClr val="001326"/>
          </a:solidFill>
        </p:spPr>
        <p:txBody>
          <a:bodyPr wrap="square" lIns="0" tIns="0" rIns="0" bIns="0" rtlCol="0"/>
          <a:lstStyle/>
          <a:p>
            <a:endParaRPr sz="1800"/>
          </a:p>
        </p:txBody>
      </p:sp>
      <p:sp>
        <p:nvSpPr>
          <p:cNvPr id="539" name="bg object 539"/>
          <p:cNvSpPr/>
          <p:nvPr/>
        </p:nvSpPr>
        <p:spPr>
          <a:xfrm>
            <a:off x="1661161" y="760730"/>
            <a:ext cx="69425" cy="763270"/>
          </a:xfrm>
          <a:custGeom>
            <a:avLst/>
            <a:gdLst/>
            <a:ahLst/>
            <a:cxnLst/>
            <a:rect l="l" t="t" r="r" b="b"/>
            <a:pathLst>
              <a:path w="52069" h="763269">
                <a:moveTo>
                  <a:pt x="52070" y="0"/>
                </a:moveTo>
                <a:lnTo>
                  <a:pt x="0" y="0"/>
                </a:lnTo>
                <a:lnTo>
                  <a:pt x="0" y="763270"/>
                </a:lnTo>
                <a:lnTo>
                  <a:pt x="52070" y="763270"/>
                </a:lnTo>
                <a:lnTo>
                  <a:pt x="52070" y="0"/>
                </a:lnTo>
                <a:close/>
              </a:path>
            </a:pathLst>
          </a:custGeom>
          <a:solidFill>
            <a:srgbClr val="001327"/>
          </a:solidFill>
        </p:spPr>
        <p:txBody>
          <a:bodyPr wrap="square" lIns="0" tIns="0" rIns="0" bIns="0" rtlCol="0"/>
          <a:lstStyle/>
          <a:p>
            <a:endParaRPr sz="1800"/>
          </a:p>
        </p:txBody>
      </p:sp>
      <p:sp>
        <p:nvSpPr>
          <p:cNvPr id="540" name="bg object 540"/>
          <p:cNvSpPr/>
          <p:nvPr/>
        </p:nvSpPr>
        <p:spPr>
          <a:xfrm>
            <a:off x="1725507"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1428"/>
          </a:solidFill>
        </p:spPr>
        <p:txBody>
          <a:bodyPr wrap="square" lIns="0" tIns="0" rIns="0" bIns="0" rtlCol="0"/>
          <a:lstStyle/>
          <a:p>
            <a:endParaRPr sz="1800"/>
          </a:p>
        </p:txBody>
      </p:sp>
      <p:sp>
        <p:nvSpPr>
          <p:cNvPr id="541" name="bg object 541"/>
          <p:cNvSpPr/>
          <p:nvPr/>
        </p:nvSpPr>
        <p:spPr>
          <a:xfrm>
            <a:off x="1789853"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429"/>
          </a:solidFill>
        </p:spPr>
        <p:txBody>
          <a:bodyPr wrap="square" lIns="0" tIns="0" rIns="0" bIns="0" rtlCol="0"/>
          <a:lstStyle/>
          <a:p>
            <a:endParaRPr sz="1800"/>
          </a:p>
        </p:txBody>
      </p:sp>
      <p:sp>
        <p:nvSpPr>
          <p:cNvPr id="542" name="bg object 542"/>
          <p:cNvSpPr/>
          <p:nvPr/>
        </p:nvSpPr>
        <p:spPr>
          <a:xfrm>
            <a:off x="1854200"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52A"/>
          </a:solidFill>
        </p:spPr>
        <p:txBody>
          <a:bodyPr wrap="square" lIns="0" tIns="0" rIns="0" bIns="0" rtlCol="0"/>
          <a:lstStyle/>
          <a:p>
            <a:endParaRPr sz="1800"/>
          </a:p>
        </p:txBody>
      </p:sp>
      <p:sp>
        <p:nvSpPr>
          <p:cNvPr id="543" name="bg object 543"/>
          <p:cNvSpPr/>
          <p:nvPr/>
        </p:nvSpPr>
        <p:spPr>
          <a:xfrm>
            <a:off x="1918547"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52B"/>
          </a:solidFill>
        </p:spPr>
        <p:txBody>
          <a:bodyPr wrap="square" lIns="0" tIns="0" rIns="0" bIns="0" rtlCol="0"/>
          <a:lstStyle/>
          <a:p>
            <a:endParaRPr sz="1800"/>
          </a:p>
        </p:txBody>
      </p:sp>
      <p:sp>
        <p:nvSpPr>
          <p:cNvPr id="544" name="bg object 544"/>
          <p:cNvSpPr/>
          <p:nvPr/>
        </p:nvSpPr>
        <p:spPr>
          <a:xfrm>
            <a:off x="1982893"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62C"/>
          </a:solidFill>
        </p:spPr>
        <p:txBody>
          <a:bodyPr wrap="square" lIns="0" tIns="0" rIns="0" bIns="0" rtlCol="0"/>
          <a:lstStyle/>
          <a:p>
            <a:endParaRPr sz="1800"/>
          </a:p>
        </p:txBody>
      </p:sp>
      <p:sp>
        <p:nvSpPr>
          <p:cNvPr id="545" name="bg object 545"/>
          <p:cNvSpPr/>
          <p:nvPr/>
        </p:nvSpPr>
        <p:spPr>
          <a:xfrm>
            <a:off x="2048934" y="760730"/>
            <a:ext cx="69425" cy="763270"/>
          </a:xfrm>
          <a:custGeom>
            <a:avLst/>
            <a:gdLst/>
            <a:ahLst/>
            <a:cxnLst/>
            <a:rect l="l" t="t" r="r" b="b"/>
            <a:pathLst>
              <a:path w="52069" h="763269">
                <a:moveTo>
                  <a:pt x="52069" y="0"/>
                </a:moveTo>
                <a:lnTo>
                  <a:pt x="0" y="0"/>
                </a:lnTo>
                <a:lnTo>
                  <a:pt x="0" y="763270"/>
                </a:lnTo>
                <a:lnTo>
                  <a:pt x="52069" y="763270"/>
                </a:lnTo>
                <a:lnTo>
                  <a:pt x="52069" y="0"/>
                </a:lnTo>
                <a:close/>
              </a:path>
            </a:pathLst>
          </a:custGeom>
          <a:solidFill>
            <a:srgbClr val="00162D"/>
          </a:solidFill>
        </p:spPr>
        <p:txBody>
          <a:bodyPr wrap="square" lIns="0" tIns="0" rIns="0" bIns="0" rtlCol="0"/>
          <a:lstStyle/>
          <a:p>
            <a:endParaRPr sz="1800"/>
          </a:p>
        </p:txBody>
      </p:sp>
      <p:sp>
        <p:nvSpPr>
          <p:cNvPr id="546" name="bg object 546"/>
          <p:cNvSpPr/>
          <p:nvPr/>
        </p:nvSpPr>
        <p:spPr>
          <a:xfrm>
            <a:off x="2113281" y="760730"/>
            <a:ext cx="69425" cy="763270"/>
          </a:xfrm>
          <a:custGeom>
            <a:avLst/>
            <a:gdLst/>
            <a:ahLst/>
            <a:cxnLst/>
            <a:rect l="l" t="t" r="r" b="b"/>
            <a:pathLst>
              <a:path w="52069" h="763269">
                <a:moveTo>
                  <a:pt x="52070" y="0"/>
                </a:moveTo>
                <a:lnTo>
                  <a:pt x="0" y="0"/>
                </a:lnTo>
                <a:lnTo>
                  <a:pt x="0" y="763270"/>
                </a:lnTo>
                <a:lnTo>
                  <a:pt x="52070" y="763270"/>
                </a:lnTo>
                <a:lnTo>
                  <a:pt x="52070" y="0"/>
                </a:lnTo>
                <a:close/>
              </a:path>
            </a:pathLst>
          </a:custGeom>
          <a:solidFill>
            <a:srgbClr val="00172E"/>
          </a:solidFill>
        </p:spPr>
        <p:txBody>
          <a:bodyPr wrap="square" lIns="0" tIns="0" rIns="0" bIns="0" rtlCol="0"/>
          <a:lstStyle/>
          <a:p>
            <a:endParaRPr sz="1800"/>
          </a:p>
        </p:txBody>
      </p:sp>
      <p:sp>
        <p:nvSpPr>
          <p:cNvPr id="547" name="bg object 547"/>
          <p:cNvSpPr/>
          <p:nvPr/>
        </p:nvSpPr>
        <p:spPr>
          <a:xfrm>
            <a:off x="2177625"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72F"/>
          </a:solidFill>
        </p:spPr>
        <p:txBody>
          <a:bodyPr wrap="square" lIns="0" tIns="0" rIns="0" bIns="0" rtlCol="0"/>
          <a:lstStyle/>
          <a:p>
            <a:endParaRPr sz="1800"/>
          </a:p>
        </p:txBody>
      </p:sp>
      <p:sp>
        <p:nvSpPr>
          <p:cNvPr id="548" name="bg object 548"/>
          <p:cNvSpPr/>
          <p:nvPr/>
        </p:nvSpPr>
        <p:spPr>
          <a:xfrm>
            <a:off x="2241973"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830"/>
          </a:solidFill>
        </p:spPr>
        <p:txBody>
          <a:bodyPr wrap="square" lIns="0" tIns="0" rIns="0" bIns="0" rtlCol="0"/>
          <a:lstStyle/>
          <a:p>
            <a:endParaRPr sz="1800"/>
          </a:p>
        </p:txBody>
      </p:sp>
      <p:sp>
        <p:nvSpPr>
          <p:cNvPr id="549" name="bg object 549"/>
          <p:cNvSpPr/>
          <p:nvPr/>
        </p:nvSpPr>
        <p:spPr>
          <a:xfrm>
            <a:off x="2306320"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831"/>
          </a:solidFill>
        </p:spPr>
        <p:txBody>
          <a:bodyPr wrap="square" lIns="0" tIns="0" rIns="0" bIns="0" rtlCol="0"/>
          <a:lstStyle/>
          <a:p>
            <a:endParaRPr sz="1800"/>
          </a:p>
        </p:txBody>
      </p:sp>
      <p:sp>
        <p:nvSpPr>
          <p:cNvPr id="550" name="bg object 550"/>
          <p:cNvSpPr/>
          <p:nvPr/>
        </p:nvSpPr>
        <p:spPr>
          <a:xfrm>
            <a:off x="2370667" y="760729"/>
            <a:ext cx="135467" cy="763270"/>
          </a:xfrm>
          <a:custGeom>
            <a:avLst/>
            <a:gdLst/>
            <a:ahLst/>
            <a:cxnLst/>
            <a:rect l="l" t="t" r="r" b="b"/>
            <a:pathLst>
              <a:path w="101600" h="763269">
                <a:moveTo>
                  <a:pt x="101600" y="0"/>
                </a:moveTo>
                <a:lnTo>
                  <a:pt x="53340" y="0"/>
                </a:lnTo>
                <a:lnTo>
                  <a:pt x="49530" y="0"/>
                </a:lnTo>
                <a:lnTo>
                  <a:pt x="0" y="0"/>
                </a:lnTo>
                <a:lnTo>
                  <a:pt x="0" y="763270"/>
                </a:lnTo>
                <a:lnTo>
                  <a:pt x="49530" y="763270"/>
                </a:lnTo>
                <a:lnTo>
                  <a:pt x="53340" y="763270"/>
                </a:lnTo>
                <a:lnTo>
                  <a:pt x="101600" y="763270"/>
                </a:lnTo>
                <a:lnTo>
                  <a:pt x="101600" y="0"/>
                </a:lnTo>
                <a:close/>
              </a:path>
            </a:pathLst>
          </a:custGeom>
          <a:solidFill>
            <a:srgbClr val="001933"/>
          </a:solidFill>
        </p:spPr>
        <p:txBody>
          <a:bodyPr wrap="square" lIns="0" tIns="0" rIns="0" bIns="0" rtlCol="0"/>
          <a:lstStyle/>
          <a:p>
            <a:endParaRPr sz="1800"/>
          </a:p>
        </p:txBody>
      </p:sp>
      <p:sp>
        <p:nvSpPr>
          <p:cNvPr id="551" name="bg object 551"/>
          <p:cNvSpPr/>
          <p:nvPr/>
        </p:nvSpPr>
        <p:spPr>
          <a:xfrm>
            <a:off x="2501053"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A34"/>
          </a:solidFill>
        </p:spPr>
        <p:txBody>
          <a:bodyPr wrap="square" lIns="0" tIns="0" rIns="0" bIns="0" rtlCol="0"/>
          <a:lstStyle/>
          <a:p>
            <a:endParaRPr sz="1800"/>
          </a:p>
        </p:txBody>
      </p:sp>
      <p:sp>
        <p:nvSpPr>
          <p:cNvPr id="552" name="bg object 552"/>
          <p:cNvSpPr/>
          <p:nvPr/>
        </p:nvSpPr>
        <p:spPr>
          <a:xfrm>
            <a:off x="2565400"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A35"/>
          </a:solidFill>
        </p:spPr>
        <p:txBody>
          <a:bodyPr wrap="square" lIns="0" tIns="0" rIns="0" bIns="0" rtlCol="0"/>
          <a:lstStyle/>
          <a:p>
            <a:endParaRPr sz="1800"/>
          </a:p>
        </p:txBody>
      </p:sp>
      <p:sp>
        <p:nvSpPr>
          <p:cNvPr id="553" name="bg object 553"/>
          <p:cNvSpPr/>
          <p:nvPr/>
        </p:nvSpPr>
        <p:spPr>
          <a:xfrm>
            <a:off x="2629747"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B36"/>
          </a:solidFill>
        </p:spPr>
        <p:txBody>
          <a:bodyPr wrap="square" lIns="0" tIns="0" rIns="0" bIns="0" rtlCol="0"/>
          <a:lstStyle/>
          <a:p>
            <a:endParaRPr sz="1800"/>
          </a:p>
        </p:txBody>
      </p:sp>
      <p:sp>
        <p:nvSpPr>
          <p:cNvPr id="554" name="bg object 554"/>
          <p:cNvSpPr/>
          <p:nvPr/>
        </p:nvSpPr>
        <p:spPr>
          <a:xfrm>
            <a:off x="2694092"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B37"/>
          </a:solidFill>
        </p:spPr>
        <p:txBody>
          <a:bodyPr wrap="square" lIns="0" tIns="0" rIns="0" bIns="0" rtlCol="0"/>
          <a:lstStyle/>
          <a:p>
            <a:endParaRPr sz="1800"/>
          </a:p>
        </p:txBody>
      </p:sp>
      <p:sp>
        <p:nvSpPr>
          <p:cNvPr id="555" name="bg object 555"/>
          <p:cNvSpPr/>
          <p:nvPr/>
        </p:nvSpPr>
        <p:spPr>
          <a:xfrm>
            <a:off x="2758440"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C38"/>
          </a:solidFill>
        </p:spPr>
        <p:txBody>
          <a:bodyPr wrap="square" lIns="0" tIns="0" rIns="0" bIns="0" rtlCol="0"/>
          <a:lstStyle/>
          <a:p>
            <a:endParaRPr sz="1800"/>
          </a:p>
        </p:txBody>
      </p:sp>
      <p:sp>
        <p:nvSpPr>
          <p:cNvPr id="556" name="bg object 556"/>
          <p:cNvSpPr/>
          <p:nvPr/>
        </p:nvSpPr>
        <p:spPr>
          <a:xfrm>
            <a:off x="2822787"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C39"/>
          </a:solidFill>
        </p:spPr>
        <p:txBody>
          <a:bodyPr wrap="square" lIns="0" tIns="0" rIns="0" bIns="0" rtlCol="0"/>
          <a:lstStyle/>
          <a:p>
            <a:endParaRPr sz="1800"/>
          </a:p>
        </p:txBody>
      </p:sp>
      <p:sp>
        <p:nvSpPr>
          <p:cNvPr id="557" name="bg object 557"/>
          <p:cNvSpPr/>
          <p:nvPr/>
        </p:nvSpPr>
        <p:spPr>
          <a:xfrm>
            <a:off x="2888826" y="760730"/>
            <a:ext cx="69425" cy="763270"/>
          </a:xfrm>
          <a:custGeom>
            <a:avLst/>
            <a:gdLst/>
            <a:ahLst/>
            <a:cxnLst/>
            <a:rect l="l" t="t" r="r" b="b"/>
            <a:pathLst>
              <a:path w="52069" h="763269">
                <a:moveTo>
                  <a:pt x="52069" y="0"/>
                </a:moveTo>
                <a:lnTo>
                  <a:pt x="0" y="0"/>
                </a:lnTo>
                <a:lnTo>
                  <a:pt x="0" y="763270"/>
                </a:lnTo>
                <a:lnTo>
                  <a:pt x="52069" y="763270"/>
                </a:lnTo>
                <a:lnTo>
                  <a:pt x="52069" y="0"/>
                </a:lnTo>
                <a:close/>
              </a:path>
            </a:pathLst>
          </a:custGeom>
          <a:solidFill>
            <a:srgbClr val="001D3A"/>
          </a:solidFill>
        </p:spPr>
        <p:txBody>
          <a:bodyPr wrap="square" lIns="0" tIns="0" rIns="0" bIns="0" rtlCol="0"/>
          <a:lstStyle/>
          <a:p>
            <a:endParaRPr sz="1800"/>
          </a:p>
        </p:txBody>
      </p:sp>
      <p:sp>
        <p:nvSpPr>
          <p:cNvPr id="558" name="bg object 558"/>
          <p:cNvSpPr/>
          <p:nvPr/>
        </p:nvSpPr>
        <p:spPr>
          <a:xfrm>
            <a:off x="2953173"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D3B"/>
          </a:solidFill>
        </p:spPr>
        <p:txBody>
          <a:bodyPr wrap="square" lIns="0" tIns="0" rIns="0" bIns="0" rtlCol="0"/>
          <a:lstStyle/>
          <a:p>
            <a:endParaRPr sz="1800"/>
          </a:p>
        </p:txBody>
      </p:sp>
      <p:sp>
        <p:nvSpPr>
          <p:cNvPr id="559" name="bg object 559"/>
          <p:cNvSpPr/>
          <p:nvPr/>
        </p:nvSpPr>
        <p:spPr>
          <a:xfrm>
            <a:off x="3017520"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E3C"/>
          </a:solidFill>
        </p:spPr>
        <p:txBody>
          <a:bodyPr wrap="square" lIns="0" tIns="0" rIns="0" bIns="0" rtlCol="0"/>
          <a:lstStyle/>
          <a:p>
            <a:endParaRPr sz="1800"/>
          </a:p>
        </p:txBody>
      </p:sp>
      <p:sp>
        <p:nvSpPr>
          <p:cNvPr id="560" name="bg object 560"/>
          <p:cNvSpPr/>
          <p:nvPr/>
        </p:nvSpPr>
        <p:spPr>
          <a:xfrm>
            <a:off x="3081867"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E3D"/>
          </a:solidFill>
        </p:spPr>
        <p:txBody>
          <a:bodyPr wrap="square" lIns="0" tIns="0" rIns="0" bIns="0" rtlCol="0"/>
          <a:lstStyle/>
          <a:p>
            <a:endParaRPr sz="1800"/>
          </a:p>
        </p:txBody>
      </p:sp>
      <p:sp>
        <p:nvSpPr>
          <p:cNvPr id="561" name="bg object 561"/>
          <p:cNvSpPr/>
          <p:nvPr/>
        </p:nvSpPr>
        <p:spPr>
          <a:xfrm>
            <a:off x="3146213"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F3E"/>
          </a:solidFill>
        </p:spPr>
        <p:txBody>
          <a:bodyPr wrap="square" lIns="0" tIns="0" rIns="0" bIns="0" rtlCol="0"/>
          <a:lstStyle/>
          <a:p>
            <a:endParaRPr sz="1800"/>
          </a:p>
        </p:txBody>
      </p:sp>
      <p:sp>
        <p:nvSpPr>
          <p:cNvPr id="562" name="bg object 562"/>
          <p:cNvSpPr/>
          <p:nvPr/>
        </p:nvSpPr>
        <p:spPr>
          <a:xfrm>
            <a:off x="3210559"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F3F"/>
          </a:solidFill>
        </p:spPr>
        <p:txBody>
          <a:bodyPr wrap="square" lIns="0" tIns="0" rIns="0" bIns="0" rtlCol="0"/>
          <a:lstStyle/>
          <a:p>
            <a:endParaRPr sz="1800"/>
          </a:p>
        </p:txBody>
      </p:sp>
      <p:sp>
        <p:nvSpPr>
          <p:cNvPr id="563" name="bg object 563"/>
          <p:cNvSpPr/>
          <p:nvPr/>
        </p:nvSpPr>
        <p:spPr>
          <a:xfrm>
            <a:off x="3274907"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040"/>
          </a:solidFill>
        </p:spPr>
        <p:txBody>
          <a:bodyPr wrap="square" lIns="0" tIns="0" rIns="0" bIns="0" rtlCol="0"/>
          <a:lstStyle/>
          <a:p>
            <a:endParaRPr sz="1800"/>
          </a:p>
        </p:txBody>
      </p:sp>
      <p:sp>
        <p:nvSpPr>
          <p:cNvPr id="564" name="bg object 564"/>
          <p:cNvSpPr/>
          <p:nvPr/>
        </p:nvSpPr>
        <p:spPr>
          <a:xfrm>
            <a:off x="3340945"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041"/>
          </a:solidFill>
        </p:spPr>
        <p:txBody>
          <a:bodyPr wrap="square" lIns="0" tIns="0" rIns="0" bIns="0" rtlCol="0"/>
          <a:lstStyle/>
          <a:p>
            <a:endParaRPr sz="1800"/>
          </a:p>
        </p:txBody>
      </p:sp>
      <p:sp>
        <p:nvSpPr>
          <p:cNvPr id="565" name="bg object 565"/>
          <p:cNvSpPr/>
          <p:nvPr/>
        </p:nvSpPr>
        <p:spPr>
          <a:xfrm>
            <a:off x="3405292"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142"/>
          </a:solidFill>
        </p:spPr>
        <p:txBody>
          <a:bodyPr wrap="square" lIns="0" tIns="0" rIns="0" bIns="0" rtlCol="0"/>
          <a:lstStyle/>
          <a:p>
            <a:endParaRPr sz="1800"/>
          </a:p>
        </p:txBody>
      </p:sp>
      <p:sp>
        <p:nvSpPr>
          <p:cNvPr id="566" name="bg object 566"/>
          <p:cNvSpPr/>
          <p:nvPr/>
        </p:nvSpPr>
        <p:spPr>
          <a:xfrm>
            <a:off x="3469640"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143"/>
          </a:solidFill>
        </p:spPr>
        <p:txBody>
          <a:bodyPr wrap="square" lIns="0" tIns="0" rIns="0" bIns="0" rtlCol="0"/>
          <a:lstStyle/>
          <a:p>
            <a:endParaRPr sz="1800"/>
          </a:p>
        </p:txBody>
      </p:sp>
      <p:sp>
        <p:nvSpPr>
          <p:cNvPr id="567" name="bg object 567"/>
          <p:cNvSpPr/>
          <p:nvPr/>
        </p:nvSpPr>
        <p:spPr>
          <a:xfrm>
            <a:off x="3533987"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244"/>
          </a:solidFill>
        </p:spPr>
        <p:txBody>
          <a:bodyPr wrap="square" lIns="0" tIns="0" rIns="0" bIns="0" rtlCol="0"/>
          <a:lstStyle/>
          <a:p>
            <a:endParaRPr sz="1800"/>
          </a:p>
        </p:txBody>
      </p:sp>
      <p:sp>
        <p:nvSpPr>
          <p:cNvPr id="568" name="bg object 568"/>
          <p:cNvSpPr/>
          <p:nvPr/>
        </p:nvSpPr>
        <p:spPr>
          <a:xfrm>
            <a:off x="3598333"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245"/>
          </a:solidFill>
        </p:spPr>
        <p:txBody>
          <a:bodyPr wrap="square" lIns="0" tIns="0" rIns="0" bIns="0" rtlCol="0"/>
          <a:lstStyle/>
          <a:p>
            <a:endParaRPr sz="1800"/>
          </a:p>
        </p:txBody>
      </p:sp>
      <p:sp>
        <p:nvSpPr>
          <p:cNvPr id="569" name="bg object 569"/>
          <p:cNvSpPr/>
          <p:nvPr/>
        </p:nvSpPr>
        <p:spPr>
          <a:xfrm>
            <a:off x="3662679"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346"/>
          </a:solidFill>
        </p:spPr>
        <p:txBody>
          <a:bodyPr wrap="square" lIns="0" tIns="0" rIns="0" bIns="0" rtlCol="0"/>
          <a:lstStyle/>
          <a:p>
            <a:endParaRPr sz="1800"/>
          </a:p>
        </p:txBody>
      </p:sp>
      <p:sp>
        <p:nvSpPr>
          <p:cNvPr id="570" name="bg object 570"/>
          <p:cNvSpPr/>
          <p:nvPr/>
        </p:nvSpPr>
        <p:spPr>
          <a:xfrm>
            <a:off x="3728721" y="760730"/>
            <a:ext cx="69425" cy="763270"/>
          </a:xfrm>
          <a:custGeom>
            <a:avLst/>
            <a:gdLst/>
            <a:ahLst/>
            <a:cxnLst/>
            <a:rect l="l" t="t" r="r" b="b"/>
            <a:pathLst>
              <a:path w="52069" h="763269">
                <a:moveTo>
                  <a:pt x="52070" y="0"/>
                </a:moveTo>
                <a:lnTo>
                  <a:pt x="0" y="0"/>
                </a:lnTo>
                <a:lnTo>
                  <a:pt x="0" y="763270"/>
                </a:lnTo>
                <a:lnTo>
                  <a:pt x="52070" y="763270"/>
                </a:lnTo>
                <a:lnTo>
                  <a:pt x="52070" y="0"/>
                </a:lnTo>
                <a:close/>
              </a:path>
            </a:pathLst>
          </a:custGeom>
          <a:solidFill>
            <a:srgbClr val="002347"/>
          </a:solidFill>
        </p:spPr>
        <p:txBody>
          <a:bodyPr wrap="square" lIns="0" tIns="0" rIns="0" bIns="0" rtlCol="0"/>
          <a:lstStyle/>
          <a:p>
            <a:endParaRPr sz="1800"/>
          </a:p>
        </p:txBody>
      </p:sp>
      <p:sp>
        <p:nvSpPr>
          <p:cNvPr id="571" name="bg object 571"/>
          <p:cNvSpPr/>
          <p:nvPr/>
        </p:nvSpPr>
        <p:spPr>
          <a:xfrm>
            <a:off x="3793067"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448"/>
          </a:solidFill>
        </p:spPr>
        <p:txBody>
          <a:bodyPr wrap="square" lIns="0" tIns="0" rIns="0" bIns="0" rtlCol="0"/>
          <a:lstStyle/>
          <a:p>
            <a:endParaRPr sz="1800"/>
          </a:p>
        </p:txBody>
      </p:sp>
      <p:sp>
        <p:nvSpPr>
          <p:cNvPr id="572" name="bg object 572"/>
          <p:cNvSpPr/>
          <p:nvPr/>
        </p:nvSpPr>
        <p:spPr>
          <a:xfrm>
            <a:off x="3857412"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449"/>
          </a:solidFill>
        </p:spPr>
        <p:txBody>
          <a:bodyPr wrap="square" lIns="0" tIns="0" rIns="0" bIns="0" rtlCol="0"/>
          <a:lstStyle/>
          <a:p>
            <a:endParaRPr sz="1800"/>
          </a:p>
        </p:txBody>
      </p:sp>
      <p:sp>
        <p:nvSpPr>
          <p:cNvPr id="573" name="bg object 573"/>
          <p:cNvSpPr/>
          <p:nvPr/>
        </p:nvSpPr>
        <p:spPr>
          <a:xfrm>
            <a:off x="3921759"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54A"/>
          </a:solidFill>
        </p:spPr>
        <p:txBody>
          <a:bodyPr wrap="square" lIns="0" tIns="0" rIns="0" bIns="0" rtlCol="0"/>
          <a:lstStyle/>
          <a:p>
            <a:endParaRPr sz="1800"/>
          </a:p>
        </p:txBody>
      </p:sp>
      <p:sp>
        <p:nvSpPr>
          <p:cNvPr id="574" name="bg object 574"/>
          <p:cNvSpPr/>
          <p:nvPr/>
        </p:nvSpPr>
        <p:spPr>
          <a:xfrm>
            <a:off x="3986107"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54B"/>
          </a:solidFill>
        </p:spPr>
        <p:txBody>
          <a:bodyPr wrap="square" lIns="0" tIns="0" rIns="0" bIns="0" rtlCol="0"/>
          <a:lstStyle/>
          <a:p>
            <a:endParaRPr sz="1800"/>
          </a:p>
        </p:txBody>
      </p:sp>
      <p:sp>
        <p:nvSpPr>
          <p:cNvPr id="575" name="bg object 575"/>
          <p:cNvSpPr/>
          <p:nvPr/>
        </p:nvSpPr>
        <p:spPr>
          <a:xfrm>
            <a:off x="4050453"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64C"/>
          </a:solidFill>
        </p:spPr>
        <p:txBody>
          <a:bodyPr wrap="square" lIns="0" tIns="0" rIns="0" bIns="0" rtlCol="0"/>
          <a:lstStyle/>
          <a:p>
            <a:endParaRPr sz="1800"/>
          </a:p>
        </p:txBody>
      </p:sp>
      <p:sp>
        <p:nvSpPr>
          <p:cNvPr id="576" name="bg object 576"/>
          <p:cNvSpPr/>
          <p:nvPr/>
        </p:nvSpPr>
        <p:spPr>
          <a:xfrm>
            <a:off x="4114800"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64D"/>
          </a:solidFill>
        </p:spPr>
        <p:txBody>
          <a:bodyPr wrap="square" lIns="0" tIns="0" rIns="0" bIns="0" rtlCol="0"/>
          <a:lstStyle/>
          <a:p>
            <a:endParaRPr sz="1800"/>
          </a:p>
        </p:txBody>
      </p:sp>
      <p:sp>
        <p:nvSpPr>
          <p:cNvPr id="577" name="bg object 577"/>
          <p:cNvSpPr/>
          <p:nvPr/>
        </p:nvSpPr>
        <p:spPr>
          <a:xfrm>
            <a:off x="4180841" y="760730"/>
            <a:ext cx="69425" cy="763270"/>
          </a:xfrm>
          <a:custGeom>
            <a:avLst/>
            <a:gdLst/>
            <a:ahLst/>
            <a:cxnLst/>
            <a:rect l="l" t="t" r="r" b="b"/>
            <a:pathLst>
              <a:path w="52069" h="763269">
                <a:moveTo>
                  <a:pt x="52069" y="0"/>
                </a:moveTo>
                <a:lnTo>
                  <a:pt x="0" y="0"/>
                </a:lnTo>
                <a:lnTo>
                  <a:pt x="0" y="763270"/>
                </a:lnTo>
                <a:lnTo>
                  <a:pt x="52069" y="763270"/>
                </a:lnTo>
                <a:lnTo>
                  <a:pt x="52069" y="0"/>
                </a:lnTo>
                <a:close/>
              </a:path>
            </a:pathLst>
          </a:custGeom>
          <a:solidFill>
            <a:srgbClr val="00274E"/>
          </a:solidFill>
        </p:spPr>
        <p:txBody>
          <a:bodyPr wrap="square" lIns="0" tIns="0" rIns="0" bIns="0" rtlCol="0"/>
          <a:lstStyle/>
          <a:p>
            <a:endParaRPr sz="1800"/>
          </a:p>
        </p:txBody>
      </p:sp>
      <p:sp>
        <p:nvSpPr>
          <p:cNvPr id="578" name="bg object 578"/>
          <p:cNvSpPr/>
          <p:nvPr/>
        </p:nvSpPr>
        <p:spPr>
          <a:xfrm>
            <a:off x="4245187"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74F"/>
          </a:solidFill>
        </p:spPr>
        <p:txBody>
          <a:bodyPr wrap="square" lIns="0" tIns="0" rIns="0" bIns="0" rtlCol="0"/>
          <a:lstStyle/>
          <a:p>
            <a:endParaRPr sz="1800"/>
          </a:p>
        </p:txBody>
      </p:sp>
      <p:sp>
        <p:nvSpPr>
          <p:cNvPr id="579" name="bg object 579"/>
          <p:cNvSpPr/>
          <p:nvPr/>
        </p:nvSpPr>
        <p:spPr>
          <a:xfrm>
            <a:off x="4309533"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850"/>
          </a:solidFill>
        </p:spPr>
        <p:txBody>
          <a:bodyPr wrap="square" lIns="0" tIns="0" rIns="0" bIns="0" rtlCol="0"/>
          <a:lstStyle/>
          <a:p>
            <a:endParaRPr sz="1800"/>
          </a:p>
        </p:txBody>
      </p:sp>
      <p:sp>
        <p:nvSpPr>
          <p:cNvPr id="580" name="bg object 580"/>
          <p:cNvSpPr/>
          <p:nvPr/>
        </p:nvSpPr>
        <p:spPr>
          <a:xfrm>
            <a:off x="4373879"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851"/>
          </a:solidFill>
        </p:spPr>
        <p:txBody>
          <a:bodyPr wrap="square" lIns="0" tIns="0" rIns="0" bIns="0" rtlCol="0"/>
          <a:lstStyle/>
          <a:p>
            <a:endParaRPr sz="1800"/>
          </a:p>
        </p:txBody>
      </p:sp>
      <p:sp>
        <p:nvSpPr>
          <p:cNvPr id="581" name="bg object 581"/>
          <p:cNvSpPr/>
          <p:nvPr/>
        </p:nvSpPr>
        <p:spPr>
          <a:xfrm>
            <a:off x="4438225"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952"/>
          </a:solidFill>
        </p:spPr>
        <p:txBody>
          <a:bodyPr wrap="square" lIns="0" tIns="0" rIns="0" bIns="0" rtlCol="0"/>
          <a:lstStyle/>
          <a:p>
            <a:endParaRPr sz="1800"/>
          </a:p>
        </p:txBody>
      </p:sp>
      <p:sp>
        <p:nvSpPr>
          <p:cNvPr id="582" name="bg object 582"/>
          <p:cNvSpPr/>
          <p:nvPr/>
        </p:nvSpPr>
        <p:spPr>
          <a:xfrm>
            <a:off x="4502573"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953"/>
          </a:solidFill>
        </p:spPr>
        <p:txBody>
          <a:bodyPr wrap="square" lIns="0" tIns="0" rIns="0" bIns="0" rtlCol="0"/>
          <a:lstStyle/>
          <a:p>
            <a:endParaRPr sz="1800"/>
          </a:p>
        </p:txBody>
      </p:sp>
      <p:sp>
        <p:nvSpPr>
          <p:cNvPr id="583" name="bg object 583"/>
          <p:cNvSpPr/>
          <p:nvPr/>
        </p:nvSpPr>
        <p:spPr>
          <a:xfrm>
            <a:off x="4566920"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A54"/>
          </a:solidFill>
        </p:spPr>
        <p:txBody>
          <a:bodyPr wrap="square" lIns="0" tIns="0" rIns="0" bIns="0" rtlCol="0"/>
          <a:lstStyle/>
          <a:p>
            <a:endParaRPr sz="1800"/>
          </a:p>
        </p:txBody>
      </p:sp>
      <p:sp>
        <p:nvSpPr>
          <p:cNvPr id="584" name="bg object 584"/>
          <p:cNvSpPr/>
          <p:nvPr/>
        </p:nvSpPr>
        <p:spPr>
          <a:xfrm>
            <a:off x="4632960" y="760730"/>
            <a:ext cx="69425"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2A55"/>
          </a:solidFill>
        </p:spPr>
        <p:txBody>
          <a:bodyPr wrap="square" lIns="0" tIns="0" rIns="0" bIns="0" rtlCol="0"/>
          <a:lstStyle/>
          <a:p>
            <a:endParaRPr sz="1800"/>
          </a:p>
        </p:txBody>
      </p:sp>
      <p:sp>
        <p:nvSpPr>
          <p:cNvPr id="585" name="bg object 585"/>
          <p:cNvSpPr/>
          <p:nvPr/>
        </p:nvSpPr>
        <p:spPr>
          <a:xfrm>
            <a:off x="4697307"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B56"/>
          </a:solidFill>
        </p:spPr>
        <p:txBody>
          <a:bodyPr wrap="square" lIns="0" tIns="0" rIns="0" bIns="0" rtlCol="0"/>
          <a:lstStyle/>
          <a:p>
            <a:endParaRPr sz="1800"/>
          </a:p>
        </p:txBody>
      </p:sp>
      <p:sp>
        <p:nvSpPr>
          <p:cNvPr id="586" name="bg object 586"/>
          <p:cNvSpPr/>
          <p:nvPr/>
        </p:nvSpPr>
        <p:spPr>
          <a:xfrm>
            <a:off x="4761653"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B57"/>
          </a:solidFill>
        </p:spPr>
        <p:txBody>
          <a:bodyPr wrap="square" lIns="0" tIns="0" rIns="0" bIns="0" rtlCol="0"/>
          <a:lstStyle/>
          <a:p>
            <a:endParaRPr sz="1800"/>
          </a:p>
        </p:txBody>
      </p:sp>
      <p:sp>
        <p:nvSpPr>
          <p:cNvPr id="587" name="bg object 587"/>
          <p:cNvSpPr/>
          <p:nvPr/>
        </p:nvSpPr>
        <p:spPr>
          <a:xfrm>
            <a:off x="4826000"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C58"/>
          </a:solidFill>
        </p:spPr>
        <p:txBody>
          <a:bodyPr wrap="square" lIns="0" tIns="0" rIns="0" bIns="0" rtlCol="0"/>
          <a:lstStyle/>
          <a:p>
            <a:endParaRPr sz="1800"/>
          </a:p>
        </p:txBody>
      </p:sp>
      <p:sp>
        <p:nvSpPr>
          <p:cNvPr id="588" name="bg object 588"/>
          <p:cNvSpPr/>
          <p:nvPr/>
        </p:nvSpPr>
        <p:spPr>
          <a:xfrm>
            <a:off x="4890345"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C59"/>
          </a:solidFill>
        </p:spPr>
        <p:txBody>
          <a:bodyPr wrap="square" lIns="0" tIns="0" rIns="0" bIns="0" rtlCol="0"/>
          <a:lstStyle/>
          <a:p>
            <a:endParaRPr sz="1800"/>
          </a:p>
        </p:txBody>
      </p:sp>
      <p:sp>
        <p:nvSpPr>
          <p:cNvPr id="589" name="bg object 589"/>
          <p:cNvSpPr/>
          <p:nvPr/>
        </p:nvSpPr>
        <p:spPr>
          <a:xfrm>
            <a:off x="4954692"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D5A"/>
          </a:solidFill>
        </p:spPr>
        <p:txBody>
          <a:bodyPr wrap="square" lIns="0" tIns="0" rIns="0" bIns="0" rtlCol="0"/>
          <a:lstStyle/>
          <a:p>
            <a:endParaRPr sz="1800"/>
          </a:p>
        </p:txBody>
      </p:sp>
      <p:sp>
        <p:nvSpPr>
          <p:cNvPr id="590" name="bg object 590"/>
          <p:cNvSpPr/>
          <p:nvPr/>
        </p:nvSpPr>
        <p:spPr>
          <a:xfrm>
            <a:off x="5019040"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D5B"/>
          </a:solidFill>
        </p:spPr>
        <p:txBody>
          <a:bodyPr wrap="square" lIns="0" tIns="0" rIns="0" bIns="0" rtlCol="0"/>
          <a:lstStyle/>
          <a:p>
            <a:endParaRPr sz="1800"/>
          </a:p>
        </p:txBody>
      </p:sp>
      <p:sp>
        <p:nvSpPr>
          <p:cNvPr id="591" name="bg object 591"/>
          <p:cNvSpPr/>
          <p:nvPr/>
        </p:nvSpPr>
        <p:spPr>
          <a:xfrm>
            <a:off x="5083387"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E5C"/>
          </a:solidFill>
        </p:spPr>
        <p:txBody>
          <a:bodyPr wrap="square" lIns="0" tIns="0" rIns="0" bIns="0" rtlCol="0"/>
          <a:lstStyle/>
          <a:p>
            <a:endParaRPr sz="1800"/>
          </a:p>
        </p:txBody>
      </p:sp>
      <p:sp>
        <p:nvSpPr>
          <p:cNvPr id="592" name="bg object 592"/>
          <p:cNvSpPr/>
          <p:nvPr/>
        </p:nvSpPr>
        <p:spPr>
          <a:xfrm>
            <a:off x="5149426" y="760730"/>
            <a:ext cx="69425"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2E5D"/>
          </a:solidFill>
        </p:spPr>
        <p:txBody>
          <a:bodyPr wrap="square" lIns="0" tIns="0" rIns="0" bIns="0" rtlCol="0"/>
          <a:lstStyle/>
          <a:p>
            <a:endParaRPr sz="1800"/>
          </a:p>
        </p:txBody>
      </p:sp>
      <p:sp>
        <p:nvSpPr>
          <p:cNvPr id="593" name="bg object 593"/>
          <p:cNvSpPr/>
          <p:nvPr/>
        </p:nvSpPr>
        <p:spPr>
          <a:xfrm>
            <a:off x="5213773"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F5E"/>
          </a:solidFill>
        </p:spPr>
        <p:txBody>
          <a:bodyPr wrap="square" lIns="0" tIns="0" rIns="0" bIns="0" rtlCol="0"/>
          <a:lstStyle/>
          <a:p>
            <a:endParaRPr sz="1800"/>
          </a:p>
        </p:txBody>
      </p:sp>
      <p:sp>
        <p:nvSpPr>
          <p:cNvPr id="594" name="bg object 594"/>
          <p:cNvSpPr/>
          <p:nvPr/>
        </p:nvSpPr>
        <p:spPr>
          <a:xfrm>
            <a:off x="5278120"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F5F"/>
          </a:solidFill>
        </p:spPr>
        <p:txBody>
          <a:bodyPr wrap="square" lIns="0" tIns="0" rIns="0" bIns="0" rtlCol="0"/>
          <a:lstStyle/>
          <a:p>
            <a:endParaRPr sz="1800"/>
          </a:p>
        </p:txBody>
      </p:sp>
      <p:sp>
        <p:nvSpPr>
          <p:cNvPr id="595" name="bg object 595"/>
          <p:cNvSpPr/>
          <p:nvPr/>
        </p:nvSpPr>
        <p:spPr>
          <a:xfrm>
            <a:off x="5342467"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060"/>
          </a:solidFill>
        </p:spPr>
        <p:txBody>
          <a:bodyPr wrap="square" lIns="0" tIns="0" rIns="0" bIns="0" rtlCol="0"/>
          <a:lstStyle/>
          <a:p>
            <a:endParaRPr sz="1800"/>
          </a:p>
        </p:txBody>
      </p:sp>
      <p:sp>
        <p:nvSpPr>
          <p:cNvPr id="596" name="bg object 596"/>
          <p:cNvSpPr/>
          <p:nvPr/>
        </p:nvSpPr>
        <p:spPr>
          <a:xfrm>
            <a:off x="5406812"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061"/>
          </a:solidFill>
        </p:spPr>
        <p:txBody>
          <a:bodyPr wrap="square" lIns="0" tIns="0" rIns="0" bIns="0" rtlCol="0"/>
          <a:lstStyle/>
          <a:p>
            <a:endParaRPr sz="1800"/>
          </a:p>
        </p:txBody>
      </p:sp>
      <p:sp>
        <p:nvSpPr>
          <p:cNvPr id="597" name="bg object 597"/>
          <p:cNvSpPr/>
          <p:nvPr/>
        </p:nvSpPr>
        <p:spPr>
          <a:xfrm>
            <a:off x="5471160"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162"/>
          </a:solidFill>
        </p:spPr>
        <p:txBody>
          <a:bodyPr wrap="square" lIns="0" tIns="0" rIns="0" bIns="0" rtlCol="0"/>
          <a:lstStyle/>
          <a:p>
            <a:endParaRPr sz="1800"/>
          </a:p>
        </p:txBody>
      </p:sp>
      <p:sp>
        <p:nvSpPr>
          <p:cNvPr id="598" name="bg object 598"/>
          <p:cNvSpPr/>
          <p:nvPr/>
        </p:nvSpPr>
        <p:spPr>
          <a:xfrm>
            <a:off x="5535507"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3163"/>
          </a:solidFill>
        </p:spPr>
        <p:txBody>
          <a:bodyPr wrap="square" lIns="0" tIns="0" rIns="0" bIns="0" rtlCol="0"/>
          <a:lstStyle/>
          <a:p>
            <a:endParaRPr sz="1800"/>
          </a:p>
        </p:txBody>
      </p:sp>
      <p:sp>
        <p:nvSpPr>
          <p:cNvPr id="599" name="bg object 599"/>
          <p:cNvSpPr/>
          <p:nvPr/>
        </p:nvSpPr>
        <p:spPr>
          <a:xfrm>
            <a:off x="5601546" y="760730"/>
            <a:ext cx="69425"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3364"/>
          </a:solidFill>
        </p:spPr>
        <p:txBody>
          <a:bodyPr wrap="square" lIns="0" tIns="0" rIns="0" bIns="0" rtlCol="0"/>
          <a:lstStyle/>
          <a:p>
            <a:endParaRPr sz="1800"/>
          </a:p>
        </p:txBody>
      </p:sp>
      <p:sp>
        <p:nvSpPr>
          <p:cNvPr id="600" name="bg object 600"/>
          <p:cNvSpPr/>
          <p:nvPr/>
        </p:nvSpPr>
        <p:spPr>
          <a:xfrm>
            <a:off x="5665893" y="760729"/>
            <a:ext cx="135467" cy="763270"/>
          </a:xfrm>
          <a:custGeom>
            <a:avLst/>
            <a:gdLst/>
            <a:ahLst/>
            <a:cxnLst/>
            <a:rect l="l" t="t" r="r" b="b"/>
            <a:pathLst>
              <a:path w="101600" h="763269">
                <a:moveTo>
                  <a:pt x="101600" y="0"/>
                </a:moveTo>
                <a:lnTo>
                  <a:pt x="53340" y="0"/>
                </a:lnTo>
                <a:lnTo>
                  <a:pt x="48260" y="0"/>
                </a:lnTo>
                <a:lnTo>
                  <a:pt x="0" y="0"/>
                </a:lnTo>
                <a:lnTo>
                  <a:pt x="0" y="763270"/>
                </a:lnTo>
                <a:lnTo>
                  <a:pt x="48260" y="763270"/>
                </a:lnTo>
                <a:lnTo>
                  <a:pt x="53340" y="763270"/>
                </a:lnTo>
                <a:lnTo>
                  <a:pt x="101600" y="763270"/>
                </a:lnTo>
                <a:lnTo>
                  <a:pt x="101600" y="0"/>
                </a:lnTo>
                <a:close/>
              </a:path>
            </a:pathLst>
          </a:custGeom>
          <a:solidFill>
            <a:srgbClr val="003366"/>
          </a:solidFill>
        </p:spPr>
        <p:txBody>
          <a:bodyPr wrap="square" lIns="0" tIns="0" rIns="0" bIns="0" rtlCol="0"/>
          <a:lstStyle/>
          <a:p>
            <a:endParaRPr sz="1800"/>
          </a:p>
        </p:txBody>
      </p:sp>
      <p:sp>
        <p:nvSpPr>
          <p:cNvPr id="601" name="bg object 601"/>
          <p:cNvSpPr/>
          <p:nvPr/>
        </p:nvSpPr>
        <p:spPr>
          <a:xfrm>
            <a:off x="5794585"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367"/>
          </a:solidFill>
        </p:spPr>
        <p:txBody>
          <a:bodyPr wrap="square" lIns="0" tIns="0" rIns="0" bIns="0" rtlCol="0"/>
          <a:lstStyle/>
          <a:p>
            <a:endParaRPr sz="1800"/>
          </a:p>
        </p:txBody>
      </p:sp>
      <p:sp>
        <p:nvSpPr>
          <p:cNvPr id="602" name="bg object 602"/>
          <p:cNvSpPr/>
          <p:nvPr/>
        </p:nvSpPr>
        <p:spPr>
          <a:xfrm>
            <a:off x="5858933"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468"/>
          </a:solidFill>
        </p:spPr>
        <p:txBody>
          <a:bodyPr wrap="square" lIns="0" tIns="0" rIns="0" bIns="0" rtlCol="0"/>
          <a:lstStyle/>
          <a:p>
            <a:endParaRPr sz="1800"/>
          </a:p>
        </p:txBody>
      </p:sp>
      <p:sp>
        <p:nvSpPr>
          <p:cNvPr id="603" name="bg object 603"/>
          <p:cNvSpPr/>
          <p:nvPr/>
        </p:nvSpPr>
        <p:spPr>
          <a:xfrm>
            <a:off x="5924974" y="760730"/>
            <a:ext cx="69425"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3469"/>
          </a:solidFill>
        </p:spPr>
        <p:txBody>
          <a:bodyPr wrap="square" lIns="0" tIns="0" rIns="0" bIns="0" rtlCol="0"/>
          <a:lstStyle/>
          <a:p>
            <a:endParaRPr sz="1800"/>
          </a:p>
        </p:txBody>
      </p:sp>
      <p:sp>
        <p:nvSpPr>
          <p:cNvPr id="604" name="bg object 604"/>
          <p:cNvSpPr/>
          <p:nvPr/>
        </p:nvSpPr>
        <p:spPr>
          <a:xfrm>
            <a:off x="5989320" y="760730"/>
            <a:ext cx="69425"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356A"/>
          </a:solidFill>
        </p:spPr>
        <p:txBody>
          <a:bodyPr wrap="square" lIns="0" tIns="0" rIns="0" bIns="0" rtlCol="0"/>
          <a:lstStyle/>
          <a:p>
            <a:endParaRPr sz="1800"/>
          </a:p>
        </p:txBody>
      </p:sp>
      <p:sp>
        <p:nvSpPr>
          <p:cNvPr id="605" name="bg object 605"/>
          <p:cNvSpPr/>
          <p:nvPr/>
        </p:nvSpPr>
        <p:spPr>
          <a:xfrm>
            <a:off x="6053667"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56B"/>
          </a:solidFill>
        </p:spPr>
        <p:txBody>
          <a:bodyPr wrap="square" lIns="0" tIns="0" rIns="0" bIns="0" rtlCol="0"/>
          <a:lstStyle/>
          <a:p>
            <a:endParaRPr sz="1800"/>
          </a:p>
        </p:txBody>
      </p:sp>
      <p:sp>
        <p:nvSpPr>
          <p:cNvPr id="606" name="bg object 606"/>
          <p:cNvSpPr/>
          <p:nvPr/>
        </p:nvSpPr>
        <p:spPr>
          <a:xfrm>
            <a:off x="6118012"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66C"/>
          </a:solidFill>
        </p:spPr>
        <p:txBody>
          <a:bodyPr wrap="square" lIns="0" tIns="0" rIns="0" bIns="0" rtlCol="0"/>
          <a:lstStyle/>
          <a:p>
            <a:endParaRPr sz="1800"/>
          </a:p>
        </p:txBody>
      </p:sp>
      <p:sp>
        <p:nvSpPr>
          <p:cNvPr id="607" name="bg object 607"/>
          <p:cNvSpPr/>
          <p:nvPr/>
        </p:nvSpPr>
        <p:spPr>
          <a:xfrm>
            <a:off x="6182360"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66D"/>
          </a:solidFill>
        </p:spPr>
        <p:txBody>
          <a:bodyPr wrap="square" lIns="0" tIns="0" rIns="0" bIns="0" rtlCol="0"/>
          <a:lstStyle/>
          <a:p>
            <a:endParaRPr sz="1800"/>
          </a:p>
        </p:txBody>
      </p:sp>
      <p:sp>
        <p:nvSpPr>
          <p:cNvPr id="608" name="bg object 608"/>
          <p:cNvSpPr/>
          <p:nvPr/>
        </p:nvSpPr>
        <p:spPr>
          <a:xfrm>
            <a:off x="6246707"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376E"/>
          </a:solidFill>
        </p:spPr>
        <p:txBody>
          <a:bodyPr wrap="square" lIns="0" tIns="0" rIns="0" bIns="0" rtlCol="0"/>
          <a:lstStyle/>
          <a:p>
            <a:endParaRPr sz="1800"/>
          </a:p>
        </p:txBody>
      </p:sp>
      <p:sp>
        <p:nvSpPr>
          <p:cNvPr id="609" name="bg object 609"/>
          <p:cNvSpPr/>
          <p:nvPr/>
        </p:nvSpPr>
        <p:spPr>
          <a:xfrm>
            <a:off x="6311052"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76F"/>
          </a:solidFill>
        </p:spPr>
        <p:txBody>
          <a:bodyPr wrap="square" lIns="0" tIns="0" rIns="0" bIns="0" rtlCol="0"/>
          <a:lstStyle/>
          <a:p>
            <a:endParaRPr sz="1800"/>
          </a:p>
        </p:txBody>
      </p:sp>
      <p:sp>
        <p:nvSpPr>
          <p:cNvPr id="610" name="bg object 610"/>
          <p:cNvSpPr/>
          <p:nvPr/>
        </p:nvSpPr>
        <p:spPr>
          <a:xfrm>
            <a:off x="6377094" y="760730"/>
            <a:ext cx="69425"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3870"/>
          </a:solidFill>
        </p:spPr>
        <p:txBody>
          <a:bodyPr wrap="square" lIns="0" tIns="0" rIns="0" bIns="0" rtlCol="0"/>
          <a:lstStyle/>
          <a:p>
            <a:endParaRPr sz="1800"/>
          </a:p>
        </p:txBody>
      </p:sp>
      <p:sp>
        <p:nvSpPr>
          <p:cNvPr id="611" name="bg object 611"/>
          <p:cNvSpPr/>
          <p:nvPr/>
        </p:nvSpPr>
        <p:spPr>
          <a:xfrm>
            <a:off x="6441441" y="760730"/>
            <a:ext cx="69425"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3871"/>
          </a:solidFill>
        </p:spPr>
        <p:txBody>
          <a:bodyPr wrap="square" lIns="0" tIns="0" rIns="0" bIns="0" rtlCol="0"/>
          <a:lstStyle/>
          <a:p>
            <a:endParaRPr sz="1800"/>
          </a:p>
        </p:txBody>
      </p:sp>
      <p:sp>
        <p:nvSpPr>
          <p:cNvPr id="612" name="bg object 612"/>
          <p:cNvSpPr/>
          <p:nvPr/>
        </p:nvSpPr>
        <p:spPr>
          <a:xfrm>
            <a:off x="6505785"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972"/>
          </a:solidFill>
        </p:spPr>
        <p:txBody>
          <a:bodyPr wrap="square" lIns="0" tIns="0" rIns="0" bIns="0" rtlCol="0"/>
          <a:lstStyle/>
          <a:p>
            <a:endParaRPr sz="1800"/>
          </a:p>
        </p:txBody>
      </p:sp>
      <p:sp>
        <p:nvSpPr>
          <p:cNvPr id="613" name="bg object 613"/>
          <p:cNvSpPr/>
          <p:nvPr/>
        </p:nvSpPr>
        <p:spPr>
          <a:xfrm>
            <a:off x="6570133"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973"/>
          </a:solidFill>
        </p:spPr>
        <p:txBody>
          <a:bodyPr wrap="square" lIns="0" tIns="0" rIns="0" bIns="0" rtlCol="0"/>
          <a:lstStyle/>
          <a:p>
            <a:endParaRPr sz="1800"/>
          </a:p>
        </p:txBody>
      </p:sp>
      <p:sp>
        <p:nvSpPr>
          <p:cNvPr id="614" name="bg object 614"/>
          <p:cNvSpPr/>
          <p:nvPr/>
        </p:nvSpPr>
        <p:spPr>
          <a:xfrm>
            <a:off x="6634479"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A74"/>
          </a:solidFill>
        </p:spPr>
        <p:txBody>
          <a:bodyPr wrap="square" lIns="0" tIns="0" rIns="0" bIns="0" rtlCol="0"/>
          <a:lstStyle/>
          <a:p>
            <a:endParaRPr sz="1800"/>
          </a:p>
        </p:txBody>
      </p:sp>
      <p:sp>
        <p:nvSpPr>
          <p:cNvPr id="615" name="bg object 615"/>
          <p:cNvSpPr/>
          <p:nvPr/>
        </p:nvSpPr>
        <p:spPr>
          <a:xfrm>
            <a:off x="6698827"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A75"/>
          </a:solidFill>
        </p:spPr>
        <p:txBody>
          <a:bodyPr wrap="square" lIns="0" tIns="0" rIns="0" bIns="0" rtlCol="0"/>
          <a:lstStyle/>
          <a:p>
            <a:endParaRPr sz="1800"/>
          </a:p>
        </p:txBody>
      </p:sp>
      <p:sp>
        <p:nvSpPr>
          <p:cNvPr id="616" name="bg object 616"/>
          <p:cNvSpPr/>
          <p:nvPr/>
        </p:nvSpPr>
        <p:spPr>
          <a:xfrm>
            <a:off x="6763173"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3A76"/>
          </a:solidFill>
        </p:spPr>
        <p:txBody>
          <a:bodyPr wrap="square" lIns="0" tIns="0" rIns="0" bIns="0" rtlCol="0"/>
          <a:lstStyle/>
          <a:p>
            <a:endParaRPr sz="1800"/>
          </a:p>
        </p:txBody>
      </p:sp>
      <p:sp>
        <p:nvSpPr>
          <p:cNvPr id="617" name="bg object 617"/>
          <p:cNvSpPr/>
          <p:nvPr/>
        </p:nvSpPr>
        <p:spPr>
          <a:xfrm>
            <a:off x="6829212"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B77"/>
          </a:solidFill>
        </p:spPr>
        <p:txBody>
          <a:bodyPr wrap="square" lIns="0" tIns="0" rIns="0" bIns="0" rtlCol="0"/>
          <a:lstStyle/>
          <a:p>
            <a:endParaRPr sz="1800"/>
          </a:p>
        </p:txBody>
      </p:sp>
      <p:sp>
        <p:nvSpPr>
          <p:cNvPr id="618" name="bg object 618"/>
          <p:cNvSpPr/>
          <p:nvPr/>
        </p:nvSpPr>
        <p:spPr>
          <a:xfrm>
            <a:off x="6893560"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B78"/>
          </a:solidFill>
        </p:spPr>
        <p:txBody>
          <a:bodyPr wrap="square" lIns="0" tIns="0" rIns="0" bIns="0" rtlCol="0"/>
          <a:lstStyle/>
          <a:p>
            <a:endParaRPr sz="1800"/>
          </a:p>
        </p:txBody>
      </p:sp>
      <p:sp>
        <p:nvSpPr>
          <p:cNvPr id="619" name="bg object 619"/>
          <p:cNvSpPr/>
          <p:nvPr/>
        </p:nvSpPr>
        <p:spPr>
          <a:xfrm>
            <a:off x="6957907"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3C79"/>
          </a:solidFill>
        </p:spPr>
        <p:txBody>
          <a:bodyPr wrap="square" lIns="0" tIns="0" rIns="0" bIns="0" rtlCol="0"/>
          <a:lstStyle/>
          <a:p>
            <a:endParaRPr sz="1800"/>
          </a:p>
        </p:txBody>
      </p:sp>
      <p:sp>
        <p:nvSpPr>
          <p:cNvPr id="620" name="bg object 620"/>
          <p:cNvSpPr/>
          <p:nvPr/>
        </p:nvSpPr>
        <p:spPr>
          <a:xfrm>
            <a:off x="7022252"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C7A"/>
          </a:solidFill>
        </p:spPr>
        <p:txBody>
          <a:bodyPr wrap="square" lIns="0" tIns="0" rIns="0" bIns="0" rtlCol="0"/>
          <a:lstStyle/>
          <a:p>
            <a:endParaRPr sz="1800"/>
          </a:p>
        </p:txBody>
      </p:sp>
      <p:sp>
        <p:nvSpPr>
          <p:cNvPr id="621" name="bg object 621"/>
          <p:cNvSpPr/>
          <p:nvPr/>
        </p:nvSpPr>
        <p:spPr>
          <a:xfrm>
            <a:off x="7086600"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D7B"/>
          </a:solidFill>
        </p:spPr>
        <p:txBody>
          <a:bodyPr wrap="square" lIns="0" tIns="0" rIns="0" bIns="0" rtlCol="0"/>
          <a:lstStyle/>
          <a:p>
            <a:endParaRPr sz="1800"/>
          </a:p>
        </p:txBody>
      </p:sp>
      <p:sp>
        <p:nvSpPr>
          <p:cNvPr id="622" name="bg object 622"/>
          <p:cNvSpPr/>
          <p:nvPr/>
        </p:nvSpPr>
        <p:spPr>
          <a:xfrm>
            <a:off x="7150945"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D7C"/>
          </a:solidFill>
        </p:spPr>
        <p:txBody>
          <a:bodyPr wrap="square" lIns="0" tIns="0" rIns="0" bIns="0" rtlCol="0"/>
          <a:lstStyle/>
          <a:p>
            <a:endParaRPr sz="1800"/>
          </a:p>
        </p:txBody>
      </p:sp>
      <p:sp>
        <p:nvSpPr>
          <p:cNvPr id="623" name="bg object 623"/>
          <p:cNvSpPr/>
          <p:nvPr/>
        </p:nvSpPr>
        <p:spPr>
          <a:xfrm>
            <a:off x="7216986" y="760730"/>
            <a:ext cx="69425"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3E7D"/>
          </a:solidFill>
        </p:spPr>
        <p:txBody>
          <a:bodyPr wrap="square" lIns="0" tIns="0" rIns="0" bIns="0" rtlCol="0"/>
          <a:lstStyle/>
          <a:p>
            <a:endParaRPr sz="1800"/>
          </a:p>
        </p:txBody>
      </p:sp>
      <p:sp>
        <p:nvSpPr>
          <p:cNvPr id="624" name="bg object 624"/>
          <p:cNvSpPr/>
          <p:nvPr/>
        </p:nvSpPr>
        <p:spPr>
          <a:xfrm>
            <a:off x="7281333"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E7E"/>
          </a:solidFill>
        </p:spPr>
        <p:txBody>
          <a:bodyPr wrap="square" lIns="0" tIns="0" rIns="0" bIns="0" rtlCol="0"/>
          <a:lstStyle/>
          <a:p>
            <a:endParaRPr sz="1800"/>
          </a:p>
        </p:txBody>
      </p:sp>
      <p:sp>
        <p:nvSpPr>
          <p:cNvPr id="625" name="bg object 625"/>
          <p:cNvSpPr/>
          <p:nvPr/>
        </p:nvSpPr>
        <p:spPr>
          <a:xfrm>
            <a:off x="7345679"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F7F"/>
          </a:solidFill>
        </p:spPr>
        <p:txBody>
          <a:bodyPr wrap="square" lIns="0" tIns="0" rIns="0" bIns="0" rtlCol="0"/>
          <a:lstStyle/>
          <a:p>
            <a:endParaRPr sz="1800"/>
          </a:p>
        </p:txBody>
      </p:sp>
      <p:sp>
        <p:nvSpPr>
          <p:cNvPr id="626" name="bg object 626"/>
          <p:cNvSpPr/>
          <p:nvPr/>
        </p:nvSpPr>
        <p:spPr>
          <a:xfrm>
            <a:off x="7410027"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F80"/>
          </a:solidFill>
        </p:spPr>
        <p:txBody>
          <a:bodyPr wrap="square" lIns="0" tIns="0" rIns="0" bIns="0" rtlCol="0"/>
          <a:lstStyle/>
          <a:p>
            <a:endParaRPr sz="1800"/>
          </a:p>
        </p:txBody>
      </p:sp>
      <p:sp>
        <p:nvSpPr>
          <p:cNvPr id="627" name="bg object 627"/>
          <p:cNvSpPr/>
          <p:nvPr/>
        </p:nvSpPr>
        <p:spPr>
          <a:xfrm>
            <a:off x="7474373"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4081"/>
          </a:solidFill>
        </p:spPr>
        <p:txBody>
          <a:bodyPr wrap="square" lIns="0" tIns="0" rIns="0" bIns="0" rtlCol="0"/>
          <a:lstStyle/>
          <a:p>
            <a:endParaRPr sz="1800"/>
          </a:p>
        </p:txBody>
      </p:sp>
      <p:sp>
        <p:nvSpPr>
          <p:cNvPr id="628" name="bg object 628"/>
          <p:cNvSpPr/>
          <p:nvPr/>
        </p:nvSpPr>
        <p:spPr>
          <a:xfrm>
            <a:off x="7538719"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082"/>
          </a:solidFill>
        </p:spPr>
        <p:txBody>
          <a:bodyPr wrap="square" lIns="0" tIns="0" rIns="0" bIns="0" rtlCol="0"/>
          <a:lstStyle/>
          <a:p>
            <a:endParaRPr sz="1800"/>
          </a:p>
        </p:txBody>
      </p:sp>
      <p:sp>
        <p:nvSpPr>
          <p:cNvPr id="629" name="bg object 629"/>
          <p:cNvSpPr/>
          <p:nvPr/>
        </p:nvSpPr>
        <p:spPr>
          <a:xfrm>
            <a:off x="7603067"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183"/>
          </a:solidFill>
        </p:spPr>
        <p:txBody>
          <a:bodyPr wrap="square" lIns="0" tIns="0" rIns="0" bIns="0" rtlCol="0"/>
          <a:lstStyle/>
          <a:p>
            <a:endParaRPr sz="1800"/>
          </a:p>
        </p:txBody>
      </p:sp>
      <p:sp>
        <p:nvSpPr>
          <p:cNvPr id="630" name="bg object 630"/>
          <p:cNvSpPr/>
          <p:nvPr/>
        </p:nvSpPr>
        <p:spPr>
          <a:xfrm>
            <a:off x="7669108" y="760730"/>
            <a:ext cx="69425"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4184"/>
          </a:solidFill>
        </p:spPr>
        <p:txBody>
          <a:bodyPr wrap="square" lIns="0" tIns="0" rIns="0" bIns="0" rtlCol="0"/>
          <a:lstStyle/>
          <a:p>
            <a:endParaRPr sz="1800"/>
          </a:p>
        </p:txBody>
      </p:sp>
      <p:sp>
        <p:nvSpPr>
          <p:cNvPr id="631" name="bg object 631"/>
          <p:cNvSpPr/>
          <p:nvPr/>
        </p:nvSpPr>
        <p:spPr>
          <a:xfrm>
            <a:off x="7733452"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285"/>
          </a:solidFill>
        </p:spPr>
        <p:txBody>
          <a:bodyPr wrap="square" lIns="0" tIns="0" rIns="0" bIns="0" rtlCol="0"/>
          <a:lstStyle/>
          <a:p>
            <a:endParaRPr sz="1800"/>
          </a:p>
        </p:txBody>
      </p:sp>
      <p:sp>
        <p:nvSpPr>
          <p:cNvPr id="632" name="bg object 632"/>
          <p:cNvSpPr/>
          <p:nvPr/>
        </p:nvSpPr>
        <p:spPr>
          <a:xfrm>
            <a:off x="7797800"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286"/>
          </a:solidFill>
        </p:spPr>
        <p:txBody>
          <a:bodyPr wrap="square" lIns="0" tIns="0" rIns="0" bIns="0" rtlCol="0"/>
          <a:lstStyle/>
          <a:p>
            <a:endParaRPr sz="1800"/>
          </a:p>
        </p:txBody>
      </p:sp>
      <p:sp>
        <p:nvSpPr>
          <p:cNvPr id="633" name="bg object 633"/>
          <p:cNvSpPr/>
          <p:nvPr/>
        </p:nvSpPr>
        <p:spPr>
          <a:xfrm>
            <a:off x="7862145"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387"/>
          </a:solidFill>
        </p:spPr>
        <p:txBody>
          <a:bodyPr wrap="square" lIns="0" tIns="0" rIns="0" bIns="0" rtlCol="0"/>
          <a:lstStyle/>
          <a:p>
            <a:endParaRPr sz="1800"/>
          </a:p>
        </p:txBody>
      </p:sp>
      <p:sp>
        <p:nvSpPr>
          <p:cNvPr id="634" name="bg object 634"/>
          <p:cNvSpPr/>
          <p:nvPr/>
        </p:nvSpPr>
        <p:spPr>
          <a:xfrm>
            <a:off x="7926493"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388"/>
          </a:solidFill>
        </p:spPr>
        <p:txBody>
          <a:bodyPr wrap="square" lIns="0" tIns="0" rIns="0" bIns="0" rtlCol="0"/>
          <a:lstStyle/>
          <a:p>
            <a:endParaRPr sz="1800"/>
          </a:p>
        </p:txBody>
      </p:sp>
      <p:sp>
        <p:nvSpPr>
          <p:cNvPr id="635" name="bg object 635"/>
          <p:cNvSpPr/>
          <p:nvPr/>
        </p:nvSpPr>
        <p:spPr>
          <a:xfrm>
            <a:off x="7990840"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4489"/>
          </a:solidFill>
        </p:spPr>
        <p:txBody>
          <a:bodyPr wrap="square" lIns="0" tIns="0" rIns="0" bIns="0" rtlCol="0"/>
          <a:lstStyle/>
          <a:p>
            <a:endParaRPr sz="1800"/>
          </a:p>
        </p:txBody>
      </p:sp>
      <p:sp>
        <p:nvSpPr>
          <p:cNvPr id="636" name="bg object 636"/>
          <p:cNvSpPr/>
          <p:nvPr/>
        </p:nvSpPr>
        <p:spPr>
          <a:xfrm>
            <a:off x="8055185"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48A"/>
          </a:solidFill>
        </p:spPr>
        <p:txBody>
          <a:bodyPr wrap="square" lIns="0" tIns="0" rIns="0" bIns="0" rtlCol="0"/>
          <a:lstStyle/>
          <a:p>
            <a:endParaRPr sz="1800"/>
          </a:p>
        </p:txBody>
      </p:sp>
      <p:sp>
        <p:nvSpPr>
          <p:cNvPr id="637" name="bg object 637"/>
          <p:cNvSpPr/>
          <p:nvPr/>
        </p:nvSpPr>
        <p:spPr>
          <a:xfrm>
            <a:off x="8121227"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58B"/>
          </a:solidFill>
        </p:spPr>
        <p:txBody>
          <a:bodyPr wrap="square" lIns="0" tIns="0" rIns="0" bIns="0" rtlCol="0"/>
          <a:lstStyle/>
          <a:p>
            <a:endParaRPr sz="1800"/>
          </a:p>
        </p:txBody>
      </p:sp>
      <p:sp>
        <p:nvSpPr>
          <p:cNvPr id="638" name="bg object 638"/>
          <p:cNvSpPr/>
          <p:nvPr/>
        </p:nvSpPr>
        <p:spPr>
          <a:xfrm>
            <a:off x="8185573" y="760730"/>
            <a:ext cx="7112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458C"/>
          </a:solidFill>
        </p:spPr>
        <p:txBody>
          <a:bodyPr wrap="square" lIns="0" tIns="0" rIns="0" bIns="0" rtlCol="0"/>
          <a:lstStyle/>
          <a:p>
            <a:endParaRPr sz="1800"/>
          </a:p>
        </p:txBody>
      </p:sp>
      <p:sp>
        <p:nvSpPr>
          <p:cNvPr id="639" name="bg object 639"/>
          <p:cNvSpPr/>
          <p:nvPr/>
        </p:nvSpPr>
        <p:spPr>
          <a:xfrm>
            <a:off x="8249919"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68D"/>
          </a:solidFill>
        </p:spPr>
        <p:txBody>
          <a:bodyPr wrap="square" lIns="0" tIns="0" rIns="0" bIns="0" rtlCol="0"/>
          <a:lstStyle/>
          <a:p>
            <a:endParaRPr sz="1800"/>
          </a:p>
        </p:txBody>
      </p:sp>
      <p:sp>
        <p:nvSpPr>
          <p:cNvPr id="640" name="bg object 640"/>
          <p:cNvSpPr/>
          <p:nvPr/>
        </p:nvSpPr>
        <p:spPr>
          <a:xfrm>
            <a:off x="8314267"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68E"/>
          </a:solidFill>
        </p:spPr>
        <p:txBody>
          <a:bodyPr wrap="square" lIns="0" tIns="0" rIns="0" bIns="0" rtlCol="0"/>
          <a:lstStyle/>
          <a:p>
            <a:endParaRPr sz="1800"/>
          </a:p>
        </p:txBody>
      </p:sp>
      <p:sp>
        <p:nvSpPr>
          <p:cNvPr id="641" name="bg object 641"/>
          <p:cNvSpPr/>
          <p:nvPr/>
        </p:nvSpPr>
        <p:spPr>
          <a:xfrm>
            <a:off x="8378612"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78F"/>
          </a:solidFill>
        </p:spPr>
        <p:txBody>
          <a:bodyPr wrap="square" lIns="0" tIns="0" rIns="0" bIns="0" rtlCol="0"/>
          <a:lstStyle/>
          <a:p>
            <a:endParaRPr sz="1800"/>
          </a:p>
        </p:txBody>
      </p:sp>
      <p:sp>
        <p:nvSpPr>
          <p:cNvPr id="642" name="bg object 642"/>
          <p:cNvSpPr/>
          <p:nvPr/>
        </p:nvSpPr>
        <p:spPr>
          <a:xfrm>
            <a:off x="8442960"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790"/>
          </a:solidFill>
        </p:spPr>
        <p:txBody>
          <a:bodyPr wrap="square" lIns="0" tIns="0" rIns="0" bIns="0" rtlCol="0"/>
          <a:lstStyle/>
          <a:p>
            <a:endParaRPr sz="1800"/>
          </a:p>
        </p:txBody>
      </p:sp>
      <p:sp>
        <p:nvSpPr>
          <p:cNvPr id="643" name="bg object 643"/>
          <p:cNvSpPr/>
          <p:nvPr/>
        </p:nvSpPr>
        <p:spPr>
          <a:xfrm>
            <a:off x="8509001" y="760730"/>
            <a:ext cx="69425"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4891"/>
          </a:solidFill>
        </p:spPr>
        <p:txBody>
          <a:bodyPr wrap="square" lIns="0" tIns="0" rIns="0" bIns="0" rtlCol="0"/>
          <a:lstStyle/>
          <a:p>
            <a:endParaRPr sz="1800"/>
          </a:p>
        </p:txBody>
      </p:sp>
      <p:sp>
        <p:nvSpPr>
          <p:cNvPr id="644" name="bg object 644"/>
          <p:cNvSpPr/>
          <p:nvPr/>
        </p:nvSpPr>
        <p:spPr>
          <a:xfrm>
            <a:off x="8573345" y="760730"/>
            <a:ext cx="7112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892"/>
          </a:solidFill>
        </p:spPr>
        <p:txBody>
          <a:bodyPr wrap="square" lIns="0" tIns="0" rIns="0" bIns="0" rtlCol="0"/>
          <a:lstStyle/>
          <a:p>
            <a:endParaRPr sz="1800"/>
          </a:p>
        </p:txBody>
      </p:sp>
      <p:sp>
        <p:nvSpPr>
          <p:cNvPr id="645" name="bg object 645"/>
          <p:cNvSpPr/>
          <p:nvPr/>
        </p:nvSpPr>
        <p:spPr>
          <a:xfrm>
            <a:off x="8637693"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4993"/>
          </a:solidFill>
        </p:spPr>
        <p:txBody>
          <a:bodyPr wrap="square" lIns="0" tIns="0" rIns="0" bIns="0" rtlCol="0"/>
          <a:lstStyle/>
          <a:p>
            <a:endParaRPr sz="1800"/>
          </a:p>
        </p:txBody>
      </p:sp>
      <p:sp>
        <p:nvSpPr>
          <p:cNvPr id="646" name="bg object 646"/>
          <p:cNvSpPr/>
          <p:nvPr/>
        </p:nvSpPr>
        <p:spPr>
          <a:xfrm>
            <a:off x="8702040"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994"/>
          </a:solidFill>
        </p:spPr>
        <p:txBody>
          <a:bodyPr wrap="square" lIns="0" tIns="0" rIns="0" bIns="0" rtlCol="0"/>
          <a:lstStyle/>
          <a:p>
            <a:endParaRPr sz="1800"/>
          </a:p>
        </p:txBody>
      </p:sp>
      <p:sp>
        <p:nvSpPr>
          <p:cNvPr id="647" name="bg object 647"/>
          <p:cNvSpPr/>
          <p:nvPr/>
        </p:nvSpPr>
        <p:spPr>
          <a:xfrm>
            <a:off x="8766385"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4A95"/>
          </a:solidFill>
        </p:spPr>
        <p:txBody>
          <a:bodyPr wrap="square" lIns="0" tIns="0" rIns="0" bIns="0" rtlCol="0"/>
          <a:lstStyle/>
          <a:p>
            <a:endParaRPr sz="1800"/>
          </a:p>
        </p:txBody>
      </p:sp>
      <p:sp>
        <p:nvSpPr>
          <p:cNvPr id="648" name="bg object 648"/>
          <p:cNvSpPr/>
          <p:nvPr/>
        </p:nvSpPr>
        <p:spPr>
          <a:xfrm>
            <a:off x="8830733"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A96"/>
          </a:solidFill>
        </p:spPr>
        <p:txBody>
          <a:bodyPr wrap="square" lIns="0" tIns="0" rIns="0" bIns="0" rtlCol="0"/>
          <a:lstStyle/>
          <a:p>
            <a:endParaRPr sz="1800"/>
          </a:p>
        </p:txBody>
      </p:sp>
      <p:sp>
        <p:nvSpPr>
          <p:cNvPr id="649" name="bg object 649"/>
          <p:cNvSpPr/>
          <p:nvPr/>
        </p:nvSpPr>
        <p:spPr>
          <a:xfrm>
            <a:off x="8895079"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B97"/>
          </a:solidFill>
        </p:spPr>
        <p:txBody>
          <a:bodyPr wrap="square" lIns="0" tIns="0" rIns="0" bIns="0" rtlCol="0"/>
          <a:lstStyle/>
          <a:p>
            <a:endParaRPr sz="1800"/>
          </a:p>
        </p:txBody>
      </p:sp>
      <p:sp>
        <p:nvSpPr>
          <p:cNvPr id="650" name="bg object 650"/>
          <p:cNvSpPr/>
          <p:nvPr/>
        </p:nvSpPr>
        <p:spPr>
          <a:xfrm>
            <a:off x="8961120" y="760730"/>
            <a:ext cx="69425"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4B99"/>
          </a:solidFill>
        </p:spPr>
        <p:txBody>
          <a:bodyPr wrap="square" lIns="0" tIns="0" rIns="0" bIns="0" rtlCol="0"/>
          <a:lstStyle/>
          <a:p>
            <a:endParaRPr sz="1800"/>
          </a:p>
        </p:txBody>
      </p:sp>
      <p:sp>
        <p:nvSpPr>
          <p:cNvPr id="651" name="bg object 651"/>
          <p:cNvSpPr/>
          <p:nvPr/>
        </p:nvSpPr>
        <p:spPr>
          <a:xfrm>
            <a:off x="9025467"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C99"/>
          </a:solidFill>
        </p:spPr>
        <p:txBody>
          <a:bodyPr wrap="square" lIns="0" tIns="0" rIns="0" bIns="0" rtlCol="0"/>
          <a:lstStyle/>
          <a:p>
            <a:endParaRPr sz="1800"/>
          </a:p>
        </p:txBody>
      </p:sp>
      <p:sp>
        <p:nvSpPr>
          <p:cNvPr id="652" name="bg object 652"/>
          <p:cNvSpPr/>
          <p:nvPr/>
        </p:nvSpPr>
        <p:spPr>
          <a:xfrm>
            <a:off x="9089812"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C9A"/>
          </a:solidFill>
        </p:spPr>
        <p:txBody>
          <a:bodyPr wrap="square" lIns="0" tIns="0" rIns="0" bIns="0" rtlCol="0"/>
          <a:lstStyle/>
          <a:p>
            <a:endParaRPr sz="1800"/>
          </a:p>
        </p:txBody>
      </p:sp>
      <p:sp>
        <p:nvSpPr>
          <p:cNvPr id="653" name="bg object 653"/>
          <p:cNvSpPr/>
          <p:nvPr/>
        </p:nvSpPr>
        <p:spPr>
          <a:xfrm>
            <a:off x="9154160"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4D9B"/>
          </a:solidFill>
        </p:spPr>
        <p:txBody>
          <a:bodyPr wrap="square" lIns="0" tIns="0" rIns="0" bIns="0" rtlCol="0"/>
          <a:lstStyle/>
          <a:p>
            <a:endParaRPr sz="1800"/>
          </a:p>
        </p:txBody>
      </p:sp>
      <p:sp>
        <p:nvSpPr>
          <p:cNvPr id="654" name="bg object 654"/>
          <p:cNvSpPr/>
          <p:nvPr/>
        </p:nvSpPr>
        <p:spPr>
          <a:xfrm>
            <a:off x="9218507"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D9C"/>
          </a:solidFill>
        </p:spPr>
        <p:txBody>
          <a:bodyPr wrap="square" lIns="0" tIns="0" rIns="0" bIns="0" rtlCol="0"/>
          <a:lstStyle/>
          <a:p>
            <a:endParaRPr sz="1800"/>
          </a:p>
        </p:txBody>
      </p:sp>
      <p:sp>
        <p:nvSpPr>
          <p:cNvPr id="655" name="bg object 655"/>
          <p:cNvSpPr/>
          <p:nvPr/>
        </p:nvSpPr>
        <p:spPr>
          <a:xfrm>
            <a:off x="9282852"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4E9D"/>
          </a:solidFill>
        </p:spPr>
        <p:txBody>
          <a:bodyPr wrap="square" lIns="0" tIns="0" rIns="0" bIns="0" rtlCol="0"/>
          <a:lstStyle/>
          <a:p>
            <a:endParaRPr sz="1800"/>
          </a:p>
        </p:txBody>
      </p:sp>
      <p:sp>
        <p:nvSpPr>
          <p:cNvPr id="656" name="bg object 656"/>
          <p:cNvSpPr/>
          <p:nvPr/>
        </p:nvSpPr>
        <p:spPr>
          <a:xfrm>
            <a:off x="9347200"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E9E"/>
          </a:solidFill>
        </p:spPr>
        <p:txBody>
          <a:bodyPr wrap="square" lIns="0" tIns="0" rIns="0" bIns="0" rtlCol="0"/>
          <a:lstStyle/>
          <a:p>
            <a:endParaRPr sz="1800"/>
          </a:p>
        </p:txBody>
      </p:sp>
      <p:sp>
        <p:nvSpPr>
          <p:cNvPr id="657" name="bg object 657"/>
          <p:cNvSpPr/>
          <p:nvPr/>
        </p:nvSpPr>
        <p:spPr>
          <a:xfrm>
            <a:off x="9413241" y="760730"/>
            <a:ext cx="69425"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4F9F"/>
          </a:solidFill>
        </p:spPr>
        <p:txBody>
          <a:bodyPr wrap="square" lIns="0" tIns="0" rIns="0" bIns="0" rtlCol="0"/>
          <a:lstStyle/>
          <a:p>
            <a:endParaRPr sz="1800"/>
          </a:p>
        </p:txBody>
      </p:sp>
      <p:sp>
        <p:nvSpPr>
          <p:cNvPr id="658" name="bg object 658"/>
          <p:cNvSpPr/>
          <p:nvPr/>
        </p:nvSpPr>
        <p:spPr>
          <a:xfrm>
            <a:off x="9477585"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4FA0"/>
          </a:solidFill>
        </p:spPr>
        <p:txBody>
          <a:bodyPr wrap="square" lIns="0" tIns="0" rIns="0" bIns="0" rtlCol="0"/>
          <a:lstStyle/>
          <a:p>
            <a:endParaRPr sz="1800"/>
          </a:p>
        </p:txBody>
      </p:sp>
      <p:sp>
        <p:nvSpPr>
          <p:cNvPr id="659" name="bg object 659"/>
          <p:cNvSpPr/>
          <p:nvPr/>
        </p:nvSpPr>
        <p:spPr>
          <a:xfrm>
            <a:off x="9541933"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0A1"/>
          </a:solidFill>
        </p:spPr>
        <p:txBody>
          <a:bodyPr wrap="square" lIns="0" tIns="0" rIns="0" bIns="0" rtlCol="0"/>
          <a:lstStyle/>
          <a:p>
            <a:endParaRPr sz="1800"/>
          </a:p>
        </p:txBody>
      </p:sp>
      <p:sp>
        <p:nvSpPr>
          <p:cNvPr id="660" name="bg object 660"/>
          <p:cNvSpPr/>
          <p:nvPr/>
        </p:nvSpPr>
        <p:spPr>
          <a:xfrm>
            <a:off x="9606279"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0A2"/>
          </a:solidFill>
        </p:spPr>
        <p:txBody>
          <a:bodyPr wrap="square" lIns="0" tIns="0" rIns="0" bIns="0" rtlCol="0"/>
          <a:lstStyle/>
          <a:p>
            <a:endParaRPr sz="1800"/>
          </a:p>
        </p:txBody>
      </p:sp>
      <p:sp>
        <p:nvSpPr>
          <p:cNvPr id="661" name="bg object 661"/>
          <p:cNvSpPr/>
          <p:nvPr/>
        </p:nvSpPr>
        <p:spPr>
          <a:xfrm>
            <a:off x="9670627"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1A3"/>
          </a:solidFill>
        </p:spPr>
        <p:txBody>
          <a:bodyPr wrap="square" lIns="0" tIns="0" rIns="0" bIns="0" rtlCol="0"/>
          <a:lstStyle/>
          <a:p>
            <a:endParaRPr sz="1800"/>
          </a:p>
        </p:txBody>
      </p:sp>
      <p:sp>
        <p:nvSpPr>
          <p:cNvPr id="662" name="bg object 662"/>
          <p:cNvSpPr/>
          <p:nvPr/>
        </p:nvSpPr>
        <p:spPr>
          <a:xfrm>
            <a:off x="9736666" y="760730"/>
            <a:ext cx="69425"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51A4"/>
          </a:solidFill>
        </p:spPr>
        <p:txBody>
          <a:bodyPr wrap="square" lIns="0" tIns="0" rIns="0" bIns="0" rtlCol="0"/>
          <a:lstStyle/>
          <a:p>
            <a:endParaRPr sz="1800"/>
          </a:p>
        </p:txBody>
      </p:sp>
      <p:sp>
        <p:nvSpPr>
          <p:cNvPr id="663" name="bg object 663"/>
          <p:cNvSpPr/>
          <p:nvPr/>
        </p:nvSpPr>
        <p:spPr>
          <a:xfrm>
            <a:off x="9799319"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2A5"/>
          </a:solidFill>
        </p:spPr>
        <p:txBody>
          <a:bodyPr wrap="square" lIns="0" tIns="0" rIns="0" bIns="0" rtlCol="0"/>
          <a:lstStyle/>
          <a:p>
            <a:endParaRPr sz="1800"/>
          </a:p>
        </p:txBody>
      </p:sp>
      <p:sp>
        <p:nvSpPr>
          <p:cNvPr id="664" name="bg object 664"/>
          <p:cNvSpPr/>
          <p:nvPr/>
        </p:nvSpPr>
        <p:spPr>
          <a:xfrm>
            <a:off x="9865360"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2A6"/>
          </a:solidFill>
        </p:spPr>
        <p:txBody>
          <a:bodyPr wrap="square" lIns="0" tIns="0" rIns="0" bIns="0" rtlCol="0"/>
          <a:lstStyle/>
          <a:p>
            <a:endParaRPr sz="1800"/>
          </a:p>
        </p:txBody>
      </p:sp>
      <p:sp>
        <p:nvSpPr>
          <p:cNvPr id="665" name="bg object 665"/>
          <p:cNvSpPr/>
          <p:nvPr/>
        </p:nvSpPr>
        <p:spPr>
          <a:xfrm>
            <a:off x="9929707"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3A7"/>
          </a:solidFill>
        </p:spPr>
        <p:txBody>
          <a:bodyPr wrap="square" lIns="0" tIns="0" rIns="0" bIns="0" rtlCol="0"/>
          <a:lstStyle/>
          <a:p>
            <a:endParaRPr sz="1800"/>
          </a:p>
        </p:txBody>
      </p:sp>
      <p:sp>
        <p:nvSpPr>
          <p:cNvPr id="666" name="bg object 666"/>
          <p:cNvSpPr/>
          <p:nvPr/>
        </p:nvSpPr>
        <p:spPr>
          <a:xfrm>
            <a:off x="9994052"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3A8"/>
          </a:solidFill>
        </p:spPr>
        <p:txBody>
          <a:bodyPr wrap="square" lIns="0" tIns="0" rIns="0" bIns="0" rtlCol="0"/>
          <a:lstStyle/>
          <a:p>
            <a:endParaRPr sz="1800"/>
          </a:p>
        </p:txBody>
      </p:sp>
      <p:sp>
        <p:nvSpPr>
          <p:cNvPr id="667" name="bg object 667"/>
          <p:cNvSpPr/>
          <p:nvPr/>
        </p:nvSpPr>
        <p:spPr>
          <a:xfrm>
            <a:off x="10058399"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4A9"/>
          </a:solidFill>
        </p:spPr>
        <p:txBody>
          <a:bodyPr wrap="square" lIns="0" tIns="0" rIns="0" bIns="0" rtlCol="0"/>
          <a:lstStyle/>
          <a:p>
            <a:endParaRPr sz="1800"/>
          </a:p>
        </p:txBody>
      </p:sp>
      <p:sp>
        <p:nvSpPr>
          <p:cNvPr id="668" name="bg object 668"/>
          <p:cNvSpPr/>
          <p:nvPr/>
        </p:nvSpPr>
        <p:spPr>
          <a:xfrm>
            <a:off x="10122747"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4AA"/>
          </a:solidFill>
        </p:spPr>
        <p:txBody>
          <a:bodyPr wrap="square" lIns="0" tIns="0" rIns="0" bIns="0" rtlCol="0"/>
          <a:lstStyle/>
          <a:p>
            <a:endParaRPr sz="1800"/>
          </a:p>
        </p:txBody>
      </p:sp>
      <p:sp>
        <p:nvSpPr>
          <p:cNvPr id="669" name="bg object 669"/>
          <p:cNvSpPr/>
          <p:nvPr/>
        </p:nvSpPr>
        <p:spPr>
          <a:xfrm>
            <a:off x="10188786" y="760730"/>
            <a:ext cx="69425"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55AB"/>
          </a:solidFill>
        </p:spPr>
        <p:txBody>
          <a:bodyPr wrap="square" lIns="0" tIns="0" rIns="0" bIns="0" rtlCol="0"/>
          <a:lstStyle/>
          <a:p>
            <a:endParaRPr sz="1800"/>
          </a:p>
        </p:txBody>
      </p:sp>
      <p:sp>
        <p:nvSpPr>
          <p:cNvPr id="670" name="bg object 670"/>
          <p:cNvSpPr/>
          <p:nvPr/>
        </p:nvSpPr>
        <p:spPr>
          <a:xfrm>
            <a:off x="10253133" y="760730"/>
            <a:ext cx="69425"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55AC"/>
          </a:solidFill>
        </p:spPr>
        <p:txBody>
          <a:bodyPr wrap="square" lIns="0" tIns="0" rIns="0" bIns="0" rtlCol="0"/>
          <a:lstStyle/>
          <a:p>
            <a:endParaRPr sz="1800"/>
          </a:p>
        </p:txBody>
      </p:sp>
      <p:sp>
        <p:nvSpPr>
          <p:cNvPr id="671" name="bg object 671"/>
          <p:cNvSpPr/>
          <p:nvPr/>
        </p:nvSpPr>
        <p:spPr>
          <a:xfrm>
            <a:off x="10317480"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6AD"/>
          </a:solidFill>
        </p:spPr>
        <p:txBody>
          <a:bodyPr wrap="square" lIns="0" tIns="0" rIns="0" bIns="0" rtlCol="0"/>
          <a:lstStyle/>
          <a:p>
            <a:endParaRPr sz="1800"/>
          </a:p>
        </p:txBody>
      </p:sp>
      <p:sp>
        <p:nvSpPr>
          <p:cNvPr id="672" name="bg object 672"/>
          <p:cNvSpPr/>
          <p:nvPr/>
        </p:nvSpPr>
        <p:spPr>
          <a:xfrm>
            <a:off x="10381827"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6AE"/>
          </a:solidFill>
        </p:spPr>
        <p:txBody>
          <a:bodyPr wrap="square" lIns="0" tIns="0" rIns="0" bIns="0" rtlCol="0"/>
          <a:lstStyle/>
          <a:p>
            <a:endParaRPr sz="1800"/>
          </a:p>
        </p:txBody>
      </p:sp>
      <p:sp>
        <p:nvSpPr>
          <p:cNvPr id="673" name="bg object 673"/>
          <p:cNvSpPr/>
          <p:nvPr/>
        </p:nvSpPr>
        <p:spPr>
          <a:xfrm>
            <a:off x="10446173"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7AF"/>
          </a:solidFill>
        </p:spPr>
        <p:txBody>
          <a:bodyPr wrap="square" lIns="0" tIns="0" rIns="0" bIns="0" rtlCol="0"/>
          <a:lstStyle/>
          <a:p>
            <a:endParaRPr sz="1800"/>
          </a:p>
        </p:txBody>
      </p:sp>
      <p:sp>
        <p:nvSpPr>
          <p:cNvPr id="674" name="bg object 674"/>
          <p:cNvSpPr/>
          <p:nvPr/>
        </p:nvSpPr>
        <p:spPr>
          <a:xfrm>
            <a:off x="10510519"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7B0"/>
          </a:solidFill>
        </p:spPr>
        <p:txBody>
          <a:bodyPr wrap="square" lIns="0" tIns="0" rIns="0" bIns="0" rtlCol="0"/>
          <a:lstStyle/>
          <a:p>
            <a:endParaRPr sz="1800"/>
          </a:p>
        </p:txBody>
      </p:sp>
      <p:sp>
        <p:nvSpPr>
          <p:cNvPr id="675" name="bg object 675"/>
          <p:cNvSpPr/>
          <p:nvPr/>
        </p:nvSpPr>
        <p:spPr>
          <a:xfrm>
            <a:off x="10576561" y="760730"/>
            <a:ext cx="69425"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58B1"/>
          </a:solidFill>
        </p:spPr>
        <p:txBody>
          <a:bodyPr wrap="square" lIns="0" tIns="0" rIns="0" bIns="0" rtlCol="0"/>
          <a:lstStyle/>
          <a:p>
            <a:endParaRPr sz="1800"/>
          </a:p>
        </p:txBody>
      </p:sp>
      <p:sp>
        <p:nvSpPr>
          <p:cNvPr id="676" name="bg object 676"/>
          <p:cNvSpPr/>
          <p:nvPr/>
        </p:nvSpPr>
        <p:spPr>
          <a:xfrm>
            <a:off x="10640907"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8B2"/>
          </a:solidFill>
        </p:spPr>
        <p:txBody>
          <a:bodyPr wrap="square" lIns="0" tIns="0" rIns="0" bIns="0" rtlCol="0"/>
          <a:lstStyle/>
          <a:p>
            <a:endParaRPr sz="1800"/>
          </a:p>
        </p:txBody>
      </p:sp>
      <p:sp>
        <p:nvSpPr>
          <p:cNvPr id="677" name="bg object 677"/>
          <p:cNvSpPr/>
          <p:nvPr/>
        </p:nvSpPr>
        <p:spPr>
          <a:xfrm>
            <a:off x="10705253" y="760730"/>
            <a:ext cx="69425"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59B3"/>
          </a:solidFill>
        </p:spPr>
        <p:txBody>
          <a:bodyPr wrap="square" lIns="0" tIns="0" rIns="0" bIns="0" rtlCol="0"/>
          <a:lstStyle/>
          <a:p>
            <a:endParaRPr sz="1800"/>
          </a:p>
        </p:txBody>
      </p:sp>
      <p:sp>
        <p:nvSpPr>
          <p:cNvPr id="678" name="bg object 678"/>
          <p:cNvSpPr/>
          <p:nvPr/>
        </p:nvSpPr>
        <p:spPr>
          <a:xfrm>
            <a:off x="10769599"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9B4"/>
          </a:solidFill>
        </p:spPr>
        <p:txBody>
          <a:bodyPr wrap="square" lIns="0" tIns="0" rIns="0" bIns="0" rtlCol="0"/>
          <a:lstStyle/>
          <a:p>
            <a:endParaRPr sz="1800"/>
          </a:p>
        </p:txBody>
      </p:sp>
      <p:sp>
        <p:nvSpPr>
          <p:cNvPr id="679" name="bg object 679"/>
          <p:cNvSpPr/>
          <p:nvPr/>
        </p:nvSpPr>
        <p:spPr>
          <a:xfrm>
            <a:off x="10833947"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AB5"/>
          </a:solidFill>
        </p:spPr>
        <p:txBody>
          <a:bodyPr wrap="square" lIns="0" tIns="0" rIns="0" bIns="0" rtlCol="0"/>
          <a:lstStyle/>
          <a:p>
            <a:endParaRPr sz="1800"/>
          </a:p>
        </p:txBody>
      </p:sp>
      <p:sp>
        <p:nvSpPr>
          <p:cNvPr id="680" name="bg object 680"/>
          <p:cNvSpPr/>
          <p:nvPr/>
        </p:nvSpPr>
        <p:spPr>
          <a:xfrm>
            <a:off x="10898293"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AB6"/>
          </a:solidFill>
        </p:spPr>
        <p:txBody>
          <a:bodyPr wrap="square" lIns="0" tIns="0" rIns="0" bIns="0" rtlCol="0"/>
          <a:lstStyle/>
          <a:p>
            <a:endParaRPr sz="1800"/>
          </a:p>
        </p:txBody>
      </p:sp>
      <p:sp>
        <p:nvSpPr>
          <p:cNvPr id="681" name="bg object 681"/>
          <p:cNvSpPr/>
          <p:nvPr/>
        </p:nvSpPr>
        <p:spPr>
          <a:xfrm>
            <a:off x="10962640"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BB7"/>
          </a:solidFill>
        </p:spPr>
        <p:txBody>
          <a:bodyPr wrap="square" lIns="0" tIns="0" rIns="0" bIns="0" rtlCol="0"/>
          <a:lstStyle/>
          <a:p>
            <a:endParaRPr sz="1800"/>
          </a:p>
        </p:txBody>
      </p:sp>
      <p:sp>
        <p:nvSpPr>
          <p:cNvPr id="682" name="bg object 682"/>
          <p:cNvSpPr/>
          <p:nvPr/>
        </p:nvSpPr>
        <p:spPr>
          <a:xfrm>
            <a:off x="11028681" y="760730"/>
            <a:ext cx="69425"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5BB8"/>
          </a:solidFill>
        </p:spPr>
        <p:txBody>
          <a:bodyPr wrap="square" lIns="0" tIns="0" rIns="0" bIns="0" rtlCol="0"/>
          <a:lstStyle/>
          <a:p>
            <a:endParaRPr sz="1800"/>
          </a:p>
        </p:txBody>
      </p:sp>
      <p:sp>
        <p:nvSpPr>
          <p:cNvPr id="683" name="bg object 683"/>
          <p:cNvSpPr/>
          <p:nvPr/>
        </p:nvSpPr>
        <p:spPr>
          <a:xfrm>
            <a:off x="11093027"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CB9"/>
          </a:solidFill>
        </p:spPr>
        <p:txBody>
          <a:bodyPr wrap="square" lIns="0" tIns="0" rIns="0" bIns="0" rtlCol="0"/>
          <a:lstStyle/>
          <a:p>
            <a:endParaRPr sz="1800"/>
          </a:p>
        </p:txBody>
      </p:sp>
      <p:sp>
        <p:nvSpPr>
          <p:cNvPr id="684" name="bg object 684"/>
          <p:cNvSpPr/>
          <p:nvPr/>
        </p:nvSpPr>
        <p:spPr>
          <a:xfrm>
            <a:off x="11157373"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CBA"/>
          </a:solidFill>
        </p:spPr>
        <p:txBody>
          <a:bodyPr wrap="square" lIns="0" tIns="0" rIns="0" bIns="0" rtlCol="0"/>
          <a:lstStyle/>
          <a:p>
            <a:endParaRPr sz="1800"/>
          </a:p>
        </p:txBody>
      </p:sp>
      <p:sp>
        <p:nvSpPr>
          <p:cNvPr id="685" name="bg object 685"/>
          <p:cNvSpPr/>
          <p:nvPr/>
        </p:nvSpPr>
        <p:spPr>
          <a:xfrm>
            <a:off x="11221719"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DBB"/>
          </a:solidFill>
        </p:spPr>
        <p:txBody>
          <a:bodyPr wrap="square" lIns="0" tIns="0" rIns="0" bIns="0" rtlCol="0"/>
          <a:lstStyle/>
          <a:p>
            <a:endParaRPr sz="1800"/>
          </a:p>
        </p:txBody>
      </p:sp>
      <p:sp>
        <p:nvSpPr>
          <p:cNvPr id="686" name="bg object 686"/>
          <p:cNvSpPr/>
          <p:nvPr/>
        </p:nvSpPr>
        <p:spPr>
          <a:xfrm>
            <a:off x="11286065"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DBC"/>
          </a:solidFill>
        </p:spPr>
        <p:txBody>
          <a:bodyPr wrap="square" lIns="0" tIns="0" rIns="0" bIns="0" rtlCol="0"/>
          <a:lstStyle/>
          <a:p>
            <a:endParaRPr sz="1800"/>
          </a:p>
        </p:txBody>
      </p:sp>
      <p:sp>
        <p:nvSpPr>
          <p:cNvPr id="687" name="bg object 687"/>
          <p:cNvSpPr/>
          <p:nvPr/>
        </p:nvSpPr>
        <p:spPr>
          <a:xfrm>
            <a:off x="11350413"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EBD"/>
          </a:solidFill>
        </p:spPr>
        <p:txBody>
          <a:bodyPr wrap="square" lIns="0" tIns="0" rIns="0" bIns="0" rtlCol="0"/>
          <a:lstStyle/>
          <a:p>
            <a:endParaRPr sz="1800"/>
          </a:p>
        </p:txBody>
      </p:sp>
      <p:sp>
        <p:nvSpPr>
          <p:cNvPr id="688" name="bg object 688"/>
          <p:cNvSpPr/>
          <p:nvPr/>
        </p:nvSpPr>
        <p:spPr>
          <a:xfrm>
            <a:off x="11414760"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EBE"/>
          </a:solidFill>
        </p:spPr>
        <p:txBody>
          <a:bodyPr wrap="square" lIns="0" tIns="0" rIns="0" bIns="0" rtlCol="0"/>
          <a:lstStyle/>
          <a:p>
            <a:endParaRPr sz="1800"/>
          </a:p>
        </p:txBody>
      </p:sp>
      <p:sp>
        <p:nvSpPr>
          <p:cNvPr id="689" name="bg object 689"/>
          <p:cNvSpPr/>
          <p:nvPr/>
        </p:nvSpPr>
        <p:spPr>
          <a:xfrm>
            <a:off x="11480799"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FBF"/>
          </a:solidFill>
        </p:spPr>
        <p:txBody>
          <a:bodyPr wrap="square" lIns="0" tIns="0" rIns="0" bIns="0" rtlCol="0"/>
          <a:lstStyle/>
          <a:p>
            <a:endParaRPr sz="1800"/>
          </a:p>
        </p:txBody>
      </p:sp>
      <p:sp>
        <p:nvSpPr>
          <p:cNvPr id="690" name="bg object 690"/>
          <p:cNvSpPr/>
          <p:nvPr/>
        </p:nvSpPr>
        <p:spPr>
          <a:xfrm>
            <a:off x="11545147"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FC0"/>
          </a:solidFill>
        </p:spPr>
        <p:txBody>
          <a:bodyPr wrap="square" lIns="0" tIns="0" rIns="0" bIns="0" rtlCol="0"/>
          <a:lstStyle/>
          <a:p>
            <a:endParaRPr sz="1800"/>
          </a:p>
        </p:txBody>
      </p:sp>
      <p:sp>
        <p:nvSpPr>
          <p:cNvPr id="691" name="bg object 691"/>
          <p:cNvSpPr/>
          <p:nvPr/>
        </p:nvSpPr>
        <p:spPr>
          <a:xfrm>
            <a:off x="11609493"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60C1"/>
          </a:solidFill>
        </p:spPr>
        <p:txBody>
          <a:bodyPr wrap="square" lIns="0" tIns="0" rIns="0" bIns="0" rtlCol="0"/>
          <a:lstStyle/>
          <a:p>
            <a:endParaRPr sz="1800"/>
          </a:p>
        </p:txBody>
      </p:sp>
      <p:sp>
        <p:nvSpPr>
          <p:cNvPr id="692" name="bg object 692"/>
          <p:cNvSpPr/>
          <p:nvPr/>
        </p:nvSpPr>
        <p:spPr>
          <a:xfrm>
            <a:off x="11673840"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0C2"/>
          </a:solidFill>
        </p:spPr>
        <p:txBody>
          <a:bodyPr wrap="square" lIns="0" tIns="0" rIns="0" bIns="0" rtlCol="0"/>
          <a:lstStyle/>
          <a:p>
            <a:endParaRPr sz="1800"/>
          </a:p>
        </p:txBody>
      </p:sp>
      <p:sp>
        <p:nvSpPr>
          <p:cNvPr id="693" name="bg object 693"/>
          <p:cNvSpPr/>
          <p:nvPr/>
        </p:nvSpPr>
        <p:spPr>
          <a:xfrm>
            <a:off x="11738185"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61C3"/>
          </a:solidFill>
        </p:spPr>
        <p:txBody>
          <a:bodyPr wrap="square" lIns="0" tIns="0" rIns="0" bIns="0" rtlCol="0"/>
          <a:lstStyle/>
          <a:p>
            <a:endParaRPr sz="1800"/>
          </a:p>
        </p:txBody>
      </p:sp>
      <p:sp>
        <p:nvSpPr>
          <p:cNvPr id="694" name="bg object 694"/>
          <p:cNvSpPr/>
          <p:nvPr/>
        </p:nvSpPr>
        <p:spPr>
          <a:xfrm>
            <a:off x="11802532"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1C4"/>
          </a:solidFill>
        </p:spPr>
        <p:txBody>
          <a:bodyPr wrap="square" lIns="0" tIns="0" rIns="0" bIns="0" rtlCol="0"/>
          <a:lstStyle/>
          <a:p>
            <a:endParaRPr sz="1800"/>
          </a:p>
        </p:txBody>
      </p:sp>
      <p:sp>
        <p:nvSpPr>
          <p:cNvPr id="695" name="bg object 695"/>
          <p:cNvSpPr/>
          <p:nvPr/>
        </p:nvSpPr>
        <p:spPr>
          <a:xfrm>
            <a:off x="11868574" y="760730"/>
            <a:ext cx="69425"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62C5"/>
          </a:solidFill>
        </p:spPr>
        <p:txBody>
          <a:bodyPr wrap="square" lIns="0" tIns="0" rIns="0" bIns="0" rtlCol="0"/>
          <a:lstStyle/>
          <a:p>
            <a:endParaRPr sz="1800"/>
          </a:p>
        </p:txBody>
      </p:sp>
      <p:sp>
        <p:nvSpPr>
          <p:cNvPr id="696" name="bg object 696"/>
          <p:cNvSpPr/>
          <p:nvPr/>
        </p:nvSpPr>
        <p:spPr>
          <a:xfrm>
            <a:off x="11932919" y="760730"/>
            <a:ext cx="7112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62C6"/>
          </a:solidFill>
        </p:spPr>
        <p:txBody>
          <a:bodyPr wrap="square" lIns="0" tIns="0" rIns="0" bIns="0" rtlCol="0"/>
          <a:lstStyle/>
          <a:p>
            <a:endParaRPr sz="1800"/>
          </a:p>
        </p:txBody>
      </p:sp>
      <p:sp>
        <p:nvSpPr>
          <p:cNvPr id="697" name="bg object 697"/>
          <p:cNvSpPr/>
          <p:nvPr/>
        </p:nvSpPr>
        <p:spPr>
          <a:xfrm>
            <a:off x="11997265"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3C7"/>
          </a:solidFill>
        </p:spPr>
        <p:txBody>
          <a:bodyPr wrap="square" lIns="0" tIns="0" rIns="0" bIns="0" rtlCol="0"/>
          <a:lstStyle/>
          <a:p>
            <a:endParaRPr sz="1800"/>
          </a:p>
        </p:txBody>
      </p:sp>
      <p:sp>
        <p:nvSpPr>
          <p:cNvPr id="698" name="bg object 698"/>
          <p:cNvSpPr/>
          <p:nvPr/>
        </p:nvSpPr>
        <p:spPr>
          <a:xfrm>
            <a:off x="12061613" y="760730"/>
            <a:ext cx="7112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3C8"/>
          </a:solidFill>
        </p:spPr>
        <p:txBody>
          <a:bodyPr wrap="square" lIns="0" tIns="0" rIns="0" bIns="0" rtlCol="0"/>
          <a:lstStyle/>
          <a:p>
            <a:endParaRPr sz="1800"/>
          </a:p>
        </p:txBody>
      </p:sp>
      <p:sp>
        <p:nvSpPr>
          <p:cNvPr id="699" name="bg object 699"/>
          <p:cNvSpPr/>
          <p:nvPr/>
        </p:nvSpPr>
        <p:spPr>
          <a:xfrm>
            <a:off x="12125960" y="762000"/>
            <a:ext cx="62653" cy="762000"/>
          </a:xfrm>
          <a:custGeom>
            <a:avLst/>
            <a:gdLst/>
            <a:ahLst/>
            <a:cxnLst/>
            <a:rect l="l" t="t" r="r" b="b"/>
            <a:pathLst>
              <a:path w="46990" h="762000">
                <a:moveTo>
                  <a:pt x="0" y="762000"/>
                </a:moveTo>
                <a:lnTo>
                  <a:pt x="0" y="0"/>
                </a:lnTo>
                <a:lnTo>
                  <a:pt x="46989" y="0"/>
                </a:lnTo>
                <a:lnTo>
                  <a:pt x="46989" y="762000"/>
                </a:lnTo>
                <a:lnTo>
                  <a:pt x="0" y="762000"/>
                </a:lnTo>
                <a:close/>
              </a:path>
            </a:pathLst>
          </a:custGeom>
          <a:solidFill>
            <a:srgbClr val="0064C9"/>
          </a:solidFill>
        </p:spPr>
        <p:txBody>
          <a:bodyPr wrap="square" lIns="0" tIns="0" rIns="0" bIns="0" rtlCol="0"/>
          <a:lstStyle/>
          <a:p>
            <a:endParaRPr sz="180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2/21/2022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916223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5806546A-957F-4C4D-9744-1177AD258E10}"/>
              </a:ext>
            </a:extLst>
          </p:cNvPr>
          <p:cNvSpPr>
            <a:spLocks noGrp="1"/>
          </p:cNvSpPr>
          <p:nvPr>
            <p:ph type="dt" sz="half" idx="10"/>
          </p:nvPr>
        </p:nvSpPr>
        <p:spPr/>
        <p:txBody>
          <a:bodyPr/>
          <a:lstStyle/>
          <a:p>
            <a:fld id="{2F3E8B1C-86EF-43CF-8304-249481088644}" type="datetimeFigureOut">
              <a:rPr lang="en-US" smtClean="0"/>
              <a:t>2/21/2022</a:t>
            </a:fld>
            <a:endParaRPr lang="en-US"/>
          </a:p>
        </p:txBody>
      </p:sp>
      <p:sp>
        <p:nvSpPr>
          <p:cNvPr id="5" name="Footer Placeholder 4">
            <a:extLst>
              <a:ext uri="{FF2B5EF4-FFF2-40B4-BE49-F238E27FC236}">
                <a16:creationId xmlns="" xmlns:a16="http://schemas.microsoft.com/office/drawing/2014/main" id="{B1DB149C-CC63-4E3A-A83D-EF637EB519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EDB94775-7982-41EC-B584-D51224D38F77}"/>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356831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8CE4BD8-507D-48E4-A624-F16A741C3609}"/>
              </a:ext>
            </a:extLst>
          </p:cNvPr>
          <p:cNvSpPr>
            <a:spLocks noGrp="1"/>
          </p:cNvSpPr>
          <p:nvPr>
            <p:ph type="title"/>
          </p:nvPr>
        </p:nvSpPr>
        <p:spPr>
          <a:xfrm>
            <a:off x="700635" y="922096"/>
            <a:ext cx="10691265" cy="1127930"/>
          </a:xfrm>
        </p:spPr>
        <p:txBody>
          <a:bodyPr/>
          <a:lstStyle/>
          <a:p>
            <a:r>
              <a:rPr lang="en-US" dirty="0"/>
              <a:t>Click to edit Master title style</a:t>
            </a:r>
          </a:p>
        </p:txBody>
      </p:sp>
      <p:sp>
        <p:nvSpPr>
          <p:cNvPr id="3" name="Content Placeholder 2">
            <a:extLst>
              <a:ext uri="{FF2B5EF4-FFF2-40B4-BE49-F238E27FC236}">
                <a16:creationId xmlns="" xmlns:a16="http://schemas.microsoft.com/office/drawing/2014/main" id="{810A07E4-3A39-457C-A059-7DFB6039D947}"/>
              </a:ext>
            </a:extLst>
          </p:cNvPr>
          <p:cNvSpPr>
            <a:spLocks noGrp="1"/>
          </p:cNvSpPr>
          <p:nvPr>
            <p:ph sz="half" idx="1"/>
          </p:nvPr>
        </p:nvSpPr>
        <p:spPr>
          <a:xfrm>
            <a:off x="715383" y="2128684"/>
            <a:ext cx="5304417" cy="3844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 xmlns:a16="http://schemas.microsoft.com/office/drawing/2014/main" id="{7B141E17-47CE-4A78-B0FA-0E9786DA67C5}"/>
              </a:ext>
            </a:extLst>
          </p:cNvPr>
          <p:cNvSpPr>
            <a:spLocks noGrp="1"/>
          </p:cNvSpPr>
          <p:nvPr>
            <p:ph sz="half" idx="2"/>
          </p:nvPr>
        </p:nvSpPr>
        <p:spPr>
          <a:xfrm>
            <a:off x="6172200" y="2128684"/>
            <a:ext cx="5219700" cy="3844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 xmlns:a16="http://schemas.microsoft.com/office/drawing/2014/main" id="{89F02C13-D3ED-4044-9716-F29D79A184C9}"/>
              </a:ext>
            </a:extLst>
          </p:cNvPr>
          <p:cNvSpPr>
            <a:spLocks noGrp="1"/>
          </p:cNvSpPr>
          <p:nvPr>
            <p:ph type="dt" sz="half" idx="10"/>
          </p:nvPr>
        </p:nvSpPr>
        <p:spPr/>
        <p:txBody>
          <a:bodyPr/>
          <a:lstStyle/>
          <a:p>
            <a:fld id="{2F3E8B1C-86EF-43CF-8304-249481088644}" type="datetimeFigureOut">
              <a:rPr lang="en-US" smtClean="0"/>
              <a:t>2/21/2022</a:t>
            </a:fld>
            <a:endParaRPr lang="en-US"/>
          </a:p>
        </p:txBody>
      </p:sp>
      <p:sp>
        <p:nvSpPr>
          <p:cNvPr id="6" name="Footer Placeholder 5">
            <a:extLst>
              <a:ext uri="{FF2B5EF4-FFF2-40B4-BE49-F238E27FC236}">
                <a16:creationId xmlns="" xmlns:a16="http://schemas.microsoft.com/office/drawing/2014/main" id="{8AF334AD-FB29-4355-B5CF-85E61B4F34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BA5AA154-790C-4774-9C21-8C543E733F2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420824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07DD35-7673-4F88-86B0-634883B5E345}"/>
              </a:ext>
            </a:extLst>
          </p:cNvPr>
          <p:cNvSpPr>
            <a:spLocks noGrp="1"/>
          </p:cNvSpPr>
          <p:nvPr>
            <p:ph type="title"/>
          </p:nvPr>
        </p:nvSpPr>
        <p:spPr>
          <a:xfrm>
            <a:off x="685887" y="929148"/>
            <a:ext cx="10640005" cy="761540"/>
          </a:xfrm>
        </p:spPr>
        <p:txBody>
          <a:bodyPr/>
          <a:lstStyle/>
          <a:p>
            <a:r>
              <a:rPr lang="en-US" dirty="0"/>
              <a:t>Click to edit Master title style</a:t>
            </a:r>
          </a:p>
        </p:txBody>
      </p:sp>
      <p:sp>
        <p:nvSpPr>
          <p:cNvPr id="3" name="Text Placeholder 2">
            <a:extLst>
              <a:ext uri="{FF2B5EF4-FFF2-40B4-BE49-F238E27FC236}">
                <a16:creationId xmlns="" xmlns:a16="http://schemas.microsoft.com/office/drawing/2014/main" id="{5EC820D7-3E0B-47C6-A583-C4C839C5AF03}"/>
              </a:ext>
            </a:extLst>
          </p:cNvPr>
          <p:cNvSpPr>
            <a:spLocks noGrp="1"/>
          </p:cNvSpPr>
          <p:nvPr>
            <p:ph type="body" idx="1"/>
          </p:nvPr>
        </p:nvSpPr>
        <p:spPr>
          <a:xfrm>
            <a:off x="715384" y="1681163"/>
            <a:ext cx="5282192"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 xmlns:a16="http://schemas.microsoft.com/office/drawing/2014/main" id="{6A839A7B-97D5-400F-B802-A0FF28FE9F15}"/>
              </a:ext>
            </a:extLst>
          </p:cNvPr>
          <p:cNvSpPr>
            <a:spLocks noGrp="1"/>
          </p:cNvSpPr>
          <p:nvPr>
            <p:ph sz="half" idx="2"/>
          </p:nvPr>
        </p:nvSpPr>
        <p:spPr>
          <a:xfrm>
            <a:off x="715384" y="2505075"/>
            <a:ext cx="5282192" cy="342377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 xmlns:a16="http://schemas.microsoft.com/office/drawing/2014/main" id="{C2E0ECA2-DBF1-4681-9DFA-93AFD1B371DB}"/>
              </a:ext>
            </a:extLst>
          </p:cNvPr>
          <p:cNvSpPr>
            <a:spLocks noGrp="1"/>
          </p:cNvSpPr>
          <p:nvPr>
            <p:ph type="body" sz="quarter" idx="3"/>
          </p:nvPr>
        </p:nvSpPr>
        <p:spPr>
          <a:xfrm>
            <a:off x="6172200" y="1681163"/>
            <a:ext cx="5183188"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 xmlns:a16="http://schemas.microsoft.com/office/drawing/2014/main" id="{390EBBBB-517F-4ED7-9E51-CF0F7590B4D4}"/>
              </a:ext>
            </a:extLst>
          </p:cNvPr>
          <p:cNvSpPr>
            <a:spLocks noGrp="1"/>
          </p:cNvSpPr>
          <p:nvPr>
            <p:ph sz="quarter" idx="4"/>
          </p:nvPr>
        </p:nvSpPr>
        <p:spPr>
          <a:xfrm>
            <a:off x="6172200" y="2505075"/>
            <a:ext cx="5183188" cy="34237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2511B5C7-1E37-478F-B4B0-C7202FFE41B9}"/>
              </a:ext>
            </a:extLst>
          </p:cNvPr>
          <p:cNvSpPr>
            <a:spLocks noGrp="1"/>
          </p:cNvSpPr>
          <p:nvPr>
            <p:ph type="dt" sz="half" idx="10"/>
          </p:nvPr>
        </p:nvSpPr>
        <p:spPr/>
        <p:txBody>
          <a:bodyPr/>
          <a:lstStyle/>
          <a:p>
            <a:fld id="{2F3E8B1C-86EF-43CF-8304-249481088644}" type="datetimeFigureOut">
              <a:rPr lang="en-US" smtClean="0"/>
              <a:t>2/21/2022</a:t>
            </a:fld>
            <a:endParaRPr lang="en-US"/>
          </a:p>
        </p:txBody>
      </p:sp>
      <p:sp>
        <p:nvSpPr>
          <p:cNvPr id="8" name="Footer Placeholder 7">
            <a:extLst>
              <a:ext uri="{FF2B5EF4-FFF2-40B4-BE49-F238E27FC236}">
                <a16:creationId xmlns="" xmlns:a16="http://schemas.microsoft.com/office/drawing/2014/main" id="{9153F7EF-507C-4CB3-86C5-8B34FFFC1D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58E3DEA6-E4EB-4C2A-8B4F-55EC965B6219}"/>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396949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8032964-A933-4B98-A141-A4B316DAFA9F}"/>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 xmlns:a16="http://schemas.microsoft.com/office/drawing/2014/main" id="{5D684C9D-23DA-42B0-9DD3-7592F72E8DC9}"/>
              </a:ext>
            </a:extLst>
          </p:cNvPr>
          <p:cNvSpPr>
            <a:spLocks noGrp="1"/>
          </p:cNvSpPr>
          <p:nvPr>
            <p:ph type="dt" sz="half" idx="10"/>
          </p:nvPr>
        </p:nvSpPr>
        <p:spPr/>
        <p:txBody>
          <a:bodyPr/>
          <a:lstStyle/>
          <a:p>
            <a:fld id="{2F3E8B1C-86EF-43CF-8304-249481088644}" type="datetimeFigureOut">
              <a:rPr lang="en-US" smtClean="0"/>
              <a:t>2/21/2022</a:t>
            </a:fld>
            <a:endParaRPr lang="en-US"/>
          </a:p>
        </p:txBody>
      </p:sp>
      <p:sp>
        <p:nvSpPr>
          <p:cNvPr id="4" name="Footer Placeholder 3">
            <a:extLst>
              <a:ext uri="{FF2B5EF4-FFF2-40B4-BE49-F238E27FC236}">
                <a16:creationId xmlns="" xmlns:a16="http://schemas.microsoft.com/office/drawing/2014/main" id="{68BF8F05-876F-49D8-AE30-5BB2A91ECD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153D20DA-9260-4577-BB51-789570A243AF}"/>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936508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AD2C1F24-E0A1-45A7-8EF5-92CD9799341C}"/>
              </a:ext>
            </a:extLst>
          </p:cNvPr>
          <p:cNvSpPr>
            <a:spLocks noGrp="1"/>
          </p:cNvSpPr>
          <p:nvPr>
            <p:ph type="dt" sz="half" idx="10"/>
          </p:nvPr>
        </p:nvSpPr>
        <p:spPr/>
        <p:txBody>
          <a:bodyPr/>
          <a:lstStyle/>
          <a:p>
            <a:fld id="{2F3E8B1C-86EF-43CF-8304-249481088644}" type="datetimeFigureOut">
              <a:rPr lang="en-US" smtClean="0"/>
              <a:t>2/21/2022</a:t>
            </a:fld>
            <a:endParaRPr lang="en-US"/>
          </a:p>
        </p:txBody>
      </p:sp>
      <p:sp>
        <p:nvSpPr>
          <p:cNvPr id="3" name="Footer Placeholder 2">
            <a:extLst>
              <a:ext uri="{FF2B5EF4-FFF2-40B4-BE49-F238E27FC236}">
                <a16:creationId xmlns="" xmlns:a16="http://schemas.microsoft.com/office/drawing/2014/main" id="{3E021C19-210E-46B0-9036-5D8AECC926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1A880FEF-487E-44DF-8615-DF2210419602}"/>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25795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1A568EE-74C8-43A6-90BC-2DDD965CF64A}"/>
              </a:ext>
            </a:extLst>
          </p:cNvPr>
          <p:cNvSpPr>
            <a:spLocks noGrp="1"/>
          </p:cNvSpPr>
          <p:nvPr>
            <p:ph type="title"/>
          </p:nvPr>
        </p:nvSpPr>
        <p:spPr>
          <a:xfrm>
            <a:off x="678426" y="781665"/>
            <a:ext cx="4093599" cy="1223452"/>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 xmlns:a16="http://schemas.microsoft.com/office/drawing/2014/main" id="{971C35AC-CAE3-48CF-A3E4-A075C9FDD7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 xmlns:a16="http://schemas.microsoft.com/office/drawing/2014/main" id="{2D9D03EA-5FAD-4609-A2B8-624E426847E3}"/>
              </a:ext>
            </a:extLst>
          </p:cNvPr>
          <p:cNvSpPr>
            <a:spLocks noGrp="1"/>
          </p:cNvSpPr>
          <p:nvPr>
            <p:ph type="body" sz="half" idx="2"/>
          </p:nvPr>
        </p:nvSpPr>
        <p:spPr>
          <a:xfrm>
            <a:off x="688258" y="2315497"/>
            <a:ext cx="4093599" cy="35534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 xmlns:a16="http://schemas.microsoft.com/office/drawing/2014/main" id="{0B58D2EA-2191-4216-B64D-067BDFE12375}"/>
              </a:ext>
            </a:extLst>
          </p:cNvPr>
          <p:cNvSpPr>
            <a:spLocks noGrp="1"/>
          </p:cNvSpPr>
          <p:nvPr>
            <p:ph type="dt" sz="half" idx="10"/>
          </p:nvPr>
        </p:nvSpPr>
        <p:spPr/>
        <p:txBody>
          <a:bodyPr/>
          <a:lstStyle/>
          <a:p>
            <a:fld id="{2F3E8B1C-86EF-43CF-8304-249481088644}" type="datetimeFigureOut">
              <a:rPr lang="en-US" smtClean="0"/>
              <a:t>2/21/2022</a:t>
            </a:fld>
            <a:endParaRPr lang="en-US"/>
          </a:p>
        </p:txBody>
      </p:sp>
      <p:sp>
        <p:nvSpPr>
          <p:cNvPr id="6" name="Footer Placeholder 5">
            <a:extLst>
              <a:ext uri="{FF2B5EF4-FFF2-40B4-BE49-F238E27FC236}">
                <a16:creationId xmlns="" xmlns:a16="http://schemas.microsoft.com/office/drawing/2014/main" id="{78042128-DAB4-481C-BEE6-3523E8E88B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AE50E382-C500-4A4C-A7C6-43860383AB91}"/>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917961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39FE98B-EACF-4251-A8AF-0D9EDD17C664}"/>
              </a:ext>
            </a:extLst>
          </p:cNvPr>
          <p:cNvSpPr>
            <a:spLocks noGrp="1"/>
          </p:cNvSpPr>
          <p:nvPr>
            <p:ph type="title"/>
          </p:nvPr>
        </p:nvSpPr>
        <p:spPr>
          <a:xfrm>
            <a:off x="683342" y="1066800"/>
            <a:ext cx="4103431" cy="1317523"/>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 xmlns:a16="http://schemas.microsoft.com/office/drawing/2014/main" id="{FA0C2E6A-F834-4540-BB00-E13CB45DC362}"/>
              </a:ext>
            </a:extLst>
          </p:cNvPr>
          <p:cNvSpPr>
            <a:spLocks noGrp="1"/>
          </p:cNvSpPr>
          <p:nvPr>
            <p:ph type="body" sz="half" idx="2"/>
          </p:nvPr>
        </p:nvSpPr>
        <p:spPr>
          <a:xfrm>
            <a:off x="683342"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 xmlns:a16="http://schemas.microsoft.com/office/drawing/2014/main" id="{F0C38EAB-AD63-415C-B263-BA1D8FBE3CB0}"/>
              </a:ext>
            </a:extLst>
          </p:cNvPr>
          <p:cNvSpPr>
            <a:spLocks noGrp="1"/>
          </p:cNvSpPr>
          <p:nvPr>
            <p:ph type="dt" sz="half" idx="10"/>
          </p:nvPr>
        </p:nvSpPr>
        <p:spPr/>
        <p:txBody>
          <a:bodyPr/>
          <a:lstStyle/>
          <a:p>
            <a:fld id="{2F3E8B1C-86EF-43CF-8304-249481088644}" type="datetimeFigureOut">
              <a:rPr lang="en-US" smtClean="0"/>
              <a:t>2/21/2022</a:t>
            </a:fld>
            <a:endParaRPr lang="en-US"/>
          </a:p>
        </p:txBody>
      </p:sp>
      <p:sp>
        <p:nvSpPr>
          <p:cNvPr id="6" name="Footer Placeholder 5">
            <a:extLst>
              <a:ext uri="{FF2B5EF4-FFF2-40B4-BE49-F238E27FC236}">
                <a16:creationId xmlns="" xmlns:a16="http://schemas.microsoft.com/office/drawing/2014/main" id="{422E5541-B6DE-45E8-BCFE-0DFC4F5740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DBB78D45-289B-46AF-8CB9-E6150BEA17ED}"/>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987735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image" Target="../media/image1.jp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3.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47A362AC-B59F-4AC7-B279-57DDD5336BCA}"/>
              </a:ext>
            </a:extLst>
          </p:cNvPr>
          <p:cNvSpPr>
            <a:spLocks noGrp="1"/>
          </p:cNvSpPr>
          <p:nvPr>
            <p:ph type="title"/>
          </p:nvPr>
        </p:nvSpPr>
        <p:spPr>
          <a:xfrm>
            <a:off x="700635" y="922096"/>
            <a:ext cx="10691265" cy="137103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 xmlns:a16="http://schemas.microsoft.com/office/drawing/2014/main" id="{0E6042DB-75BD-4EC1-B6D9-8A72EF940CAA}"/>
              </a:ext>
            </a:extLst>
          </p:cNvPr>
          <p:cNvSpPr>
            <a:spLocks noGrp="1"/>
          </p:cNvSpPr>
          <p:nvPr>
            <p:ph type="body" idx="1"/>
          </p:nvPr>
        </p:nvSpPr>
        <p:spPr>
          <a:xfrm>
            <a:off x="700635" y="2293126"/>
            <a:ext cx="10691265" cy="363608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 xmlns:a16="http://schemas.microsoft.com/office/drawing/2014/main" id="{21DD1378-7C96-4079-B44C-3D86B4657596}"/>
              </a:ext>
            </a:extLst>
          </p:cNvPr>
          <p:cNvSpPr>
            <a:spLocks noGrp="1"/>
          </p:cNvSpPr>
          <p:nvPr>
            <p:ph type="dt" sz="half" idx="2"/>
          </p:nvPr>
        </p:nvSpPr>
        <p:spPr>
          <a:xfrm>
            <a:off x="8369448" y="6356350"/>
            <a:ext cx="2592594" cy="365125"/>
          </a:xfrm>
          <a:prstGeom prst="rect">
            <a:avLst/>
          </a:prstGeom>
        </p:spPr>
        <p:txBody>
          <a:bodyPr vert="horz" lIns="91440" tIns="45720" rIns="91440" bIns="45720" rtlCol="0" anchor="ctr"/>
          <a:lstStyle>
            <a:lvl1pPr algn="r">
              <a:defRPr sz="1050">
                <a:solidFill>
                  <a:schemeClr val="tx1"/>
                </a:solidFill>
                <a:latin typeface="+mj-lt"/>
              </a:defRPr>
            </a:lvl1pPr>
          </a:lstStyle>
          <a:p>
            <a:fld id="{2F3E8B1C-86EF-43CF-8304-249481088644}" type="datetimeFigureOut">
              <a:rPr lang="en-US" smtClean="0"/>
              <a:pPr/>
              <a:t>2/21/2022</a:t>
            </a:fld>
            <a:endParaRPr lang="en-US" dirty="0"/>
          </a:p>
        </p:txBody>
      </p:sp>
      <p:sp>
        <p:nvSpPr>
          <p:cNvPr id="5" name="Footer Placeholder 4">
            <a:extLst>
              <a:ext uri="{FF2B5EF4-FFF2-40B4-BE49-F238E27FC236}">
                <a16:creationId xmlns="" xmlns:a16="http://schemas.microsoft.com/office/drawing/2014/main" id="{D19B6B78-577F-43F5-BAEE-BF72484C9850}"/>
              </a:ext>
            </a:extLst>
          </p:cNvPr>
          <p:cNvSpPr>
            <a:spLocks noGrp="1"/>
          </p:cNvSpPr>
          <p:nvPr>
            <p:ph type="ftr" sz="quarter" idx="3"/>
          </p:nvPr>
        </p:nvSpPr>
        <p:spPr>
          <a:xfrm>
            <a:off x="715383"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C3DB2ADC-AF19-4574-8C10-79B5B04FCA27}" type="slidenum">
              <a:rPr lang="en-US" smtClean="0"/>
              <a:pPr/>
              <a:t>‹#›</a:t>
            </a:fld>
            <a:endParaRPr lang="en-US" dirty="0"/>
          </a:p>
        </p:txBody>
      </p:sp>
      <p:cxnSp>
        <p:nvCxnSpPr>
          <p:cNvPr id="7" name="Straight Connector 6">
            <a:extLst>
              <a:ext uri="{FF2B5EF4-FFF2-40B4-BE49-F238E27FC236}">
                <a16:creationId xmlns=""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5964078"/>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80" r:id="rId5"/>
    <p:sldLayoutId id="2147483685" r:id="rId6"/>
    <p:sldLayoutId id="2147483681" r:id="rId7"/>
    <p:sldLayoutId id="2147483682" r:id="rId8"/>
    <p:sldLayoutId id="2147483683" r:id="rId9"/>
    <p:sldLayoutId id="2147483684" r:id="rId10"/>
    <p:sldLayoutId id="2147483686" r:id="rId11"/>
  </p:sldLayoutIdLst>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2020147"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FCFCFC"/>
          </a:solidFill>
        </p:spPr>
        <p:txBody>
          <a:bodyPr wrap="square" lIns="0" tIns="0" rIns="0" bIns="0" rtlCol="0"/>
          <a:lstStyle/>
          <a:p>
            <a:endParaRPr sz="1800"/>
          </a:p>
        </p:txBody>
      </p:sp>
      <p:sp>
        <p:nvSpPr>
          <p:cNvPr id="17" name="bg object 17"/>
          <p:cNvSpPr/>
          <p:nvPr/>
        </p:nvSpPr>
        <p:spPr>
          <a:xfrm>
            <a:off x="1993052"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FCFBFB"/>
          </a:solidFill>
        </p:spPr>
        <p:txBody>
          <a:bodyPr wrap="square" lIns="0" tIns="0" rIns="0" bIns="0" rtlCol="0"/>
          <a:lstStyle/>
          <a:p>
            <a:endParaRPr sz="1800"/>
          </a:p>
        </p:txBody>
      </p:sp>
      <p:sp>
        <p:nvSpPr>
          <p:cNvPr id="18" name="bg object 18"/>
          <p:cNvSpPr/>
          <p:nvPr/>
        </p:nvSpPr>
        <p:spPr>
          <a:xfrm>
            <a:off x="1964267"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FBFBFA"/>
          </a:solidFill>
        </p:spPr>
        <p:txBody>
          <a:bodyPr wrap="square" lIns="0" tIns="0" rIns="0" bIns="0" rtlCol="0"/>
          <a:lstStyle/>
          <a:p>
            <a:endParaRPr sz="1800"/>
          </a:p>
        </p:txBody>
      </p:sp>
      <p:sp>
        <p:nvSpPr>
          <p:cNvPr id="19" name="bg object 19"/>
          <p:cNvSpPr/>
          <p:nvPr/>
        </p:nvSpPr>
        <p:spPr>
          <a:xfrm>
            <a:off x="1937173"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FAFAF9"/>
          </a:solidFill>
        </p:spPr>
        <p:txBody>
          <a:bodyPr wrap="square" lIns="0" tIns="0" rIns="0" bIns="0" rtlCol="0"/>
          <a:lstStyle/>
          <a:p>
            <a:endParaRPr sz="1800"/>
          </a:p>
        </p:txBody>
      </p:sp>
      <p:sp>
        <p:nvSpPr>
          <p:cNvPr id="20" name="bg object 20"/>
          <p:cNvSpPr/>
          <p:nvPr/>
        </p:nvSpPr>
        <p:spPr>
          <a:xfrm>
            <a:off x="1908385"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FAF9F8"/>
          </a:solidFill>
        </p:spPr>
        <p:txBody>
          <a:bodyPr wrap="square" lIns="0" tIns="0" rIns="0" bIns="0" rtlCol="0"/>
          <a:lstStyle/>
          <a:p>
            <a:endParaRPr sz="1800"/>
          </a:p>
        </p:txBody>
      </p:sp>
      <p:sp>
        <p:nvSpPr>
          <p:cNvPr id="21" name="bg object 21"/>
          <p:cNvSpPr/>
          <p:nvPr/>
        </p:nvSpPr>
        <p:spPr>
          <a:xfrm>
            <a:off x="1881292" y="761999"/>
            <a:ext cx="28787" cy="6097270"/>
          </a:xfrm>
          <a:custGeom>
            <a:avLst/>
            <a:gdLst/>
            <a:ahLst/>
            <a:cxnLst/>
            <a:rect l="l" t="t" r="r" b="b"/>
            <a:pathLst>
              <a:path w="21590" h="6097270">
                <a:moveTo>
                  <a:pt x="0" y="6097270"/>
                </a:moveTo>
                <a:lnTo>
                  <a:pt x="21590" y="6097270"/>
                </a:lnTo>
                <a:lnTo>
                  <a:pt x="21590" y="0"/>
                </a:lnTo>
                <a:lnTo>
                  <a:pt x="0" y="0"/>
                </a:lnTo>
                <a:lnTo>
                  <a:pt x="0" y="6097270"/>
                </a:lnTo>
                <a:close/>
              </a:path>
            </a:pathLst>
          </a:custGeom>
          <a:solidFill>
            <a:srgbClr val="F9F8F7"/>
          </a:solidFill>
        </p:spPr>
        <p:txBody>
          <a:bodyPr wrap="square" lIns="0" tIns="0" rIns="0" bIns="0" rtlCol="0"/>
          <a:lstStyle/>
          <a:p>
            <a:endParaRPr sz="1800"/>
          </a:p>
        </p:txBody>
      </p:sp>
      <p:sp>
        <p:nvSpPr>
          <p:cNvPr id="22" name="bg object 22"/>
          <p:cNvSpPr/>
          <p:nvPr/>
        </p:nvSpPr>
        <p:spPr>
          <a:xfrm>
            <a:off x="1852507"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F8F7F6"/>
          </a:solidFill>
        </p:spPr>
        <p:txBody>
          <a:bodyPr wrap="square" lIns="0" tIns="0" rIns="0" bIns="0" rtlCol="0"/>
          <a:lstStyle/>
          <a:p>
            <a:endParaRPr sz="1800"/>
          </a:p>
        </p:txBody>
      </p:sp>
      <p:sp>
        <p:nvSpPr>
          <p:cNvPr id="23" name="bg object 23"/>
          <p:cNvSpPr/>
          <p:nvPr/>
        </p:nvSpPr>
        <p:spPr>
          <a:xfrm>
            <a:off x="1823719" y="761999"/>
            <a:ext cx="32173" cy="6097270"/>
          </a:xfrm>
          <a:custGeom>
            <a:avLst/>
            <a:gdLst/>
            <a:ahLst/>
            <a:cxnLst/>
            <a:rect l="l" t="t" r="r" b="b"/>
            <a:pathLst>
              <a:path w="24130" h="6097270">
                <a:moveTo>
                  <a:pt x="0" y="6097270"/>
                </a:moveTo>
                <a:lnTo>
                  <a:pt x="24129" y="6097270"/>
                </a:lnTo>
                <a:lnTo>
                  <a:pt x="24129" y="0"/>
                </a:lnTo>
                <a:lnTo>
                  <a:pt x="0" y="0"/>
                </a:lnTo>
                <a:lnTo>
                  <a:pt x="0" y="6097270"/>
                </a:lnTo>
                <a:close/>
              </a:path>
            </a:pathLst>
          </a:custGeom>
          <a:solidFill>
            <a:srgbClr val="F7F7F5"/>
          </a:solidFill>
        </p:spPr>
        <p:txBody>
          <a:bodyPr wrap="square" lIns="0" tIns="0" rIns="0" bIns="0" rtlCol="0"/>
          <a:lstStyle/>
          <a:p>
            <a:endParaRPr sz="1800"/>
          </a:p>
        </p:txBody>
      </p:sp>
      <p:sp>
        <p:nvSpPr>
          <p:cNvPr id="24" name="bg object 24"/>
          <p:cNvSpPr/>
          <p:nvPr/>
        </p:nvSpPr>
        <p:spPr>
          <a:xfrm>
            <a:off x="1796625" y="761999"/>
            <a:ext cx="30480" cy="6097270"/>
          </a:xfrm>
          <a:custGeom>
            <a:avLst/>
            <a:gdLst/>
            <a:ahLst/>
            <a:cxnLst/>
            <a:rect l="l" t="t" r="r" b="b"/>
            <a:pathLst>
              <a:path w="22859" h="6097270">
                <a:moveTo>
                  <a:pt x="0" y="6097270"/>
                </a:moveTo>
                <a:lnTo>
                  <a:pt x="22860" y="6097270"/>
                </a:lnTo>
                <a:lnTo>
                  <a:pt x="22860" y="0"/>
                </a:lnTo>
                <a:lnTo>
                  <a:pt x="0" y="0"/>
                </a:lnTo>
                <a:lnTo>
                  <a:pt x="0" y="6097270"/>
                </a:lnTo>
                <a:close/>
              </a:path>
            </a:pathLst>
          </a:custGeom>
          <a:solidFill>
            <a:srgbClr val="F7F6F4"/>
          </a:solidFill>
        </p:spPr>
        <p:txBody>
          <a:bodyPr wrap="square" lIns="0" tIns="0" rIns="0" bIns="0" rtlCol="0"/>
          <a:lstStyle/>
          <a:p>
            <a:endParaRPr sz="1800"/>
          </a:p>
        </p:txBody>
      </p:sp>
      <p:sp>
        <p:nvSpPr>
          <p:cNvPr id="25" name="bg object 25"/>
          <p:cNvSpPr/>
          <p:nvPr/>
        </p:nvSpPr>
        <p:spPr>
          <a:xfrm>
            <a:off x="1767840"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F6F5F3"/>
          </a:solidFill>
        </p:spPr>
        <p:txBody>
          <a:bodyPr wrap="square" lIns="0" tIns="0" rIns="0" bIns="0" rtlCol="0"/>
          <a:lstStyle/>
          <a:p>
            <a:endParaRPr sz="1800"/>
          </a:p>
        </p:txBody>
      </p:sp>
      <p:sp>
        <p:nvSpPr>
          <p:cNvPr id="26" name="bg object 26"/>
          <p:cNvSpPr/>
          <p:nvPr/>
        </p:nvSpPr>
        <p:spPr>
          <a:xfrm>
            <a:off x="1740747"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F5F4F2"/>
          </a:solidFill>
        </p:spPr>
        <p:txBody>
          <a:bodyPr wrap="square" lIns="0" tIns="0" rIns="0" bIns="0" rtlCol="0"/>
          <a:lstStyle/>
          <a:p>
            <a:endParaRPr sz="1800"/>
          </a:p>
        </p:txBody>
      </p:sp>
      <p:sp>
        <p:nvSpPr>
          <p:cNvPr id="27" name="bg object 27"/>
          <p:cNvSpPr/>
          <p:nvPr/>
        </p:nvSpPr>
        <p:spPr>
          <a:xfrm>
            <a:off x="1711959" y="761999"/>
            <a:ext cx="30480" cy="6097270"/>
          </a:xfrm>
          <a:custGeom>
            <a:avLst/>
            <a:gdLst/>
            <a:ahLst/>
            <a:cxnLst/>
            <a:rect l="l" t="t" r="r" b="b"/>
            <a:pathLst>
              <a:path w="22859" h="6097270">
                <a:moveTo>
                  <a:pt x="0" y="6097270"/>
                </a:moveTo>
                <a:lnTo>
                  <a:pt x="22860" y="6097270"/>
                </a:lnTo>
                <a:lnTo>
                  <a:pt x="22860" y="0"/>
                </a:lnTo>
                <a:lnTo>
                  <a:pt x="0" y="0"/>
                </a:lnTo>
                <a:lnTo>
                  <a:pt x="0" y="6097270"/>
                </a:lnTo>
                <a:close/>
              </a:path>
            </a:pathLst>
          </a:custGeom>
          <a:solidFill>
            <a:srgbClr val="F5F3F1"/>
          </a:solidFill>
        </p:spPr>
        <p:txBody>
          <a:bodyPr wrap="square" lIns="0" tIns="0" rIns="0" bIns="0" rtlCol="0"/>
          <a:lstStyle/>
          <a:p>
            <a:endParaRPr sz="1800"/>
          </a:p>
        </p:txBody>
      </p:sp>
      <p:sp>
        <p:nvSpPr>
          <p:cNvPr id="28" name="bg object 28"/>
          <p:cNvSpPr/>
          <p:nvPr/>
        </p:nvSpPr>
        <p:spPr>
          <a:xfrm>
            <a:off x="1684867"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F4F3F0"/>
          </a:solidFill>
        </p:spPr>
        <p:txBody>
          <a:bodyPr wrap="square" lIns="0" tIns="0" rIns="0" bIns="0" rtlCol="0"/>
          <a:lstStyle/>
          <a:p>
            <a:endParaRPr sz="1800"/>
          </a:p>
        </p:txBody>
      </p:sp>
      <p:sp>
        <p:nvSpPr>
          <p:cNvPr id="29" name="bg object 29"/>
          <p:cNvSpPr/>
          <p:nvPr/>
        </p:nvSpPr>
        <p:spPr>
          <a:xfrm>
            <a:off x="1656080"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F3F2EF"/>
          </a:solidFill>
        </p:spPr>
        <p:txBody>
          <a:bodyPr wrap="square" lIns="0" tIns="0" rIns="0" bIns="0" rtlCol="0"/>
          <a:lstStyle/>
          <a:p>
            <a:endParaRPr sz="1800"/>
          </a:p>
        </p:txBody>
      </p:sp>
      <p:sp>
        <p:nvSpPr>
          <p:cNvPr id="30" name="bg object 30"/>
          <p:cNvSpPr/>
          <p:nvPr/>
        </p:nvSpPr>
        <p:spPr>
          <a:xfrm>
            <a:off x="1628985"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F3F1EE"/>
          </a:solidFill>
        </p:spPr>
        <p:txBody>
          <a:bodyPr wrap="square" lIns="0" tIns="0" rIns="0" bIns="0" rtlCol="0"/>
          <a:lstStyle/>
          <a:p>
            <a:endParaRPr sz="1800"/>
          </a:p>
        </p:txBody>
      </p:sp>
      <p:sp>
        <p:nvSpPr>
          <p:cNvPr id="31" name="bg object 31"/>
          <p:cNvSpPr/>
          <p:nvPr/>
        </p:nvSpPr>
        <p:spPr>
          <a:xfrm>
            <a:off x="1600200"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F2F0ED"/>
          </a:solidFill>
        </p:spPr>
        <p:txBody>
          <a:bodyPr wrap="square" lIns="0" tIns="0" rIns="0" bIns="0" rtlCol="0"/>
          <a:lstStyle/>
          <a:p>
            <a:endParaRPr sz="1800"/>
          </a:p>
        </p:txBody>
      </p:sp>
      <p:sp>
        <p:nvSpPr>
          <p:cNvPr id="32" name="bg object 32"/>
          <p:cNvSpPr/>
          <p:nvPr/>
        </p:nvSpPr>
        <p:spPr>
          <a:xfrm>
            <a:off x="1573107" y="761999"/>
            <a:ext cx="28787" cy="6097270"/>
          </a:xfrm>
          <a:custGeom>
            <a:avLst/>
            <a:gdLst/>
            <a:ahLst/>
            <a:cxnLst/>
            <a:rect l="l" t="t" r="r" b="b"/>
            <a:pathLst>
              <a:path w="21590" h="6097270">
                <a:moveTo>
                  <a:pt x="0" y="6097270"/>
                </a:moveTo>
                <a:lnTo>
                  <a:pt x="21589" y="6097270"/>
                </a:lnTo>
                <a:lnTo>
                  <a:pt x="21589" y="0"/>
                </a:lnTo>
                <a:lnTo>
                  <a:pt x="0" y="0"/>
                </a:lnTo>
                <a:lnTo>
                  <a:pt x="0" y="6097270"/>
                </a:lnTo>
                <a:close/>
              </a:path>
            </a:pathLst>
          </a:custGeom>
          <a:solidFill>
            <a:srgbClr val="F1F0EC"/>
          </a:solidFill>
        </p:spPr>
        <p:txBody>
          <a:bodyPr wrap="square" lIns="0" tIns="0" rIns="0" bIns="0" rtlCol="0"/>
          <a:lstStyle/>
          <a:p>
            <a:endParaRPr sz="1800"/>
          </a:p>
        </p:txBody>
      </p:sp>
      <p:sp>
        <p:nvSpPr>
          <p:cNvPr id="33" name="bg object 33"/>
          <p:cNvSpPr/>
          <p:nvPr/>
        </p:nvSpPr>
        <p:spPr>
          <a:xfrm>
            <a:off x="1544319"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F0EFEB"/>
          </a:solidFill>
        </p:spPr>
        <p:txBody>
          <a:bodyPr wrap="square" lIns="0" tIns="0" rIns="0" bIns="0" rtlCol="0"/>
          <a:lstStyle/>
          <a:p>
            <a:endParaRPr sz="1800"/>
          </a:p>
        </p:txBody>
      </p:sp>
      <p:sp>
        <p:nvSpPr>
          <p:cNvPr id="34" name="bg object 34"/>
          <p:cNvSpPr/>
          <p:nvPr/>
        </p:nvSpPr>
        <p:spPr>
          <a:xfrm>
            <a:off x="1515533"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F0EEEA"/>
          </a:solidFill>
        </p:spPr>
        <p:txBody>
          <a:bodyPr wrap="square" lIns="0" tIns="0" rIns="0" bIns="0" rtlCol="0"/>
          <a:lstStyle/>
          <a:p>
            <a:endParaRPr sz="1800"/>
          </a:p>
        </p:txBody>
      </p:sp>
      <p:sp>
        <p:nvSpPr>
          <p:cNvPr id="35" name="bg object 35"/>
          <p:cNvSpPr/>
          <p:nvPr/>
        </p:nvSpPr>
        <p:spPr>
          <a:xfrm>
            <a:off x="1488440"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EFEDE9"/>
          </a:solidFill>
        </p:spPr>
        <p:txBody>
          <a:bodyPr wrap="square" lIns="0" tIns="0" rIns="0" bIns="0" rtlCol="0"/>
          <a:lstStyle/>
          <a:p>
            <a:endParaRPr sz="1800"/>
          </a:p>
        </p:txBody>
      </p:sp>
      <p:sp>
        <p:nvSpPr>
          <p:cNvPr id="36" name="bg object 36"/>
          <p:cNvSpPr/>
          <p:nvPr/>
        </p:nvSpPr>
        <p:spPr>
          <a:xfrm>
            <a:off x="1459652"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EEECE8"/>
          </a:solidFill>
        </p:spPr>
        <p:txBody>
          <a:bodyPr wrap="square" lIns="0" tIns="0" rIns="0" bIns="0" rtlCol="0"/>
          <a:lstStyle/>
          <a:p>
            <a:endParaRPr sz="1800"/>
          </a:p>
        </p:txBody>
      </p:sp>
      <p:sp>
        <p:nvSpPr>
          <p:cNvPr id="37" name="bg object 37"/>
          <p:cNvSpPr/>
          <p:nvPr/>
        </p:nvSpPr>
        <p:spPr>
          <a:xfrm>
            <a:off x="1432559" y="761999"/>
            <a:ext cx="30480" cy="6097270"/>
          </a:xfrm>
          <a:custGeom>
            <a:avLst/>
            <a:gdLst/>
            <a:ahLst/>
            <a:cxnLst/>
            <a:rect l="l" t="t" r="r" b="b"/>
            <a:pathLst>
              <a:path w="22859" h="6097270">
                <a:moveTo>
                  <a:pt x="0" y="6097270"/>
                </a:moveTo>
                <a:lnTo>
                  <a:pt x="22860" y="6097270"/>
                </a:lnTo>
                <a:lnTo>
                  <a:pt x="22860" y="0"/>
                </a:lnTo>
                <a:lnTo>
                  <a:pt x="0" y="0"/>
                </a:lnTo>
                <a:lnTo>
                  <a:pt x="0" y="6097270"/>
                </a:lnTo>
                <a:close/>
              </a:path>
            </a:pathLst>
          </a:custGeom>
          <a:solidFill>
            <a:srgbClr val="EEECE7"/>
          </a:solidFill>
        </p:spPr>
        <p:txBody>
          <a:bodyPr wrap="square" lIns="0" tIns="0" rIns="0" bIns="0" rtlCol="0"/>
          <a:lstStyle/>
          <a:p>
            <a:endParaRPr sz="1800"/>
          </a:p>
        </p:txBody>
      </p:sp>
      <p:sp>
        <p:nvSpPr>
          <p:cNvPr id="38" name="bg object 38"/>
          <p:cNvSpPr/>
          <p:nvPr/>
        </p:nvSpPr>
        <p:spPr>
          <a:xfrm>
            <a:off x="1403773"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EDEBE6"/>
          </a:solidFill>
        </p:spPr>
        <p:txBody>
          <a:bodyPr wrap="square" lIns="0" tIns="0" rIns="0" bIns="0" rtlCol="0"/>
          <a:lstStyle/>
          <a:p>
            <a:endParaRPr sz="1800"/>
          </a:p>
        </p:txBody>
      </p:sp>
      <p:sp>
        <p:nvSpPr>
          <p:cNvPr id="39" name="bg object 39"/>
          <p:cNvSpPr/>
          <p:nvPr/>
        </p:nvSpPr>
        <p:spPr>
          <a:xfrm>
            <a:off x="1376680"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ECEAE5"/>
          </a:solidFill>
        </p:spPr>
        <p:txBody>
          <a:bodyPr wrap="square" lIns="0" tIns="0" rIns="0" bIns="0" rtlCol="0"/>
          <a:lstStyle/>
          <a:p>
            <a:endParaRPr sz="1800"/>
          </a:p>
        </p:txBody>
      </p:sp>
      <p:sp>
        <p:nvSpPr>
          <p:cNvPr id="40" name="bg object 40"/>
          <p:cNvSpPr/>
          <p:nvPr/>
        </p:nvSpPr>
        <p:spPr>
          <a:xfrm>
            <a:off x="1347892" y="761999"/>
            <a:ext cx="30480" cy="6097270"/>
          </a:xfrm>
          <a:custGeom>
            <a:avLst/>
            <a:gdLst/>
            <a:ahLst/>
            <a:cxnLst/>
            <a:rect l="l" t="t" r="r" b="b"/>
            <a:pathLst>
              <a:path w="22859" h="6097270">
                <a:moveTo>
                  <a:pt x="0" y="6097270"/>
                </a:moveTo>
                <a:lnTo>
                  <a:pt x="22860" y="6097270"/>
                </a:lnTo>
                <a:lnTo>
                  <a:pt x="22860" y="0"/>
                </a:lnTo>
                <a:lnTo>
                  <a:pt x="0" y="0"/>
                </a:lnTo>
                <a:lnTo>
                  <a:pt x="0" y="6097270"/>
                </a:lnTo>
                <a:close/>
              </a:path>
            </a:pathLst>
          </a:custGeom>
          <a:solidFill>
            <a:srgbClr val="ECE9E4"/>
          </a:solidFill>
        </p:spPr>
        <p:txBody>
          <a:bodyPr wrap="square" lIns="0" tIns="0" rIns="0" bIns="0" rtlCol="0"/>
          <a:lstStyle/>
          <a:p>
            <a:endParaRPr sz="1800"/>
          </a:p>
        </p:txBody>
      </p:sp>
      <p:sp>
        <p:nvSpPr>
          <p:cNvPr id="41" name="bg object 41"/>
          <p:cNvSpPr/>
          <p:nvPr/>
        </p:nvSpPr>
        <p:spPr>
          <a:xfrm>
            <a:off x="1320800"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EBE8E3"/>
          </a:solidFill>
        </p:spPr>
        <p:txBody>
          <a:bodyPr wrap="square" lIns="0" tIns="0" rIns="0" bIns="0" rtlCol="0"/>
          <a:lstStyle/>
          <a:p>
            <a:endParaRPr sz="1800"/>
          </a:p>
        </p:txBody>
      </p:sp>
      <p:sp>
        <p:nvSpPr>
          <p:cNvPr id="42" name="bg object 42"/>
          <p:cNvSpPr/>
          <p:nvPr/>
        </p:nvSpPr>
        <p:spPr>
          <a:xfrm>
            <a:off x="1292013"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EAE8E2"/>
          </a:solidFill>
        </p:spPr>
        <p:txBody>
          <a:bodyPr wrap="square" lIns="0" tIns="0" rIns="0" bIns="0" rtlCol="0"/>
          <a:lstStyle/>
          <a:p>
            <a:endParaRPr sz="1800"/>
          </a:p>
        </p:txBody>
      </p:sp>
      <p:sp>
        <p:nvSpPr>
          <p:cNvPr id="43" name="bg object 43"/>
          <p:cNvSpPr/>
          <p:nvPr/>
        </p:nvSpPr>
        <p:spPr>
          <a:xfrm>
            <a:off x="1263226" y="761999"/>
            <a:ext cx="32173" cy="6097270"/>
          </a:xfrm>
          <a:custGeom>
            <a:avLst/>
            <a:gdLst/>
            <a:ahLst/>
            <a:cxnLst/>
            <a:rect l="l" t="t" r="r" b="b"/>
            <a:pathLst>
              <a:path w="24130" h="6097270">
                <a:moveTo>
                  <a:pt x="0" y="6097270"/>
                </a:moveTo>
                <a:lnTo>
                  <a:pt x="24130" y="6097270"/>
                </a:lnTo>
                <a:lnTo>
                  <a:pt x="24130" y="0"/>
                </a:lnTo>
                <a:lnTo>
                  <a:pt x="0" y="0"/>
                </a:lnTo>
                <a:lnTo>
                  <a:pt x="0" y="6097270"/>
                </a:lnTo>
                <a:close/>
              </a:path>
            </a:pathLst>
          </a:custGeom>
          <a:solidFill>
            <a:srgbClr val="E9E7E1"/>
          </a:solidFill>
        </p:spPr>
        <p:txBody>
          <a:bodyPr wrap="square" lIns="0" tIns="0" rIns="0" bIns="0" rtlCol="0"/>
          <a:lstStyle/>
          <a:p>
            <a:endParaRPr sz="1800"/>
          </a:p>
        </p:txBody>
      </p:sp>
      <p:sp>
        <p:nvSpPr>
          <p:cNvPr id="44" name="bg object 44"/>
          <p:cNvSpPr/>
          <p:nvPr/>
        </p:nvSpPr>
        <p:spPr>
          <a:xfrm>
            <a:off x="1236133"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E9E6E0"/>
          </a:solidFill>
        </p:spPr>
        <p:txBody>
          <a:bodyPr wrap="square" lIns="0" tIns="0" rIns="0" bIns="0" rtlCol="0"/>
          <a:lstStyle/>
          <a:p>
            <a:endParaRPr sz="1800"/>
          </a:p>
        </p:txBody>
      </p:sp>
      <p:sp>
        <p:nvSpPr>
          <p:cNvPr id="45" name="bg object 45"/>
          <p:cNvSpPr/>
          <p:nvPr/>
        </p:nvSpPr>
        <p:spPr>
          <a:xfrm>
            <a:off x="1207347"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E8E5DF"/>
          </a:solidFill>
        </p:spPr>
        <p:txBody>
          <a:bodyPr wrap="square" lIns="0" tIns="0" rIns="0" bIns="0" rtlCol="0"/>
          <a:lstStyle/>
          <a:p>
            <a:endParaRPr sz="1800"/>
          </a:p>
        </p:txBody>
      </p:sp>
      <p:sp>
        <p:nvSpPr>
          <p:cNvPr id="46" name="bg object 46"/>
          <p:cNvSpPr/>
          <p:nvPr/>
        </p:nvSpPr>
        <p:spPr>
          <a:xfrm>
            <a:off x="1180252"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E7E5DE"/>
          </a:solidFill>
        </p:spPr>
        <p:txBody>
          <a:bodyPr wrap="square" lIns="0" tIns="0" rIns="0" bIns="0" rtlCol="0"/>
          <a:lstStyle/>
          <a:p>
            <a:endParaRPr sz="1800"/>
          </a:p>
        </p:txBody>
      </p:sp>
      <p:sp>
        <p:nvSpPr>
          <p:cNvPr id="47" name="bg object 47"/>
          <p:cNvSpPr/>
          <p:nvPr/>
        </p:nvSpPr>
        <p:spPr>
          <a:xfrm>
            <a:off x="1151467"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E7E4DD"/>
          </a:solidFill>
        </p:spPr>
        <p:txBody>
          <a:bodyPr wrap="square" lIns="0" tIns="0" rIns="0" bIns="0" rtlCol="0"/>
          <a:lstStyle/>
          <a:p>
            <a:endParaRPr sz="1800"/>
          </a:p>
        </p:txBody>
      </p:sp>
      <p:sp>
        <p:nvSpPr>
          <p:cNvPr id="48" name="bg object 48"/>
          <p:cNvSpPr/>
          <p:nvPr/>
        </p:nvSpPr>
        <p:spPr>
          <a:xfrm>
            <a:off x="1124373"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E6E3DC"/>
          </a:solidFill>
        </p:spPr>
        <p:txBody>
          <a:bodyPr wrap="square" lIns="0" tIns="0" rIns="0" bIns="0" rtlCol="0"/>
          <a:lstStyle/>
          <a:p>
            <a:endParaRPr sz="1800"/>
          </a:p>
        </p:txBody>
      </p:sp>
      <p:sp>
        <p:nvSpPr>
          <p:cNvPr id="49" name="bg object 49"/>
          <p:cNvSpPr/>
          <p:nvPr/>
        </p:nvSpPr>
        <p:spPr>
          <a:xfrm>
            <a:off x="1095585"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E5E2DB"/>
          </a:solidFill>
        </p:spPr>
        <p:txBody>
          <a:bodyPr wrap="square" lIns="0" tIns="0" rIns="0" bIns="0" rtlCol="0"/>
          <a:lstStyle/>
          <a:p>
            <a:endParaRPr sz="1800"/>
          </a:p>
        </p:txBody>
      </p:sp>
      <p:sp>
        <p:nvSpPr>
          <p:cNvPr id="50" name="bg object 50"/>
          <p:cNvSpPr/>
          <p:nvPr/>
        </p:nvSpPr>
        <p:spPr>
          <a:xfrm>
            <a:off x="1068492" y="761999"/>
            <a:ext cx="30480" cy="6097270"/>
          </a:xfrm>
          <a:custGeom>
            <a:avLst/>
            <a:gdLst/>
            <a:ahLst/>
            <a:cxnLst/>
            <a:rect l="l" t="t" r="r" b="b"/>
            <a:pathLst>
              <a:path w="22859" h="6097270">
                <a:moveTo>
                  <a:pt x="0" y="6097270"/>
                </a:moveTo>
                <a:lnTo>
                  <a:pt x="22860" y="6097270"/>
                </a:lnTo>
                <a:lnTo>
                  <a:pt x="22860" y="0"/>
                </a:lnTo>
                <a:lnTo>
                  <a:pt x="0" y="0"/>
                </a:lnTo>
                <a:lnTo>
                  <a:pt x="0" y="6097270"/>
                </a:lnTo>
                <a:close/>
              </a:path>
            </a:pathLst>
          </a:custGeom>
          <a:solidFill>
            <a:srgbClr val="E5E1DA"/>
          </a:solidFill>
        </p:spPr>
        <p:txBody>
          <a:bodyPr wrap="square" lIns="0" tIns="0" rIns="0" bIns="0" rtlCol="0"/>
          <a:lstStyle/>
          <a:p>
            <a:endParaRPr sz="1800"/>
          </a:p>
        </p:txBody>
      </p:sp>
      <p:sp>
        <p:nvSpPr>
          <p:cNvPr id="51" name="bg object 51"/>
          <p:cNvSpPr/>
          <p:nvPr/>
        </p:nvSpPr>
        <p:spPr>
          <a:xfrm>
            <a:off x="1039707" y="761999"/>
            <a:ext cx="30480" cy="6097270"/>
          </a:xfrm>
          <a:custGeom>
            <a:avLst/>
            <a:gdLst/>
            <a:ahLst/>
            <a:cxnLst/>
            <a:rect l="l" t="t" r="r" b="b"/>
            <a:pathLst>
              <a:path w="22859" h="6097270">
                <a:moveTo>
                  <a:pt x="0" y="6097270"/>
                </a:moveTo>
                <a:lnTo>
                  <a:pt x="22860" y="6097270"/>
                </a:lnTo>
                <a:lnTo>
                  <a:pt x="22860" y="0"/>
                </a:lnTo>
                <a:lnTo>
                  <a:pt x="0" y="0"/>
                </a:lnTo>
                <a:lnTo>
                  <a:pt x="0" y="6097270"/>
                </a:lnTo>
                <a:close/>
              </a:path>
            </a:pathLst>
          </a:custGeom>
          <a:solidFill>
            <a:srgbClr val="E4E1D9"/>
          </a:solidFill>
        </p:spPr>
        <p:txBody>
          <a:bodyPr wrap="square" lIns="0" tIns="0" rIns="0" bIns="0" rtlCol="0"/>
          <a:lstStyle/>
          <a:p>
            <a:endParaRPr sz="1800"/>
          </a:p>
        </p:txBody>
      </p:sp>
      <p:sp>
        <p:nvSpPr>
          <p:cNvPr id="52" name="bg object 52"/>
          <p:cNvSpPr/>
          <p:nvPr/>
        </p:nvSpPr>
        <p:spPr>
          <a:xfrm>
            <a:off x="1012612" y="761999"/>
            <a:ext cx="28787" cy="6097270"/>
          </a:xfrm>
          <a:custGeom>
            <a:avLst/>
            <a:gdLst/>
            <a:ahLst/>
            <a:cxnLst/>
            <a:rect l="l" t="t" r="r" b="b"/>
            <a:pathLst>
              <a:path w="21590" h="6097270">
                <a:moveTo>
                  <a:pt x="0" y="6097270"/>
                </a:moveTo>
                <a:lnTo>
                  <a:pt x="21590" y="6097270"/>
                </a:lnTo>
                <a:lnTo>
                  <a:pt x="21590" y="0"/>
                </a:lnTo>
                <a:lnTo>
                  <a:pt x="0" y="0"/>
                </a:lnTo>
                <a:lnTo>
                  <a:pt x="0" y="6097270"/>
                </a:lnTo>
                <a:close/>
              </a:path>
            </a:pathLst>
          </a:custGeom>
          <a:solidFill>
            <a:srgbClr val="E3E0D8"/>
          </a:solidFill>
        </p:spPr>
        <p:txBody>
          <a:bodyPr wrap="square" lIns="0" tIns="0" rIns="0" bIns="0" rtlCol="0"/>
          <a:lstStyle/>
          <a:p>
            <a:endParaRPr sz="1800"/>
          </a:p>
        </p:txBody>
      </p:sp>
      <p:sp>
        <p:nvSpPr>
          <p:cNvPr id="53" name="bg object 53"/>
          <p:cNvSpPr/>
          <p:nvPr/>
        </p:nvSpPr>
        <p:spPr>
          <a:xfrm>
            <a:off x="983825"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E2DFD7"/>
          </a:solidFill>
        </p:spPr>
        <p:txBody>
          <a:bodyPr wrap="square" lIns="0" tIns="0" rIns="0" bIns="0" rtlCol="0"/>
          <a:lstStyle/>
          <a:p>
            <a:endParaRPr sz="1800"/>
          </a:p>
        </p:txBody>
      </p:sp>
      <p:sp>
        <p:nvSpPr>
          <p:cNvPr id="54" name="bg object 54"/>
          <p:cNvSpPr/>
          <p:nvPr/>
        </p:nvSpPr>
        <p:spPr>
          <a:xfrm>
            <a:off x="955040" y="761999"/>
            <a:ext cx="30480" cy="6097270"/>
          </a:xfrm>
          <a:custGeom>
            <a:avLst/>
            <a:gdLst/>
            <a:ahLst/>
            <a:cxnLst/>
            <a:rect l="l" t="t" r="r" b="b"/>
            <a:pathLst>
              <a:path w="22859" h="6097270">
                <a:moveTo>
                  <a:pt x="0" y="6097270"/>
                </a:moveTo>
                <a:lnTo>
                  <a:pt x="22860" y="6097270"/>
                </a:lnTo>
                <a:lnTo>
                  <a:pt x="22860" y="0"/>
                </a:lnTo>
                <a:lnTo>
                  <a:pt x="0" y="0"/>
                </a:lnTo>
                <a:lnTo>
                  <a:pt x="0" y="6097270"/>
                </a:lnTo>
                <a:close/>
              </a:path>
            </a:pathLst>
          </a:custGeom>
          <a:solidFill>
            <a:srgbClr val="E2DED6"/>
          </a:solidFill>
        </p:spPr>
        <p:txBody>
          <a:bodyPr wrap="square" lIns="0" tIns="0" rIns="0" bIns="0" rtlCol="0"/>
          <a:lstStyle/>
          <a:p>
            <a:endParaRPr sz="1800"/>
          </a:p>
        </p:txBody>
      </p:sp>
      <p:sp>
        <p:nvSpPr>
          <p:cNvPr id="55" name="bg object 55"/>
          <p:cNvSpPr/>
          <p:nvPr/>
        </p:nvSpPr>
        <p:spPr>
          <a:xfrm>
            <a:off x="927945" y="761999"/>
            <a:ext cx="30480" cy="6097270"/>
          </a:xfrm>
          <a:custGeom>
            <a:avLst/>
            <a:gdLst/>
            <a:ahLst/>
            <a:cxnLst/>
            <a:rect l="l" t="t" r="r" b="b"/>
            <a:pathLst>
              <a:path w="22859" h="6097270">
                <a:moveTo>
                  <a:pt x="0" y="6097270"/>
                </a:moveTo>
                <a:lnTo>
                  <a:pt x="22860" y="6097270"/>
                </a:lnTo>
                <a:lnTo>
                  <a:pt x="22860" y="0"/>
                </a:lnTo>
                <a:lnTo>
                  <a:pt x="0" y="0"/>
                </a:lnTo>
                <a:lnTo>
                  <a:pt x="0" y="6097270"/>
                </a:lnTo>
                <a:close/>
              </a:path>
            </a:pathLst>
          </a:custGeom>
          <a:solidFill>
            <a:srgbClr val="E1DDD5"/>
          </a:solidFill>
        </p:spPr>
        <p:txBody>
          <a:bodyPr wrap="square" lIns="0" tIns="0" rIns="0" bIns="0" rtlCol="0"/>
          <a:lstStyle/>
          <a:p>
            <a:endParaRPr sz="1800"/>
          </a:p>
        </p:txBody>
      </p:sp>
      <p:sp>
        <p:nvSpPr>
          <p:cNvPr id="56" name="bg object 56"/>
          <p:cNvSpPr/>
          <p:nvPr/>
        </p:nvSpPr>
        <p:spPr>
          <a:xfrm>
            <a:off x="899159"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E0DDD4"/>
          </a:solidFill>
        </p:spPr>
        <p:txBody>
          <a:bodyPr wrap="square" lIns="0" tIns="0" rIns="0" bIns="0" rtlCol="0"/>
          <a:lstStyle/>
          <a:p>
            <a:endParaRPr sz="1800"/>
          </a:p>
        </p:txBody>
      </p:sp>
      <p:sp>
        <p:nvSpPr>
          <p:cNvPr id="57" name="bg object 57"/>
          <p:cNvSpPr/>
          <p:nvPr/>
        </p:nvSpPr>
        <p:spPr>
          <a:xfrm>
            <a:off x="872067"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E0DCD3"/>
          </a:solidFill>
        </p:spPr>
        <p:txBody>
          <a:bodyPr wrap="square" lIns="0" tIns="0" rIns="0" bIns="0" rtlCol="0"/>
          <a:lstStyle/>
          <a:p>
            <a:endParaRPr sz="1800"/>
          </a:p>
        </p:txBody>
      </p:sp>
      <p:sp>
        <p:nvSpPr>
          <p:cNvPr id="58" name="bg object 58"/>
          <p:cNvSpPr/>
          <p:nvPr/>
        </p:nvSpPr>
        <p:spPr>
          <a:xfrm>
            <a:off x="843279" y="761999"/>
            <a:ext cx="30480" cy="6097270"/>
          </a:xfrm>
          <a:custGeom>
            <a:avLst/>
            <a:gdLst/>
            <a:ahLst/>
            <a:cxnLst/>
            <a:rect l="l" t="t" r="r" b="b"/>
            <a:pathLst>
              <a:path w="22859" h="6097270">
                <a:moveTo>
                  <a:pt x="0" y="6097270"/>
                </a:moveTo>
                <a:lnTo>
                  <a:pt x="22860" y="6097270"/>
                </a:lnTo>
                <a:lnTo>
                  <a:pt x="22860" y="0"/>
                </a:lnTo>
                <a:lnTo>
                  <a:pt x="0" y="0"/>
                </a:lnTo>
                <a:lnTo>
                  <a:pt x="0" y="6097270"/>
                </a:lnTo>
                <a:close/>
              </a:path>
            </a:pathLst>
          </a:custGeom>
          <a:solidFill>
            <a:srgbClr val="DFDBD2"/>
          </a:solidFill>
        </p:spPr>
        <p:txBody>
          <a:bodyPr wrap="square" lIns="0" tIns="0" rIns="0" bIns="0" rtlCol="0"/>
          <a:lstStyle/>
          <a:p>
            <a:endParaRPr sz="1800"/>
          </a:p>
        </p:txBody>
      </p:sp>
      <p:sp>
        <p:nvSpPr>
          <p:cNvPr id="59" name="bg object 59"/>
          <p:cNvSpPr/>
          <p:nvPr/>
        </p:nvSpPr>
        <p:spPr>
          <a:xfrm>
            <a:off x="816187"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DEDAD1"/>
          </a:solidFill>
        </p:spPr>
        <p:txBody>
          <a:bodyPr wrap="square" lIns="0" tIns="0" rIns="0" bIns="0" rtlCol="0"/>
          <a:lstStyle/>
          <a:p>
            <a:endParaRPr sz="1800"/>
          </a:p>
        </p:txBody>
      </p:sp>
      <p:sp>
        <p:nvSpPr>
          <p:cNvPr id="60" name="bg object 60"/>
          <p:cNvSpPr/>
          <p:nvPr/>
        </p:nvSpPr>
        <p:spPr>
          <a:xfrm>
            <a:off x="787400"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DEDAD0"/>
          </a:solidFill>
        </p:spPr>
        <p:txBody>
          <a:bodyPr wrap="square" lIns="0" tIns="0" rIns="0" bIns="0" rtlCol="0"/>
          <a:lstStyle/>
          <a:p>
            <a:endParaRPr sz="1800"/>
          </a:p>
        </p:txBody>
      </p:sp>
      <p:sp>
        <p:nvSpPr>
          <p:cNvPr id="61" name="bg object 61"/>
          <p:cNvSpPr/>
          <p:nvPr/>
        </p:nvSpPr>
        <p:spPr>
          <a:xfrm>
            <a:off x="758612" y="761999"/>
            <a:ext cx="32173" cy="6097270"/>
          </a:xfrm>
          <a:custGeom>
            <a:avLst/>
            <a:gdLst/>
            <a:ahLst/>
            <a:cxnLst/>
            <a:rect l="l" t="t" r="r" b="b"/>
            <a:pathLst>
              <a:path w="24129" h="6097270">
                <a:moveTo>
                  <a:pt x="0" y="6097270"/>
                </a:moveTo>
                <a:lnTo>
                  <a:pt x="24130" y="6097270"/>
                </a:lnTo>
                <a:lnTo>
                  <a:pt x="24130" y="0"/>
                </a:lnTo>
                <a:lnTo>
                  <a:pt x="0" y="0"/>
                </a:lnTo>
                <a:lnTo>
                  <a:pt x="0" y="6097270"/>
                </a:lnTo>
                <a:close/>
              </a:path>
            </a:pathLst>
          </a:custGeom>
          <a:solidFill>
            <a:srgbClr val="DDD9CF"/>
          </a:solidFill>
        </p:spPr>
        <p:txBody>
          <a:bodyPr wrap="square" lIns="0" tIns="0" rIns="0" bIns="0" rtlCol="0"/>
          <a:lstStyle/>
          <a:p>
            <a:endParaRPr sz="1800"/>
          </a:p>
        </p:txBody>
      </p:sp>
      <p:sp>
        <p:nvSpPr>
          <p:cNvPr id="62" name="bg object 62"/>
          <p:cNvSpPr/>
          <p:nvPr/>
        </p:nvSpPr>
        <p:spPr>
          <a:xfrm>
            <a:off x="731520"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DCD8CE"/>
          </a:solidFill>
        </p:spPr>
        <p:txBody>
          <a:bodyPr wrap="square" lIns="0" tIns="0" rIns="0" bIns="0" rtlCol="0"/>
          <a:lstStyle/>
          <a:p>
            <a:endParaRPr sz="1800"/>
          </a:p>
        </p:txBody>
      </p:sp>
      <p:sp>
        <p:nvSpPr>
          <p:cNvPr id="63" name="bg object 63"/>
          <p:cNvSpPr/>
          <p:nvPr/>
        </p:nvSpPr>
        <p:spPr>
          <a:xfrm>
            <a:off x="704425" y="761999"/>
            <a:ext cx="28787" cy="6097270"/>
          </a:xfrm>
          <a:custGeom>
            <a:avLst/>
            <a:gdLst/>
            <a:ahLst/>
            <a:cxnLst/>
            <a:rect l="l" t="t" r="r" b="b"/>
            <a:pathLst>
              <a:path w="21590" h="6097270">
                <a:moveTo>
                  <a:pt x="0" y="6097270"/>
                </a:moveTo>
                <a:lnTo>
                  <a:pt x="21589" y="6097270"/>
                </a:lnTo>
                <a:lnTo>
                  <a:pt x="21589" y="0"/>
                </a:lnTo>
                <a:lnTo>
                  <a:pt x="0" y="0"/>
                </a:lnTo>
                <a:lnTo>
                  <a:pt x="0" y="6097270"/>
                </a:lnTo>
                <a:close/>
              </a:path>
            </a:pathLst>
          </a:custGeom>
          <a:solidFill>
            <a:srgbClr val="DBD7CD"/>
          </a:solidFill>
        </p:spPr>
        <p:txBody>
          <a:bodyPr wrap="square" lIns="0" tIns="0" rIns="0" bIns="0" rtlCol="0"/>
          <a:lstStyle/>
          <a:p>
            <a:endParaRPr sz="1800"/>
          </a:p>
        </p:txBody>
      </p:sp>
      <p:sp>
        <p:nvSpPr>
          <p:cNvPr id="64" name="bg object 64"/>
          <p:cNvSpPr/>
          <p:nvPr/>
        </p:nvSpPr>
        <p:spPr>
          <a:xfrm>
            <a:off x="675640" y="761999"/>
            <a:ext cx="30480" cy="6097270"/>
          </a:xfrm>
          <a:custGeom>
            <a:avLst/>
            <a:gdLst/>
            <a:ahLst/>
            <a:cxnLst/>
            <a:rect l="l" t="t" r="r" b="b"/>
            <a:pathLst>
              <a:path w="22859" h="6097270">
                <a:moveTo>
                  <a:pt x="0" y="6097270"/>
                </a:moveTo>
                <a:lnTo>
                  <a:pt x="22860" y="6097270"/>
                </a:lnTo>
                <a:lnTo>
                  <a:pt x="22860" y="0"/>
                </a:lnTo>
                <a:lnTo>
                  <a:pt x="0" y="0"/>
                </a:lnTo>
                <a:lnTo>
                  <a:pt x="0" y="6097270"/>
                </a:lnTo>
                <a:close/>
              </a:path>
            </a:pathLst>
          </a:custGeom>
          <a:solidFill>
            <a:srgbClr val="DBD6CC"/>
          </a:solidFill>
        </p:spPr>
        <p:txBody>
          <a:bodyPr wrap="square" lIns="0" tIns="0" rIns="0" bIns="0" rtlCol="0"/>
          <a:lstStyle/>
          <a:p>
            <a:endParaRPr sz="1800"/>
          </a:p>
        </p:txBody>
      </p:sp>
      <p:sp>
        <p:nvSpPr>
          <p:cNvPr id="65" name="bg object 65"/>
          <p:cNvSpPr/>
          <p:nvPr/>
        </p:nvSpPr>
        <p:spPr>
          <a:xfrm>
            <a:off x="646853"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DAD6CC"/>
          </a:solidFill>
        </p:spPr>
        <p:txBody>
          <a:bodyPr wrap="square" lIns="0" tIns="0" rIns="0" bIns="0" rtlCol="0"/>
          <a:lstStyle/>
          <a:p>
            <a:endParaRPr sz="1800"/>
          </a:p>
        </p:txBody>
      </p:sp>
      <p:sp>
        <p:nvSpPr>
          <p:cNvPr id="66" name="bg object 66"/>
          <p:cNvSpPr/>
          <p:nvPr/>
        </p:nvSpPr>
        <p:spPr>
          <a:xfrm>
            <a:off x="619759"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D9D5CA"/>
          </a:solidFill>
        </p:spPr>
        <p:txBody>
          <a:bodyPr wrap="square" lIns="0" tIns="0" rIns="0" bIns="0" rtlCol="0"/>
          <a:lstStyle/>
          <a:p>
            <a:endParaRPr sz="1800"/>
          </a:p>
        </p:txBody>
      </p:sp>
      <p:sp>
        <p:nvSpPr>
          <p:cNvPr id="67" name="bg object 67"/>
          <p:cNvSpPr/>
          <p:nvPr/>
        </p:nvSpPr>
        <p:spPr>
          <a:xfrm>
            <a:off x="590973" y="761999"/>
            <a:ext cx="30480" cy="6097270"/>
          </a:xfrm>
          <a:custGeom>
            <a:avLst/>
            <a:gdLst/>
            <a:ahLst/>
            <a:cxnLst/>
            <a:rect l="l" t="t" r="r" b="b"/>
            <a:pathLst>
              <a:path w="22859" h="6097270">
                <a:moveTo>
                  <a:pt x="0" y="6097270"/>
                </a:moveTo>
                <a:lnTo>
                  <a:pt x="22860" y="6097270"/>
                </a:lnTo>
                <a:lnTo>
                  <a:pt x="22860" y="0"/>
                </a:lnTo>
                <a:lnTo>
                  <a:pt x="0" y="0"/>
                </a:lnTo>
                <a:lnTo>
                  <a:pt x="0" y="6097270"/>
                </a:lnTo>
                <a:close/>
              </a:path>
            </a:pathLst>
          </a:custGeom>
          <a:solidFill>
            <a:srgbClr val="D9D4C9"/>
          </a:solidFill>
        </p:spPr>
        <p:txBody>
          <a:bodyPr wrap="square" lIns="0" tIns="0" rIns="0" bIns="0" rtlCol="0"/>
          <a:lstStyle/>
          <a:p>
            <a:endParaRPr sz="1800"/>
          </a:p>
        </p:txBody>
      </p:sp>
      <p:sp>
        <p:nvSpPr>
          <p:cNvPr id="68" name="bg object 68"/>
          <p:cNvSpPr/>
          <p:nvPr/>
        </p:nvSpPr>
        <p:spPr>
          <a:xfrm>
            <a:off x="563879" y="761999"/>
            <a:ext cx="30480" cy="6097270"/>
          </a:xfrm>
          <a:custGeom>
            <a:avLst/>
            <a:gdLst/>
            <a:ahLst/>
            <a:cxnLst/>
            <a:rect l="l" t="t" r="r" b="b"/>
            <a:pathLst>
              <a:path w="22859" h="6097270">
                <a:moveTo>
                  <a:pt x="0" y="6097270"/>
                </a:moveTo>
                <a:lnTo>
                  <a:pt x="22860" y="6097270"/>
                </a:lnTo>
                <a:lnTo>
                  <a:pt x="22860" y="0"/>
                </a:lnTo>
                <a:lnTo>
                  <a:pt x="0" y="0"/>
                </a:lnTo>
                <a:lnTo>
                  <a:pt x="0" y="6097270"/>
                </a:lnTo>
                <a:close/>
              </a:path>
            </a:pathLst>
          </a:custGeom>
          <a:solidFill>
            <a:srgbClr val="D8D3C8"/>
          </a:solidFill>
        </p:spPr>
        <p:txBody>
          <a:bodyPr wrap="square" lIns="0" tIns="0" rIns="0" bIns="0" rtlCol="0"/>
          <a:lstStyle/>
          <a:p>
            <a:endParaRPr sz="1800"/>
          </a:p>
        </p:txBody>
      </p:sp>
      <p:sp>
        <p:nvSpPr>
          <p:cNvPr id="69" name="bg object 69"/>
          <p:cNvSpPr/>
          <p:nvPr/>
        </p:nvSpPr>
        <p:spPr>
          <a:xfrm>
            <a:off x="535093" y="761999"/>
            <a:ext cx="30480" cy="6097270"/>
          </a:xfrm>
          <a:custGeom>
            <a:avLst/>
            <a:gdLst/>
            <a:ahLst/>
            <a:cxnLst/>
            <a:rect l="l" t="t" r="r" b="b"/>
            <a:pathLst>
              <a:path w="22859" h="6097270">
                <a:moveTo>
                  <a:pt x="0" y="6097270"/>
                </a:moveTo>
                <a:lnTo>
                  <a:pt x="22859" y="6097270"/>
                </a:lnTo>
                <a:lnTo>
                  <a:pt x="22859" y="0"/>
                </a:lnTo>
                <a:lnTo>
                  <a:pt x="0" y="0"/>
                </a:lnTo>
                <a:lnTo>
                  <a:pt x="0" y="6097270"/>
                </a:lnTo>
                <a:close/>
              </a:path>
            </a:pathLst>
          </a:custGeom>
          <a:solidFill>
            <a:srgbClr val="D7D2C7"/>
          </a:solidFill>
        </p:spPr>
        <p:txBody>
          <a:bodyPr wrap="square" lIns="0" tIns="0" rIns="0" bIns="0" rtlCol="0"/>
          <a:lstStyle/>
          <a:p>
            <a:endParaRPr sz="1800"/>
          </a:p>
        </p:txBody>
      </p:sp>
      <p:sp>
        <p:nvSpPr>
          <p:cNvPr id="70" name="bg object 70"/>
          <p:cNvSpPr/>
          <p:nvPr/>
        </p:nvSpPr>
        <p:spPr>
          <a:xfrm>
            <a:off x="508000" y="761999"/>
            <a:ext cx="28787" cy="6097270"/>
          </a:xfrm>
          <a:custGeom>
            <a:avLst/>
            <a:gdLst/>
            <a:ahLst/>
            <a:cxnLst/>
            <a:rect l="l" t="t" r="r" b="b"/>
            <a:pathLst>
              <a:path w="21589" h="6097270">
                <a:moveTo>
                  <a:pt x="0" y="6097270"/>
                </a:moveTo>
                <a:lnTo>
                  <a:pt x="21589" y="6097270"/>
                </a:lnTo>
                <a:lnTo>
                  <a:pt x="21589" y="0"/>
                </a:lnTo>
                <a:lnTo>
                  <a:pt x="0" y="0"/>
                </a:lnTo>
                <a:lnTo>
                  <a:pt x="0" y="6097270"/>
                </a:lnTo>
                <a:close/>
              </a:path>
            </a:pathLst>
          </a:custGeom>
          <a:solidFill>
            <a:srgbClr val="D7D2C6"/>
          </a:solidFill>
        </p:spPr>
        <p:txBody>
          <a:bodyPr wrap="square" lIns="0" tIns="0" rIns="0" bIns="0" rtlCol="0"/>
          <a:lstStyle/>
          <a:p>
            <a:endParaRPr sz="1800"/>
          </a:p>
        </p:txBody>
      </p:sp>
      <p:sp>
        <p:nvSpPr>
          <p:cNvPr id="71" name="bg object 71"/>
          <p:cNvSpPr/>
          <p:nvPr/>
        </p:nvSpPr>
        <p:spPr>
          <a:xfrm>
            <a:off x="479212" y="761999"/>
            <a:ext cx="30480" cy="6097270"/>
          </a:xfrm>
          <a:custGeom>
            <a:avLst/>
            <a:gdLst/>
            <a:ahLst/>
            <a:cxnLst/>
            <a:rect l="l" t="t" r="r" b="b"/>
            <a:pathLst>
              <a:path w="22860" h="6097270">
                <a:moveTo>
                  <a:pt x="0" y="6097270"/>
                </a:moveTo>
                <a:lnTo>
                  <a:pt x="22860" y="6097270"/>
                </a:lnTo>
                <a:lnTo>
                  <a:pt x="22860" y="0"/>
                </a:lnTo>
                <a:lnTo>
                  <a:pt x="0" y="0"/>
                </a:lnTo>
                <a:lnTo>
                  <a:pt x="0" y="6097270"/>
                </a:lnTo>
                <a:close/>
              </a:path>
            </a:pathLst>
          </a:custGeom>
          <a:solidFill>
            <a:srgbClr val="D6D1C5"/>
          </a:solidFill>
        </p:spPr>
        <p:txBody>
          <a:bodyPr wrap="square" lIns="0" tIns="0" rIns="0" bIns="0" rtlCol="0"/>
          <a:lstStyle/>
          <a:p>
            <a:endParaRPr sz="1800"/>
          </a:p>
        </p:txBody>
      </p:sp>
      <p:sp>
        <p:nvSpPr>
          <p:cNvPr id="72" name="bg object 72"/>
          <p:cNvSpPr/>
          <p:nvPr/>
        </p:nvSpPr>
        <p:spPr>
          <a:xfrm>
            <a:off x="450427" y="761999"/>
            <a:ext cx="30480" cy="6097270"/>
          </a:xfrm>
          <a:custGeom>
            <a:avLst/>
            <a:gdLst/>
            <a:ahLst/>
            <a:cxnLst/>
            <a:rect l="l" t="t" r="r" b="b"/>
            <a:pathLst>
              <a:path w="22860" h="6097270">
                <a:moveTo>
                  <a:pt x="0" y="6097270"/>
                </a:moveTo>
                <a:lnTo>
                  <a:pt x="22859" y="6097270"/>
                </a:lnTo>
                <a:lnTo>
                  <a:pt x="22859" y="0"/>
                </a:lnTo>
                <a:lnTo>
                  <a:pt x="0" y="0"/>
                </a:lnTo>
                <a:lnTo>
                  <a:pt x="0" y="6097270"/>
                </a:lnTo>
                <a:close/>
              </a:path>
            </a:pathLst>
          </a:custGeom>
          <a:solidFill>
            <a:srgbClr val="D5D0C4"/>
          </a:solidFill>
        </p:spPr>
        <p:txBody>
          <a:bodyPr wrap="square" lIns="0" tIns="0" rIns="0" bIns="0" rtlCol="0"/>
          <a:lstStyle/>
          <a:p>
            <a:endParaRPr sz="1800"/>
          </a:p>
        </p:txBody>
      </p:sp>
      <p:sp>
        <p:nvSpPr>
          <p:cNvPr id="73" name="bg object 73"/>
          <p:cNvSpPr/>
          <p:nvPr/>
        </p:nvSpPr>
        <p:spPr>
          <a:xfrm>
            <a:off x="423333" y="761999"/>
            <a:ext cx="30480" cy="6097270"/>
          </a:xfrm>
          <a:custGeom>
            <a:avLst/>
            <a:gdLst/>
            <a:ahLst/>
            <a:cxnLst/>
            <a:rect l="l" t="t" r="r" b="b"/>
            <a:pathLst>
              <a:path w="22860" h="6097270">
                <a:moveTo>
                  <a:pt x="0" y="6097270"/>
                </a:moveTo>
                <a:lnTo>
                  <a:pt x="22860" y="6097270"/>
                </a:lnTo>
                <a:lnTo>
                  <a:pt x="22860" y="0"/>
                </a:lnTo>
                <a:lnTo>
                  <a:pt x="0" y="0"/>
                </a:lnTo>
                <a:lnTo>
                  <a:pt x="0" y="6097270"/>
                </a:lnTo>
                <a:close/>
              </a:path>
            </a:pathLst>
          </a:custGeom>
          <a:solidFill>
            <a:srgbClr val="D4CFC3"/>
          </a:solidFill>
        </p:spPr>
        <p:txBody>
          <a:bodyPr wrap="square" lIns="0" tIns="0" rIns="0" bIns="0" rtlCol="0"/>
          <a:lstStyle/>
          <a:p>
            <a:endParaRPr sz="1800"/>
          </a:p>
        </p:txBody>
      </p:sp>
      <p:sp>
        <p:nvSpPr>
          <p:cNvPr id="74" name="bg object 74"/>
          <p:cNvSpPr/>
          <p:nvPr/>
        </p:nvSpPr>
        <p:spPr>
          <a:xfrm>
            <a:off x="2020147"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FCFCFC"/>
          </a:solidFill>
        </p:spPr>
        <p:txBody>
          <a:bodyPr wrap="square" lIns="0" tIns="0" rIns="0" bIns="0" rtlCol="0"/>
          <a:lstStyle/>
          <a:p>
            <a:endParaRPr sz="1800"/>
          </a:p>
        </p:txBody>
      </p:sp>
      <p:sp>
        <p:nvSpPr>
          <p:cNvPr id="75" name="bg object 75"/>
          <p:cNvSpPr/>
          <p:nvPr/>
        </p:nvSpPr>
        <p:spPr>
          <a:xfrm>
            <a:off x="1993052"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FCFBFB"/>
          </a:solidFill>
        </p:spPr>
        <p:txBody>
          <a:bodyPr wrap="square" lIns="0" tIns="0" rIns="0" bIns="0" rtlCol="0"/>
          <a:lstStyle/>
          <a:p>
            <a:endParaRPr sz="1800"/>
          </a:p>
        </p:txBody>
      </p:sp>
      <p:sp>
        <p:nvSpPr>
          <p:cNvPr id="76" name="bg object 76"/>
          <p:cNvSpPr/>
          <p:nvPr/>
        </p:nvSpPr>
        <p:spPr>
          <a:xfrm>
            <a:off x="1964267"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FBFBFA"/>
          </a:solidFill>
        </p:spPr>
        <p:txBody>
          <a:bodyPr wrap="square" lIns="0" tIns="0" rIns="0" bIns="0" rtlCol="0"/>
          <a:lstStyle/>
          <a:p>
            <a:endParaRPr sz="1800"/>
          </a:p>
        </p:txBody>
      </p:sp>
      <p:sp>
        <p:nvSpPr>
          <p:cNvPr id="77" name="bg object 77"/>
          <p:cNvSpPr/>
          <p:nvPr/>
        </p:nvSpPr>
        <p:spPr>
          <a:xfrm>
            <a:off x="1937173"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FAFAF9"/>
          </a:solidFill>
        </p:spPr>
        <p:txBody>
          <a:bodyPr wrap="square" lIns="0" tIns="0" rIns="0" bIns="0" rtlCol="0"/>
          <a:lstStyle/>
          <a:p>
            <a:endParaRPr sz="1800"/>
          </a:p>
        </p:txBody>
      </p:sp>
      <p:sp>
        <p:nvSpPr>
          <p:cNvPr id="78" name="bg object 78"/>
          <p:cNvSpPr/>
          <p:nvPr/>
        </p:nvSpPr>
        <p:spPr>
          <a:xfrm>
            <a:off x="1908385"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FAF9F8"/>
          </a:solidFill>
        </p:spPr>
        <p:txBody>
          <a:bodyPr wrap="square" lIns="0" tIns="0" rIns="0" bIns="0" rtlCol="0"/>
          <a:lstStyle/>
          <a:p>
            <a:endParaRPr sz="1800"/>
          </a:p>
        </p:txBody>
      </p:sp>
      <p:sp>
        <p:nvSpPr>
          <p:cNvPr id="79" name="bg object 79"/>
          <p:cNvSpPr/>
          <p:nvPr/>
        </p:nvSpPr>
        <p:spPr>
          <a:xfrm>
            <a:off x="1881292" y="0"/>
            <a:ext cx="28787" cy="458470"/>
          </a:xfrm>
          <a:custGeom>
            <a:avLst/>
            <a:gdLst/>
            <a:ahLst/>
            <a:cxnLst/>
            <a:rect l="l" t="t" r="r" b="b"/>
            <a:pathLst>
              <a:path w="21590" h="458470">
                <a:moveTo>
                  <a:pt x="0" y="458470"/>
                </a:moveTo>
                <a:lnTo>
                  <a:pt x="21590" y="458470"/>
                </a:lnTo>
                <a:lnTo>
                  <a:pt x="21590" y="0"/>
                </a:lnTo>
                <a:lnTo>
                  <a:pt x="0" y="0"/>
                </a:lnTo>
                <a:lnTo>
                  <a:pt x="0" y="458470"/>
                </a:lnTo>
                <a:close/>
              </a:path>
            </a:pathLst>
          </a:custGeom>
          <a:solidFill>
            <a:srgbClr val="F9F8F7"/>
          </a:solidFill>
        </p:spPr>
        <p:txBody>
          <a:bodyPr wrap="square" lIns="0" tIns="0" rIns="0" bIns="0" rtlCol="0"/>
          <a:lstStyle/>
          <a:p>
            <a:endParaRPr sz="1800"/>
          </a:p>
        </p:txBody>
      </p:sp>
      <p:sp>
        <p:nvSpPr>
          <p:cNvPr id="80" name="bg object 80"/>
          <p:cNvSpPr/>
          <p:nvPr/>
        </p:nvSpPr>
        <p:spPr>
          <a:xfrm>
            <a:off x="1852507"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F8F7F6"/>
          </a:solidFill>
        </p:spPr>
        <p:txBody>
          <a:bodyPr wrap="square" lIns="0" tIns="0" rIns="0" bIns="0" rtlCol="0"/>
          <a:lstStyle/>
          <a:p>
            <a:endParaRPr sz="1800"/>
          </a:p>
        </p:txBody>
      </p:sp>
      <p:sp>
        <p:nvSpPr>
          <p:cNvPr id="81" name="bg object 81"/>
          <p:cNvSpPr/>
          <p:nvPr/>
        </p:nvSpPr>
        <p:spPr>
          <a:xfrm>
            <a:off x="1823719" y="0"/>
            <a:ext cx="32173" cy="458470"/>
          </a:xfrm>
          <a:custGeom>
            <a:avLst/>
            <a:gdLst/>
            <a:ahLst/>
            <a:cxnLst/>
            <a:rect l="l" t="t" r="r" b="b"/>
            <a:pathLst>
              <a:path w="24130" h="458470">
                <a:moveTo>
                  <a:pt x="0" y="458470"/>
                </a:moveTo>
                <a:lnTo>
                  <a:pt x="24129" y="458470"/>
                </a:lnTo>
                <a:lnTo>
                  <a:pt x="24129" y="0"/>
                </a:lnTo>
                <a:lnTo>
                  <a:pt x="0" y="0"/>
                </a:lnTo>
                <a:lnTo>
                  <a:pt x="0" y="458470"/>
                </a:lnTo>
                <a:close/>
              </a:path>
            </a:pathLst>
          </a:custGeom>
          <a:solidFill>
            <a:srgbClr val="F7F7F5"/>
          </a:solidFill>
        </p:spPr>
        <p:txBody>
          <a:bodyPr wrap="square" lIns="0" tIns="0" rIns="0" bIns="0" rtlCol="0"/>
          <a:lstStyle/>
          <a:p>
            <a:endParaRPr sz="1800"/>
          </a:p>
        </p:txBody>
      </p:sp>
      <p:sp>
        <p:nvSpPr>
          <p:cNvPr id="82" name="bg object 82"/>
          <p:cNvSpPr/>
          <p:nvPr/>
        </p:nvSpPr>
        <p:spPr>
          <a:xfrm>
            <a:off x="1796625" y="0"/>
            <a:ext cx="30480" cy="458470"/>
          </a:xfrm>
          <a:custGeom>
            <a:avLst/>
            <a:gdLst/>
            <a:ahLst/>
            <a:cxnLst/>
            <a:rect l="l" t="t" r="r" b="b"/>
            <a:pathLst>
              <a:path w="22859" h="458470">
                <a:moveTo>
                  <a:pt x="0" y="458470"/>
                </a:moveTo>
                <a:lnTo>
                  <a:pt x="22860" y="458470"/>
                </a:lnTo>
                <a:lnTo>
                  <a:pt x="22860" y="0"/>
                </a:lnTo>
                <a:lnTo>
                  <a:pt x="0" y="0"/>
                </a:lnTo>
                <a:lnTo>
                  <a:pt x="0" y="458470"/>
                </a:lnTo>
                <a:close/>
              </a:path>
            </a:pathLst>
          </a:custGeom>
          <a:solidFill>
            <a:srgbClr val="F7F6F4"/>
          </a:solidFill>
        </p:spPr>
        <p:txBody>
          <a:bodyPr wrap="square" lIns="0" tIns="0" rIns="0" bIns="0" rtlCol="0"/>
          <a:lstStyle/>
          <a:p>
            <a:endParaRPr sz="1800"/>
          </a:p>
        </p:txBody>
      </p:sp>
      <p:sp>
        <p:nvSpPr>
          <p:cNvPr id="83" name="bg object 83"/>
          <p:cNvSpPr/>
          <p:nvPr/>
        </p:nvSpPr>
        <p:spPr>
          <a:xfrm>
            <a:off x="1767840"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F6F5F3"/>
          </a:solidFill>
        </p:spPr>
        <p:txBody>
          <a:bodyPr wrap="square" lIns="0" tIns="0" rIns="0" bIns="0" rtlCol="0"/>
          <a:lstStyle/>
          <a:p>
            <a:endParaRPr sz="1800"/>
          </a:p>
        </p:txBody>
      </p:sp>
      <p:sp>
        <p:nvSpPr>
          <p:cNvPr id="84" name="bg object 84"/>
          <p:cNvSpPr/>
          <p:nvPr/>
        </p:nvSpPr>
        <p:spPr>
          <a:xfrm>
            <a:off x="1740747"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F5F4F2"/>
          </a:solidFill>
        </p:spPr>
        <p:txBody>
          <a:bodyPr wrap="square" lIns="0" tIns="0" rIns="0" bIns="0" rtlCol="0"/>
          <a:lstStyle/>
          <a:p>
            <a:endParaRPr sz="1800"/>
          </a:p>
        </p:txBody>
      </p:sp>
      <p:sp>
        <p:nvSpPr>
          <p:cNvPr id="85" name="bg object 85"/>
          <p:cNvSpPr/>
          <p:nvPr/>
        </p:nvSpPr>
        <p:spPr>
          <a:xfrm>
            <a:off x="1711959" y="0"/>
            <a:ext cx="30480" cy="458470"/>
          </a:xfrm>
          <a:custGeom>
            <a:avLst/>
            <a:gdLst/>
            <a:ahLst/>
            <a:cxnLst/>
            <a:rect l="l" t="t" r="r" b="b"/>
            <a:pathLst>
              <a:path w="22859" h="458470">
                <a:moveTo>
                  <a:pt x="0" y="458470"/>
                </a:moveTo>
                <a:lnTo>
                  <a:pt x="22860" y="458470"/>
                </a:lnTo>
                <a:lnTo>
                  <a:pt x="22860" y="0"/>
                </a:lnTo>
                <a:lnTo>
                  <a:pt x="0" y="0"/>
                </a:lnTo>
                <a:lnTo>
                  <a:pt x="0" y="458470"/>
                </a:lnTo>
                <a:close/>
              </a:path>
            </a:pathLst>
          </a:custGeom>
          <a:solidFill>
            <a:srgbClr val="F5F3F1"/>
          </a:solidFill>
        </p:spPr>
        <p:txBody>
          <a:bodyPr wrap="square" lIns="0" tIns="0" rIns="0" bIns="0" rtlCol="0"/>
          <a:lstStyle/>
          <a:p>
            <a:endParaRPr sz="1800"/>
          </a:p>
        </p:txBody>
      </p:sp>
      <p:sp>
        <p:nvSpPr>
          <p:cNvPr id="86" name="bg object 86"/>
          <p:cNvSpPr/>
          <p:nvPr/>
        </p:nvSpPr>
        <p:spPr>
          <a:xfrm>
            <a:off x="1684867"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F4F3F0"/>
          </a:solidFill>
        </p:spPr>
        <p:txBody>
          <a:bodyPr wrap="square" lIns="0" tIns="0" rIns="0" bIns="0" rtlCol="0"/>
          <a:lstStyle/>
          <a:p>
            <a:endParaRPr sz="1800"/>
          </a:p>
        </p:txBody>
      </p:sp>
      <p:sp>
        <p:nvSpPr>
          <p:cNvPr id="87" name="bg object 87"/>
          <p:cNvSpPr/>
          <p:nvPr/>
        </p:nvSpPr>
        <p:spPr>
          <a:xfrm>
            <a:off x="1656080"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F3F2EF"/>
          </a:solidFill>
        </p:spPr>
        <p:txBody>
          <a:bodyPr wrap="square" lIns="0" tIns="0" rIns="0" bIns="0" rtlCol="0"/>
          <a:lstStyle/>
          <a:p>
            <a:endParaRPr sz="1800"/>
          </a:p>
        </p:txBody>
      </p:sp>
      <p:sp>
        <p:nvSpPr>
          <p:cNvPr id="88" name="bg object 88"/>
          <p:cNvSpPr/>
          <p:nvPr/>
        </p:nvSpPr>
        <p:spPr>
          <a:xfrm>
            <a:off x="1628985"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F3F1EE"/>
          </a:solidFill>
        </p:spPr>
        <p:txBody>
          <a:bodyPr wrap="square" lIns="0" tIns="0" rIns="0" bIns="0" rtlCol="0"/>
          <a:lstStyle/>
          <a:p>
            <a:endParaRPr sz="1800"/>
          </a:p>
        </p:txBody>
      </p:sp>
      <p:sp>
        <p:nvSpPr>
          <p:cNvPr id="89" name="bg object 89"/>
          <p:cNvSpPr/>
          <p:nvPr/>
        </p:nvSpPr>
        <p:spPr>
          <a:xfrm>
            <a:off x="1600200"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F2F0ED"/>
          </a:solidFill>
        </p:spPr>
        <p:txBody>
          <a:bodyPr wrap="square" lIns="0" tIns="0" rIns="0" bIns="0" rtlCol="0"/>
          <a:lstStyle/>
          <a:p>
            <a:endParaRPr sz="1800"/>
          </a:p>
        </p:txBody>
      </p:sp>
      <p:sp>
        <p:nvSpPr>
          <p:cNvPr id="90" name="bg object 90"/>
          <p:cNvSpPr/>
          <p:nvPr/>
        </p:nvSpPr>
        <p:spPr>
          <a:xfrm>
            <a:off x="1573107" y="0"/>
            <a:ext cx="28787" cy="458470"/>
          </a:xfrm>
          <a:custGeom>
            <a:avLst/>
            <a:gdLst/>
            <a:ahLst/>
            <a:cxnLst/>
            <a:rect l="l" t="t" r="r" b="b"/>
            <a:pathLst>
              <a:path w="21590" h="458470">
                <a:moveTo>
                  <a:pt x="0" y="458470"/>
                </a:moveTo>
                <a:lnTo>
                  <a:pt x="21589" y="458470"/>
                </a:lnTo>
                <a:lnTo>
                  <a:pt x="21589" y="0"/>
                </a:lnTo>
                <a:lnTo>
                  <a:pt x="0" y="0"/>
                </a:lnTo>
                <a:lnTo>
                  <a:pt x="0" y="458470"/>
                </a:lnTo>
                <a:close/>
              </a:path>
            </a:pathLst>
          </a:custGeom>
          <a:solidFill>
            <a:srgbClr val="F1F0EC"/>
          </a:solidFill>
        </p:spPr>
        <p:txBody>
          <a:bodyPr wrap="square" lIns="0" tIns="0" rIns="0" bIns="0" rtlCol="0"/>
          <a:lstStyle/>
          <a:p>
            <a:endParaRPr sz="1800"/>
          </a:p>
        </p:txBody>
      </p:sp>
      <p:sp>
        <p:nvSpPr>
          <p:cNvPr id="91" name="bg object 91"/>
          <p:cNvSpPr/>
          <p:nvPr/>
        </p:nvSpPr>
        <p:spPr>
          <a:xfrm>
            <a:off x="1544319"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F0EFEB"/>
          </a:solidFill>
        </p:spPr>
        <p:txBody>
          <a:bodyPr wrap="square" lIns="0" tIns="0" rIns="0" bIns="0" rtlCol="0"/>
          <a:lstStyle/>
          <a:p>
            <a:endParaRPr sz="1800"/>
          </a:p>
        </p:txBody>
      </p:sp>
      <p:sp>
        <p:nvSpPr>
          <p:cNvPr id="92" name="bg object 92"/>
          <p:cNvSpPr/>
          <p:nvPr/>
        </p:nvSpPr>
        <p:spPr>
          <a:xfrm>
            <a:off x="1515533"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F0EEEA"/>
          </a:solidFill>
        </p:spPr>
        <p:txBody>
          <a:bodyPr wrap="square" lIns="0" tIns="0" rIns="0" bIns="0" rtlCol="0"/>
          <a:lstStyle/>
          <a:p>
            <a:endParaRPr sz="1800"/>
          </a:p>
        </p:txBody>
      </p:sp>
      <p:sp>
        <p:nvSpPr>
          <p:cNvPr id="93" name="bg object 93"/>
          <p:cNvSpPr/>
          <p:nvPr/>
        </p:nvSpPr>
        <p:spPr>
          <a:xfrm>
            <a:off x="1488440"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EFEDE9"/>
          </a:solidFill>
        </p:spPr>
        <p:txBody>
          <a:bodyPr wrap="square" lIns="0" tIns="0" rIns="0" bIns="0" rtlCol="0"/>
          <a:lstStyle/>
          <a:p>
            <a:endParaRPr sz="1800"/>
          </a:p>
        </p:txBody>
      </p:sp>
      <p:sp>
        <p:nvSpPr>
          <p:cNvPr id="94" name="bg object 94"/>
          <p:cNvSpPr/>
          <p:nvPr/>
        </p:nvSpPr>
        <p:spPr>
          <a:xfrm>
            <a:off x="1459652"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EEECE8"/>
          </a:solidFill>
        </p:spPr>
        <p:txBody>
          <a:bodyPr wrap="square" lIns="0" tIns="0" rIns="0" bIns="0" rtlCol="0"/>
          <a:lstStyle/>
          <a:p>
            <a:endParaRPr sz="1800"/>
          </a:p>
        </p:txBody>
      </p:sp>
      <p:sp>
        <p:nvSpPr>
          <p:cNvPr id="95" name="bg object 95"/>
          <p:cNvSpPr/>
          <p:nvPr/>
        </p:nvSpPr>
        <p:spPr>
          <a:xfrm>
            <a:off x="1432559" y="0"/>
            <a:ext cx="30480" cy="458470"/>
          </a:xfrm>
          <a:custGeom>
            <a:avLst/>
            <a:gdLst/>
            <a:ahLst/>
            <a:cxnLst/>
            <a:rect l="l" t="t" r="r" b="b"/>
            <a:pathLst>
              <a:path w="22859" h="458470">
                <a:moveTo>
                  <a:pt x="0" y="458470"/>
                </a:moveTo>
                <a:lnTo>
                  <a:pt x="22860" y="458470"/>
                </a:lnTo>
                <a:lnTo>
                  <a:pt x="22860" y="0"/>
                </a:lnTo>
                <a:lnTo>
                  <a:pt x="0" y="0"/>
                </a:lnTo>
                <a:lnTo>
                  <a:pt x="0" y="458470"/>
                </a:lnTo>
                <a:close/>
              </a:path>
            </a:pathLst>
          </a:custGeom>
          <a:solidFill>
            <a:srgbClr val="EEECE7"/>
          </a:solidFill>
        </p:spPr>
        <p:txBody>
          <a:bodyPr wrap="square" lIns="0" tIns="0" rIns="0" bIns="0" rtlCol="0"/>
          <a:lstStyle/>
          <a:p>
            <a:endParaRPr sz="1800"/>
          </a:p>
        </p:txBody>
      </p:sp>
      <p:sp>
        <p:nvSpPr>
          <p:cNvPr id="96" name="bg object 96"/>
          <p:cNvSpPr/>
          <p:nvPr/>
        </p:nvSpPr>
        <p:spPr>
          <a:xfrm>
            <a:off x="1403773"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EDEBE6"/>
          </a:solidFill>
        </p:spPr>
        <p:txBody>
          <a:bodyPr wrap="square" lIns="0" tIns="0" rIns="0" bIns="0" rtlCol="0"/>
          <a:lstStyle/>
          <a:p>
            <a:endParaRPr sz="1800"/>
          </a:p>
        </p:txBody>
      </p:sp>
      <p:sp>
        <p:nvSpPr>
          <p:cNvPr id="97" name="bg object 97"/>
          <p:cNvSpPr/>
          <p:nvPr/>
        </p:nvSpPr>
        <p:spPr>
          <a:xfrm>
            <a:off x="1376680"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ECEAE5"/>
          </a:solidFill>
        </p:spPr>
        <p:txBody>
          <a:bodyPr wrap="square" lIns="0" tIns="0" rIns="0" bIns="0" rtlCol="0"/>
          <a:lstStyle/>
          <a:p>
            <a:endParaRPr sz="1800"/>
          </a:p>
        </p:txBody>
      </p:sp>
      <p:sp>
        <p:nvSpPr>
          <p:cNvPr id="98" name="bg object 98"/>
          <p:cNvSpPr/>
          <p:nvPr/>
        </p:nvSpPr>
        <p:spPr>
          <a:xfrm>
            <a:off x="1347892" y="0"/>
            <a:ext cx="30480" cy="458470"/>
          </a:xfrm>
          <a:custGeom>
            <a:avLst/>
            <a:gdLst/>
            <a:ahLst/>
            <a:cxnLst/>
            <a:rect l="l" t="t" r="r" b="b"/>
            <a:pathLst>
              <a:path w="22859" h="458470">
                <a:moveTo>
                  <a:pt x="0" y="458470"/>
                </a:moveTo>
                <a:lnTo>
                  <a:pt x="22860" y="458470"/>
                </a:lnTo>
                <a:lnTo>
                  <a:pt x="22860" y="0"/>
                </a:lnTo>
                <a:lnTo>
                  <a:pt x="0" y="0"/>
                </a:lnTo>
                <a:lnTo>
                  <a:pt x="0" y="458470"/>
                </a:lnTo>
                <a:close/>
              </a:path>
            </a:pathLst>
          </a:custGeom>
          <a:solidFill>
            <a:srgbClr val="ECE9E4"/>
          </a:solidFill>
        </p:spPr>
        <p:txBody>
          <a:bodyPr wrap="square" lIns="0" tIns="0" rIns="0" bIns="0" rtlCol="0"/>
          <a:lstStyle/>
          <a:p>
            <a:endParaRPr sz="1800"/>
          </a:p>
        </p:txBody>
      </p:sp>
      <p:sp>
        <p:nvSpPr>
          <p:cNvPr id="99" name="bg object 99"/>
          <p:cNvSpPr/>
          <p:nvPr/>
        </p:nvSpPr>
        <p:spPr>
          <a:xfrm>
            <a:off x="1320800"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EBE8E3"/>
          </a:solidFill>
        </p:spPr>
        <p:txBody>
          <a:bodyPr wrap="square" lIns="0" tIns="0" rIns="0" bIns="0" rtlCol="0"/>
          <a:lstStyle/>
          <a:p>
            <a:endParaRPr sz="1800"/>
          </a:p>
        </p:txBody>
      </p:sp>
      <p:sp>
        <p:nvSpPr>
          <p:cNvPr id="100" name="bg object 100"/>
          <p:cNvSpPr/>
          <p:nvPr/>
        </p:nvSpPr>
        <p:spPr>
          <a:xfrm>
            <a:off x="1292013"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EAE8E2"/>
          </a:solidFill>
        </p:spPr>
        <p:txBody>
          <a:bodyPr wrap="square" lIns="0" tIns="0" rIns="0" bIns="0" rtlCol="0"/>
          <a:lstStyle/>
          <a:p>
            <a:endParaRPr sz="1800"/>
          </a:p>
        </p:txBody>
      </p:sp>
      <p:sp>
        <p:nvSpPr>
          <p:cNvPr id="101" name="bg object 101"/>
          <p:cNvSpPr/>
          <p:nvPr/>
        </p:nvSpPr>
        <p:spPr>
          <a:xfrm>
            <a:off x="1263226" y="0"/>
            <a:ext cx="32173" cy="458470"/>
          </a:xfrm>
          <a:custGeom>
            <a:avLst/>
            <a:gdLst/>
            <a:ahLst/>
            <a:cxnLst/>
            <a:rect l="l" t="t" r="r" b="b"/>
            <a:pathLst>
              <a:path w="24130" h="458470">
                <a:moveTo>
                  <a:pt x="0" y="458470"/>
                </a:moveTo>
                <a:lnTo>
                  <a:pt x="24130" y="458470"/>
                </a:lnTo>
                <a:lnTo>
                  <a:pt x="24130" y="0"/>
                </a:lnTo>
                <a:lnTo>
                  <a:pt x="0" y="0"/>
                </a:lnTo>
                <a:lnTo>
                  <a:pt x="0" y="458470"/>
                </a:lnTo>
                <a:close/>
              </a:path>
            </a:pathLst>
          </a:custGeom>
          <a:solidFill>
            <a:srgbClr val="E9E7E1"/>
          </a:solidFill>
        </p:spPr>
        <p:txBody>
          <a:bodyPr wrap="square" lIns="0" tIns="0" rIns="0" bIns="0" rtlCol="0"/>
          <a:lstStyle/>
          <a:p>
            <a:endParaRPr sz="1800"/>
          </a:p>
        </p:txBody>
      </p:sp>
      <p:sp>
        <p:nvSpPr>
          <p:cNvPr id="102" name="bg object 102"/>
          <p:cNvSpPr/>
          <p:nvPr/>
        </p:nvSpPr>
        <p:spPr>
          <a:xfrm>
            <a:off x="1236133"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E9E6E0"/>
          </a:solidFill>
        </p:spPr>
        <p:txBody>
          <a:bodyPr wrap="square" lIns="0" tIns="0" rIns="0" bIns="0" rtlCol="0"/>
          <a:lstStyle/>
          <a:p>
            <a:endParaRPr sz="1800"/>
          </a:p>
        </p:txBody>
      </p:sp>
      <p:sp>
        <p:nvSpPr>
          <p:cNvPr id="103" name="bg object 103"/>
          <p:cNvSpPr/>
          <p:nvPr/>
        </p:nvSpPr>
        <p:spPr>
          <a:xfrm>
            <a:off x="1207347"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E8E5DF"/>
          </a:solidFill>
        </p:spPr>
        <p:txBody>
          <a:bodyPr wrap="square" lIns="0" tIns="0" rIns="0" bIns="0" rtlCol="0"/>
          <a:lstStyle/>
          <a:p>
            <a:endParaRPr sz="1800"/>
          </a:p>
        </p:txBody>
      </p:sp>
      <p:sp>
        <p:nvSpPr>
          <p:cNvPr id="104" name="bg object 104"/>
          <p:cNvSpPr/>
          <p:nvPr/>
        </p:nvSpPr>
        <p:spPr>
          <a:xfrm>
            <a:off x="1180252"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E7E5DE"/>
          </a:solidFill>
        </p:spPr>
        <p:txBody>
          <a:bodyPr wrap="square" lIns="0" tIns="0" rIns="0" bIns="0" rtlCol="0"/>
          <a:lstStyle/>
          <a:p>
            <a:endParaRPr sz="1800"/>
          </a:p>
        </p:txBody>
      </p:sp>
      <p:sp>
        <p:nvSpPr>
          <p:cNvPr id="105" name="bg object 105"/>
          <p:cNvSpPr/>
          <p:nvPr/>
        </p:nvSpPr>
        <p:spPr>
          <a:xfrm>
            <a:off x="1151467"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E7E4DD"/>
          </a:solidFill>
        </p:spPr>
        <p:txBody>
          <a:bodyPr wrap="square" lIns="0" tIns="0" rIns="0" bIns="0" rtlCol="0"/>
          <a:lstStyle/>
          <a:p>
            <a:endParaRPr sz="1800"/>
          </a:p>
        </p:txBody>
      </p:sp>
      <p:sp>
        <p:nvSpPr>
          <p:cNvPr id="106" name="bg object 106"/>
          <p:cNvSpPr/>
          <p:nvPr/>
        </p:nvSpPr>
        <p:spPr>
          <a:xfrm>
            <a:off x="1124373"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E6E3DC"/>
          </a:solidFill>
        </p:spPr>
        <p:txBody>
          <a:bodyPr wrap="square" lIns="0" tIns="0" rIns="0" bIns="0" rtlCol="0"/>
          <a:lstStyle/>
          <a:p>
            <a:endParaRPr sz="1800"/>
          </a:p>
        </p:txBody>
      </p:sp>
      <p:sp>
        <p:nvSpPr>
          <p:cNvPr id="107" name="bg object 107"/>
          <p:cNvSpPr/>
          <p:nvPr/>
        </p:nvSpPr>
        <p:spPr>
          <a:xfrm>
            <a:off x="1095585"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E5E2DB"/>
          </a:solidFill>
        </p:spPr>
        <p:txBody>
          <a:bodyPr wrap="square" lIns="0" tIns="0" rIns="0" bIns="0" rtlCol="0"/>
          <a:lstStyle/>
          <a:p>
            <a:endParaRPr sz="1800"/>
          </a:p>
        </p:txBody>
      </p:sp>
      <p:sp>
        <p:nvSpPr>
          <p:cNvPr id="108" name="bg object 108"/>
          <p:cNvSpPr/>
          <p:nvPr/>
        </p:nvSpPr>
        <p:spPr>
          <a:xfrm>
            <a:off x="1068492" y="0"/>
            <a:ext cx="30480" cy="458470"/>
          </a:xfrm>
          <a:custGeom>
            <a:avLst/>
            <a:gdLst/>
            <a:ahLst/>
            <a:cxnLst/>
            <a:rect l="l" t="t" r="r" b="b"/>
            <a:pathLst>
              <a:path w="22859" h="458470">
                <a:moveTo>
                  <a:pt x="0" y="458470"/>
                </a:moveTo>
                <a:lnTo>
                  <a:pt x="22860" y="458470"/>
                </a:lnTo>
                <a:lnTo>
                  <a:pt x="22860" y="0"/>
                </a:lnTo>
                <a:lnTo>
                  <a:pt x="0" y="0"/>
                </a:lnTo>
                <a:lnTo>
                  <a:pt x="0" y="458470"/>
                </a:lnTo>
                <a:close/>
              </a:path>
            </a:pathLst>
          </a:custGeom>
          <a:solidFill>
            <a:srgbClr val="E5E1DA"/>
          </a:solidFill>
        </p:spPr>
        <p:txBody>
          <a:bodyPr wrap="square" lIns="0" tIns="0" rIns="0" bIns="0" rtlCol="0"/>
          <a:lstStyle/>
          <a:p>
            <a:endParaRPr sz="1800"/>
          </a:p>
        </p:txBody>
      </p:sp>
      <p:sp>
        <p:nvSpPr>
          <p:cNvPr id="109" name="bg object 109"/>
          <p:cNvSpPr/>
          <p:nvPr/>
        </p:nvSpPr>
        <p:spPr>
          <a:xfrm>
            <a:off x="1039707" y="0"/>
            <a:ext cx="30480" cy="458470"/>
          </a:xfrm>
          <a:custGeom>
            <a:avLst/>
            <a:gdLst/>
            <a:ahLst/>
            <a:cxnLst/>
            <a:rect l="l" t="t" r="r" b="b"/>
            <a:pathLst>
              <a:path w="22859" h="458470">
                <a:moveTo>
                  <a:pt x="0" y="458470"/>
                </a:moveTo>
                <a:lnTo>
                  <a:pt x="22860" y="458470"/>
                </a:lnTo>
                <a:lnTo>
                  <a:pt x="22860" y="0"/>
                </a:lnTo>
                <a:lnTo>
                  <a:pt x="0" y="0"/>
                </a:lnTo>
                <a:lnTo>
                  <a:pt x="0" y="458470"/>
                </a:lnTo>
                <a:close/>
              </a:path>
            </a:pathLst>
          </a:custGeom>
          <a:solidFill>
            <a:srgbClr val="E4E1D9"/>
          </a:solidFill>
        </p:spPr>
        <p:txBody>
          <a:bodyPr wrap="square" lIns="0" tIns="0" rIns="0" bIns="0" rtlCol="0"/>
          <a:lstStyle/>
          <a:p>
            <a:endParaRPr sz="1800"/>
          </a:p>
        </p:txBody>
      </p:sp>
      <p:sp>
        <p:nvSpPr>
          <p:cNvPr id="110" name="bg object 110"/>
          <p:cNvSpPr/>
          <p:nvPr/>
        </p:nvSpPr>
        <p:spPr>
          <a:xfrm>
            <a:off x="1012612" y="0"/>
            <a:ext cx="28787" cy="458470"/>
          </a:xfrm>
          <a:custGeom>
            <a:avLst/>
            <a:gdLst/>
            <a:ahLst/>
            <a:cxnLst/>
            <a:rect l="l" t="t" r="r" b="b"/>
            <a:pathLst>
              <a:path w="21590" h="458470">
                <a:moveTo>
                  <a:pt x="0" y="458470"/>
                </a:moveTo>
                <a:lnTo>
                  <a:pt x="21590" y="458470"/>
                </a:lnTo>
                <a:lnTo>
                  <a:pt x="21590" y="0"/>
                </a:lnTo>
                <a:lnTo>
                  <a:pt x="0" y="0"/>
                </a:lnTo>
                <a:lnTo>
                  <a:pt x="0" y="458470"/>
                </a:lnTo>
                <a:close/>
              </a:path>
            </a:pathLst>
          </a:custGeom>
          <a:solidFill>
            <a:srgbClr val="E3E0D8"/>
          </a:solidFill>
        </p:spPr>
        <p:txBody>
          <a:bodyPr wrap="square" lIns="0" tIns="0" rIns="0" bIns="0" rtlCol="0"/>
          <a:lstStyle/>
          <a:p>
            <a:endParaRPr sz="1800"/>
          </a:p>
        </p:txBody>
      </p:sp>
      <p:sp>
        <p:nvSpPr>
          <p:cNvPr id="111" name="bg object 111"/>
          <p:cNvSpPr/>
          <p:nvPr/>
        </p:nvSpPr>
        <p:spPr>
          <a:xfrm>
            <a:off x="983825"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E2DFD7"/>
          </a:solidFill>
        </p:spPr>
        <p:txBody>
          <a:bodyPr wrap="square" lIns="0" tIns="0" rIns="0" bIns="0" rtlCol="0"/>
          <a:lstStyle/>
          <a:p>
            <a:endParaRPr sz="1800"/>
          </a:p>
        </p:txBody>
      </p:sp>
      <p:sp>
        <p:nvSpPr>
          <p:cNvPr id="112" name="bg object 112"/>
          <p:cNvSpPr/>
          <p:nvPr/>
        </p:nvSpPr>
        <p:spPr>
          <a:xfrm>
            <a:off x="955040" y="0"/>
            <a:ext cx="30480" cy="458470"/>
          </a:xfrm>
          <a:custGeom>
            <a:avLst/>
            <a:gdLst/>
            <a:ahLst/>
            <a:cxnLst/>
            <a:rect l="l" t="t" r="r" b="b"/>
            <a:pathLst>
              <a:path w="22859" h="458470">
                <a:moveTo>
                  <a:pt x="0" y="458470"/>
                </a:moveTo>
                <a:lnTo>
                  <a:pt x="22860" y="458470"/>
                </a:lnTo>
                <a:lnTo>
                  <a:pt x="22860" y="0"/>
                </a:lnTo>
                <a:lnTo>
                  <a:pt x="0" y="0"/>
                </a:lnTo>
                <a:lnTo>
                  <a:pt x="0" y="458470"/>
                </a:lnTo>
                <a:close/>
              </a:path>
            </a:pathLst>
          </a:custGeom>
          <a:solidFill>
            <a:srgbClr val="E2DED6"/>
          </a:solidFill>
        </p:spPr>
        <p:txBody>
          <a:bodyPr wrap="square" lIns="0" tIns="0" rIns="0" bIns="0" rtlCol="0"/>
          <a:lstStyle/>
          <a:p>
            <a:endParaRPr sz="1800"/>
          </a:p>
        </p:txBody>
      </p:sp>
      <p:sp>
        <p:nvSpPr>
          <p:cNvPr id="113" name="bg object 113"/>
          <p:cNvSpPr/>
          <p:nvPr/>
        </p:nvSpPr>
        <p:spPr>
          <a:xfrm>
            <a:off x="927945" y="0"/>
            <a:ext cx="30480" cy="458470"/>
          </a:xfrm>
          <a:custGeom>
            <a:avLst/>
            <a:gdLst/>
            <a:ahLst/>
            <a:cxnLst/>
            <a:rect l="l" t="t" r="r" b="b"/>
            <a:pathLst>
              <a:path w="22859" h="458470">
                <a:moveTo>
                  <a:pt x="0" y="458470"/>
                </a:moveTo>
                <a:lnTo>
                  <a:pt x="22860" y="458470"/>
                </a:lnTo>
                <a:lnTo>
                  <a:pt x="22860" y="0"/>
                </a:lnTo>
                <a:lnTo>
                  <a:pt x="0" y="0"/>
                </a:lnTo>
                <a:lnTo>
                  <a:pt x="0" y="458470"/>
                </a:lnTo>
                <a:close/>
              </a:path>
            </a:pathLst>
          </a:custGeom>
          <a:solidFill>
            <a:srgbClr val="E1DDD5"/>
          </a:solidFill>
        </p:spPr>
        <p:txBody>
          <a:bodyPr wrap="square" lIns="0" tIns="0" rIns="0" bIns="0" rtlCol="0"/>
          <a:lstStyle/>
          <a:p>
            <a:endParaRPr sz="1800"/>
          </a:p>
        </p:txBody>
      </p:sp>
      <p:sp>
        <p:nvSpPr>
          <p:cNvPr id="114" name="bg object 114"/>
          <p:cNvSpPr/>
          <p:nvPr/>
        </p:nvSpPr>
        <p:spPr>
          <a:xfrm>
            <a:off x="899159"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E0DDD4"/>
          </a:solidFill>
        </p:spPr>
        <p:txBody>
          <a:bodyPr wrap="square" lIns="0" tIns="0" rIns="0" bIns="0" rtlCol="0"/>
          <a:lstStyle/>
          <a:p>
            <a:endParaRPr sz="1800"/>
          </a:p>
        </p:txBody>
      </p:sp>
      <p:sp>
        <p:nvSpPr>
          <p:cNvPr id="115" name="bg object 115"/>
          <p:cNvSpPr/>
          <p:nvPr/>
        </p:nvSpPr>
        <p:spPr>
          <a:xfrm>
            <a:off x="872067"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E0DCD3"/>
          </a:solidFill>
        </p:spPr>
        <p:txBody>
          <a:bodyPr wrap="square" lIns="0" tIns="0" rIns="0" bIns="0" rtlCol="0"/>
          <a:lstStyle/>
          <a:p>
            <a:endParaRPr sz="1800"/>
          </a:p>
        </p:txBody>
      </p:sp>
      <p:sp>
        <p:nvSpPr>
          <p:cNvPr id="116" name="bg object 116"/>
          <p:cNvSpPr/>
          <p:nvPr/>
        </p:nvSpPr>
        <p:spPr>
          <a:xfrm>
            <a:off x="843279" y="0"/>
            <a:ext cx="30480" cy="458470"/>
          </a:xfrm>
          <a:custGeom>
            <a:avLst/>
            <a:gdLst/>
            <a:ahLst/>
            <a:cxnLst/>
            <a:rect l="l" t="t" r="r" b="b"/>
            <a:pathLst>
              <a:path w="22859" h="458470">
                <a:moveTo>
                  <a:pt x="0" y="458470"/>
                </a:moveTo>
                <a:lnTo>
                  <a:pt x="22860" y="458470"/>
                </a:lnTo>
                <a:lnTo>
                  <a:pt x="22860" y="0"/>
                </a:lnTo>
                <a:lnTo>
                  <a:pt x="0" y="0"/>
                </a:lnTo>
                <a:lnTo>
                  <a:pt x="0" y="458470"/>
                </a:lnTo>
                <a:close/>
              </a:path>
            </a:pathLst>
          </a:custGeom>
          <a:solidFill>
            <a:srgbClr val="DFDBD2"/>
          </a:solidFill>
        </p:spPr>
        <p:txBody>
          <a:bodyPr wrap="square" lIns="0" tIns="0" rIns="0" bIns="0" rtlCol="0"/>
          <a:lstStyle/>
          <a:p>
            <a:endParaRPr sz="1800"/>
          </a:p>
        </p:txBody>
      </p:sp>
      <p:sp>
        <p:nvSpPr>
          <p:cNvPr id="117" name="bg object 117"/>
          <p:cNvSpPr/>
          <p:nvPr/>
        </p:nvSpPr>
        <p:spPr>
          <a:xfrm>
            <a:off x="816187"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DEDAD1"/>
          </a:solidFill>
        </p:spPr>
        <p:txBody>
          <a:bodyPr wrap="square" lIns="0" tIns="0" rIns="0" bIns="0" rtlCol="0"/>
          <a:lstStyle/>
          <a:p>
            <a:endParaRPr sz="1800"/>
          </a:p>
        </p:txBody>
      </p:sp>
      <p:sp>
        <p:nvSpPr>
          <p:cNvPr id="118" name="bg object 118"/>
          <p:cNvSpPr/>
          <p:nvPr/>
        </p:nvSpPr>
        <p:spPr>
          <a:xfrm>
            <a:off x="787400"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DEDAD0"/>
          </a:solidFill>
        </p:spPr>
        <p:txBody>
          <a:bodyPr wrap="square" lIns="0" tIns="0" rIns="0" bIns="0" rtlCol="0"/>
          <a:lstStyle/>
          <a:p>
            <a:endParaRPr sz="1800"/>
          </a:p>
        </p:txBody>
      </p:sp>
      <p:sp>
        <p:nvSpPr>
          <p:cNvPr id="119" name="bg object 119"/>
          <p:cNvSpPr/>
          <p:nvPr/>
        </p:nvSpPr>
        <p:spPr>
          <a:xfrm>
            <a:off x="758612" y="0"/>
            <a:ext cx="32173" cy="458470"/>
          </a:xfrm>
          <a:custGeom>
            <a:avLst/>
            <a:gdLst/>
            <a:ahLst/>
            <a:cxnLst/>
            <a:rect l="l" t="t" r="r" b="b"/>
            <a:pathLst>
              <a:path w="24129" h="458470">
                <a:moveTo>
                  <a:pt x="0" y="458470"/>
                </a:moveTo>
                <a:lnTo>
                  <a:pt x="24130" y="458470"/>
                </a:lnTo>
                <a:lnTo>
                  <a:pt x="24130" y="0"/>
                </a:lnTo>
                <a:lnTo>
                  <a:pt x="0" y="0"/>
                </a:lnTo>
                <a:lnTo>
                  <a:pt x="0" y="458470"/>
                </a:lnTo>
                <a:close/>
              </a:path>
            </a:pathLst>
          </a:custGeom>
          <a:solidFill>
            <a:srgbClr val="DDD9CF"/>
          </a:solidFill>
        </p:spPr>
        <p:txBody>
          <a:bodyPr wrap="square" lIns="0" tIns="0" rIns="0" bIns="0" rtlCol="0"/>
          <a:lstStyle/>
          <a:p>
            <a:endParaRPr sz="1800"/>
          </a:p>
        </p:txBody>
      </p:sp>
      <p:sp>
        <p:nvSpPr>
          <p:cNvPr id="120" name="bg object 120"/>
          <p:cNvSpPr/>
          <p:nvPr/>
        </p:nvSpPr>
        <p:spPr>
          <a:xfrm>
            <a:off x="731520"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DCD8CE"/>
          </a:solidFill>
        </p:spPr>
        <p:txBody>
          <a:bodyPr wrap="square" lIns="0" tIns="0" rIns="0" bIns="0" rtlCol="0"/>
          <a:lstStyle/>
          <a:p>
            <a:endParaRPr sz="1800"/>
          </a:p>
        </p:txBody>
      </p:sp>
      <p:sp>
        <p:nvSpPr>
          <p:cNvPr id="121" name="bg object 121"/>
          <p:cNvSpPr/>
          <p:nvPr/>
        </p:nvSpPr>
        <p:spPr>
          <a:xfrm>
            <a:off x="704425" y="0"/>
            <a:ext cx="28787" cy="458470"/>
          </a:xfrm>
          <a:custGeom>
            <a:avLst/>
            <a:gdLst/>
            <a:ahLst/>
            <a:cxnLst/>
            <a:rect l="l" t="t" r="r" b="b"/>
            <a:pathLst>
              <a:path w="21590" h="458470">
                <a:moveTo>
                  <a:pt x="0" y="458470"/>
                </a:moveTo>
                <a:lnTo>
                  <a:pt x="21589" y="458470"/>
                </a:lnTo>
                <a:lnTo>
                  <a:pt x="21589" y="0"/>
                </a:lnTo>
                <a:lnTo>
                  <a:pt x="0" y="0"/>
                </a:lnTo>
                <a:lnTo>
                  <a:pt x="0" y="458470"/>
                </a:lnTo>
                <a:close/>
              </a:path>
            </a:pathLst>
          </a:custGeom>
          <a:solidFill>
            <a:srgbClr val="DBD7CD"/>
          </a:solidFill>
        </p:spPr>
        <p:txBody>
          <a:bodyPr wrap="square" lIns="0" tIns="0" rIns="0" bIns="0" rtlCol="0"/>
          <a:lstStyle/>
          <a:p>
            <a:endParaRPr sz="1800"/>
          </a:p>
        </p:txBody>
      </p:sp>
      <p:sp>
        <p:nvSpPr>
          <p:cNvPr id="122" name="bg object 122"/>
          <p:cNvSpPr/>
          <p:nvPr/>
        </p:nvSpPr>
        <p:spPr>
          <a:xfrm>
            <a:off x="675640" y="0"/>
            <a:ext cx="30480" cy="458470"/>
          </a:xfrm>
          <a:custGeom>
            <a:avLst/>
            <a:gdLst/>
            <a:ahLst/>
            <a:cxnLst/>
            <a:rect l="l" t="t" r="r" b="b"/>
            <a:pathLst>
              <a:path w="22859" h="458470">
                <a:moveTo>
                  <a:pt x="0" y="458470"/>
                </a:moveTo>
                <a:lnTo>
                  <a:pt x="22860" y="458470"/>
                </a:lnTo>
                <a:lnTo>
                  <a:pt x="22860" y="0"/>
                </a:lnTo>
                <a:lnTo>
                  <a:pt x="0" y="0"/>
                </a:lnTo>
                <a:lnTo>
                  <a:pt x="0" y="458470"/>
                </a:lnTo>
                <a:close/>
              </a:path>
            </a:pathLst>
          </a:custGeom>
          <a:solidFill>
            <a:srgbClr val="DBD6CC"/>
          </a:solidFill>
        </p:spPr>
        <p:txBody>
          <a:bodyPr wrap="square" lIns="0" tIns="0" rIns="0" bIns="0" rtlCol="0"/>
          <a:lstStyle/>
          <a:p>
            <a:endParaRPr sz="1800"/>
          </a:p>
        </p:txBody>
      </p:sp>
      <p:sp>
        <p:nvSpPr>
          <p:cNvPr id="123" name="bg object 123"/>
          <p:cNvSpPr/>
          <p:nvPr/>
        </p:nvSpPr>
        <p:spPr>
          <a:xfrm>
            <a:off x="646853"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DAD6CC"/>
          </a:solidFill>
        </p:spPr>
        <p:txBody>
          <a:bodyPr wrap="square" lIns="0" tIns="0" rIns="0" bIns="0" rtlCol="0"/>
          <a:lstStyle/>
          <a:p>
            <a:endParaRPr sz="1800"/>
          </a:p>
        </p:txBody>
      </p:sp>
      <p:sp>
        <p:nvSpPr>
          <p:cNvPr id="124" name="bg object 124"/>
          <p:cNvSpPr/>
          <p:nvPr/>
        </p:nvSpPr>
        <p:spPr>
          <a:xfrm>
            <a:off x="619759"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D9D5CA"/>
          </a:solidFill>
        </p:spPr>
        <p:txBody>
          <a:bodyPr wrap="square" lIns="0" tIns="0" rIns="0" bIns="0" rtlCol="0"/>
          <a:lstStyle/>
          <a:p>
            <a:endParaRPr sz="1800"/>
          </a:p>
        </p:txBody>
      </p:sp>
      <p:sp>
        <p:nvSpPr>
          <p:cNvPr id="125" name="bg object 125"/>
          <p:cNvSpPr/>
          <p:nvPr/>
        </p:nvSpPr>
        <p:spPr>
          <a:xfrm>
            <a:off x="590973" y="0"/>
            <a:ext cx="30480" cy="458470"/>
          </a:xfrm>
          <a:custGeom>
            <a:avLst/>
            <a:gdLst/>
            <a:ahLst/>
            <a:cxnLst/>
            <a:rect l="l" t="t" r="r" b="b"/>
            <a:pathLst>
              <a:path w="22859" h="458470">
                <a:moveTo>
                  <a:pt x="0" y="458470"/>
                </a:moveTo>
                <a:lnTo>
                  <a:pt x="22860" y="458470"/>
                </a:lnTo>
                <a:lnTo>
                  <a:pt x="22860" y="0"/>
                </a:lnTo>
                <a:lnTo>
                  <a:pt x="0" y="0"/>
                </a:lnTo>
                <a:lnTo>
                  <a:pt x="0" y="458470"/>
                </a:lnTo>
                <a:close/>
              </a:path>
            </a:pathLst>
          </a:custGeom>
          <a:solidFill>
            <a:srgbClr val="D9D4C9"/>
          </a:solidFill>
        </p:spPr>
        <p:txBody>
          <a:bodyPr wrap="square" lIns="0" tIns="0" rIns="0" bIns="0" rtlCol="0"/>
          <a:lstStyle/>
          <a:p>
            <a:endParaRPr sz="1800"/>
          </a:p>
        </p:txBody>
      </p:sp>
      <p:sp>
        <p:nvSpPr>
          <p:cNvPr id="126" name="bg object 126"/>
          <p:cNvSpPr/>
          <p:nvPr/>
        </p:nvSpPr>
        <p:spPr>
          <a:xfrm>
            <a:off x="563879" y="0"/>
            <a:ext cx="30480" cy="458470"/>
          </a:xfrm>
          <a:custGeom>
            <a:avLst/>
            <a:gdLst/>
            <a:ahLst/>
            <a:cxnLst/>
            <a:rect l="l" t="t" r="r" b="b"/>
            <a:pathLst>
              <a:path w="22859" h="458470">
                <a:moveTo>
                  <a:pt x="0" y="458470"/>
                </a:moveTo>
                <a:lnTo>
                  <a:pt x="22860" y="458470"/>
                </a:lnTo>
                <a:lnTo>
                  <a:pt x="22860" y="0"/>
                </a:lnTo>
                <a:lnTo>
                  <a:pt x="0" y="0"/>
                </a:lnTo>
                <a:lnTo>
                  <a:pt x="0" y="458470"/>
                </a:lnTo>
                <a:close/>
              </a:path>
            </a:pathLst>
          </a:custGeom>
          <a:solidFill>
            <a:srgbClr val="D8D3C8"/>
          </a:solidFill>
        </p:spPr>
        <p:txBody>
          <a:bodyPr wrap="square" lIns="0" tIns="0" rIns="0" bIns="0" rtlCol="0"/>
          <a:lstStyle/>
          <a:p>
            <a:endParaRPr sz="1800"/>
          </a:p>
        </p:txBody>
      </p:sp>
      <p:sp>
        <p:nvSpPr>
          <p:cNvPr id="127" name="bg object 127"/>
          <p:cNvSpPr/>
          <p:nvPr/>
        </p:nvSpPr>
        <p:spPr>
          <a:xfrm>
            <a:off x="535093" y="0"/>
            <a:ext cx="30480" cy="458470"/>
          </a:xfrm>
          <a:custGeom>
            <a:avLst/>
            <a:gdLst/>
            <a:ahLst/>
            <a:cxnLst/>
            <a:rect l="l" t="t" r="r" b="b"/>
            <a:pathLst>
              <a:path w="22859" h="458470">
                <a:moveTo>
                  <a:pt x="0" y="458470"/>
                </a:moveTo>
                <a:lnTo>
                  <a:pt x="22859" y="458470"/>
                </a:lnTo>
                <a:lnTo>
                  <a:pt x="22859" y="0"/>
                </a:lnTo>
                <a:lnTo>
                  <a:pt x="0" y="0"/>
                </a:lnTo>
                <a:lnTo>
                  <a:pt x="0" y="458470"/>
                </a:lnTo>
                <a:close/>
              </a:path>
            </a:pathLst>
          </a:custGeom>
          <a:solidFill>
            <a:srgbClr val="D7D2C7"/>
          </a:solidFill>
        </p:spPr>
        <p:txBody>
          <a:bodyPr wrap="square" lIns="0" tIns="0" rIns="0" bIns="0" rtlCol="0"/>
          <a:lstStyle/>
          <a:p>
            <a:endParaRPr sz="1800"/>
          </a:p>
        </p:txBody>
      </p:sp>
      <p:sp>
        <p:nvSpPr>
          <p:cNvPr id="128" name="bg object 128"/>
          <p:cNvSpPr/>
          <p:nvPr/>
        </p:nvSpPr>
        <p:spPr>
          <a:xfrm>
            <a:off x="508000" y="0"/>
            <a:ext cx="28787" cy="458470"/>
          </a:xfrm>
          <a:custGeom>
            <a:avLst/>
            <a:gdLst/>
            <a:ahLst/>
            <a:cxnLst/>
            <a:rect l="l" t="t" r="r" b="b"/>
            <a:pathLst>
              <a:path w="21589" h="458470">
                <a:moveTo>
                  <a:pt x="0" y="458470"/>
                </a:moveTo>
                <a:lnTo>
                  <a:pt x="21589" y="458470"/>
                </a:lnTo>
                <a:lnTo>
                  <a:pt x="21589" y="0"/>
                </a:lnTo>
                <a:lnTo>
                  <a:pt x="0" y="0"/>
                </a:lnTo>
                <a:lnTo>
                  <a:pt x="0" y="458470"/>
                </a:lnTo>
                <a:close/>
              </a:path>
            </a:pathLst>
          </a:custGeom>
          <a:solidFill>
            <a:srgbClr val="D7D2C6"/>
          </a:solidFill>
        </p:spPr>
        <p:txBody>
          <a:bodyPr wrap="square" lIns="0" tIns="0" rIns="0" bIns="0" rtlCol="0"/>
          <a:lstStyle/>
          <a:p>
            <a:endParaRPr sz="1800"/>
          </a:p>
        </p:txBody>
      </p:sp>
      <p:sp>
        <p:nvSpPr>
          <p:cNvPr id="129" name="bg object 129"/>
          <p:cNvSpPr/>
          <p:nvPr/>
        </p:nvSpPr>
        <p:spPr>
          <a:xfrm>
            <a:off x="479212" y="0"/>
            <a:ext cx="30480" cy="458470"/>
          </a:xfrm>
          <a:custGeom>
            <a:avLst/>
            <a:gdLst/>
            <a:ahLst/>
            <a:cxnLst/>
            <a:rect l="l" t="t" r="r" b="b"/>
            <a:pathLst>
              <a:path w="22860" h="458470">
                <a:moveTo>
                  <a:pt x="0" y="458470"/>
                </a:moveTo>
                <a:lnTo>
                  <a:pt x="22860" y="458470"/>
                </a:lnTo>
                <a:lnTo>
                  <a:pt x="22860" y="0"/>
                </a:lnTo>
                <a:lnTo>
                  <a:pt x="0" y="0"/>
                </a:lnTo>
                <a:lnTo>
                  <a:pt x="0" y="458470"/>
                </a:lnTo>
                <a:close/>
              </a:path>
            </a:pathLst>
          </a:custGeom>
          <a:solidFill>
            <a:srgbClr val="D6D1C5"/>
          </a:solidFill>
        </p:spPr>
        <p:txBody>
          <a:bodyPr wrap="square" lIns="0" tIns="0" rIns="0" bIns="0" rtlCol="0"/>
          <a:lstStyle/>
          <a:p>
            <a:endParaRPr sz="1800"/>
          </a:p>
        </p:txBody>
      </p:sp>
      <p:sp>
        <p:nvSpPr>
          <p:cNvPr id="130" name="bg object 130"/>
          <p:cNvSpPr/>
          <p:nvPr/>
        </p:nvSpPr>
        <p:spPr>
          <a:xfrm>
            <a:off x="450427" y="0"/>
            <a:ext cx="30480" cy="458470"/>
          </a:xfrm>
          <a:custGeom>
            <a:avLst/>
            <a:gdLst/>
            <a:ahLst/>
            <a:cxnLst/>
            <a:rect l="l" t="t" r="r" b="b"/>
            <a:pathLst>
              <a:path w="22860" h="458470">
                <a:moveTo>
                  <a:pt x="0" y="458470"/>
                </a:moveTo>
                <a:lnTo>
                  <a:pt x="22859" y="458470"/>
                </a:lnTo>
                <a:lnTo>
                  <a:pt x="22859" y="0"/>
                </a:lnTo>
                <a:lnTo>
                  <a:pt x="0" y="0"/>
                </a:lnTo>
                <a:lnTo>
                  <a:pt x="0" y="458470"/>
                </a:lnTo>
                <a:close/>
              </a:path>
            </a:pathLst>
          </a:custGeom>
          <a:solidFill>
            <a:srgbClr val="D5D0C4"/>
          </a:solidFill>
        </p:spPr>
        <p:txBody>
          <a:bodyPr wrap="square" lIns="0" tIns="0" rIns="0" bIns="0" rtlCol="0"/>
          <a:lstStyle/>
          <a:p>
            <a:endParaRPr sz="1800"/>
          </a:p>
        </p:txBody>
      </p:sp>
      <p:sp>
        <p:nvSpPr>
          <p:cNvPr id="131" name="bg object 131"/>
          <p:cNvSpPr/>
          <p:nvPr/>
        </p:nvSpPr>
        <p:spPr>
          <a:xfrm>
            <a:off x="423333" y="0"/>
            <a:ext cx="30480" cy="458470"/>
          </a:xfrm>
          <a:custGeom>
            <a:avLst/>
            <a:gdLst/>
            <a:ahLst/>
            <a:cxnLst/>
            <a:rect l="l" t="t" r="r" b="b"/>
            <a:pathLst>
              <a:path w="22860" h="458470">
                <a:moveTo>
                  <a:pt x="0" y="458470"/>
                </a:moveTo>
                <a:lnTo>
                  <a:pt x="22860" y="458470"/>
                </a:lnTo>
                <a:lnTo>
                  <a:pt x="22860" y="0"/>
                </a:lnTo>
                <a:lnTo>
                  <a:pt x="0" y="0"/>
                </a:lnTo>
                <a:lnTo>
                  <a:pt x="0" y="458470"/>
                </a:lnTo>
                <a:close/>
              </a:path>
            </a:pathLst>
          </a:custGeom>
          <a:solidFill>
            <a:srgbClr val="D4CFC3"/>
          </a:solidFill>
        </p:spPr>
        <p:txBody>
          <a:bodyPr wrap="square" lIns="0" tIns="0" rIns="0" bIns="0" rtlCol="0"/>
          <a:lstStyle/>
          <a:p>
            <a:endParaRPr sz="1800"/>
          </a:p>
        </p:txBody>
      </p:sp>
      <p:sp>
        <p:nvSpPr>
          <p:cNvPr id="132" name="bg object 132"/>
          <p:cNvSpPr/>
          <p:nvPr/>
        </p:nvSpPr>
        <p:spPr>
          <a:xfrm>
            <a:off x="394545" y="0"/>
            <a:ext cx="30480" cy="6860540"/>
          </a:xfrm>
          <a:custGeom>
            <a:avLst/>
            <a:gdLst/>
            <a:ahLst/>
            <a:cxnLst/>
            <a:rect l="l" t="t" r="r" b="b"/>
            <a:pathLst>
              <a:path w="22860" h="6860540">
                <a:moveTo>
                  <a:pt x="22860" y="0"/>
                </a:moveTo>
                <a:lnTo>
                  <a:pt x="0" y="0"/>
                </a:lnTo>
                <a:lnTo>
                  <a:pt x="0" y="6860540"/>
                </a:lnTo>
                <a:lnTo>
                  <a:pt x="22860" y="6860540"/>
                </a:lnTo>
                <a:lnTo>
                  <a:pt x="22860" y="0"/>
                </a:lnTo>
                <a:close/>
              </a:path>
            </a:pathLst>
          </a:custGeom>
          <a:solidFill>
            <a:srgbClr val="D4CFC2"/>
          </a:solidFill>
        </p:spPr>
        <p:txBody>
          <a:bodyPr wrap="square" lIns="0" tIns="0" rIns="0" bIns="0" rtlCol="0"/>
          <a:lstStyle/>
          <a:p>
            <a:endParaRPr sz="1800"/>
          </a:p>
        </p:txBody>
      </p:sp>
      <p:sp>
        <p:nvSpPr>
          <p:cNvPr id="133" name="bg object 133"/>
          <p:cNvSpPr/>
          <p:nvPr/>
        </p:nvSpPr>
        <p:spPr>
          <a:xfrm>
            <a:off x="367453" y="0"/>
            <a:ext cx="30480" cy="6860540"/>
          </a:xfrm>
          <a:custGeom>
            <a:avLst/>
            <a:gdLst/>
            <a:ahLst/>
            <a:cxnLst/>
            <a:rect l="l" t="t" r="r" b="b"/>
            <a:pathLst>
              <a:path w="22860" h="6860540">
                <a:moveTo>
                  <a:pt x="22860" y="0"/>
                </a:moveTo>
                <a:lnTo>
                  <a:pt x="0" y="0"/>
                </a:lnTo>
                <a:lnTo>
                  <a:pt x="0" y="6860540"/>
                </a:lnTo>
                <a:lnTo>
                  <a:pt x="22860" y="6860540"/>
                </a:lnTo>
                <a:lnTo>
                  <a:pt x="22860" y="0"/>
                </a:lnTo>
                <a:close/>
              </a:path>
            </a:pathLst>
          </a:custGeom>
          <a:solidFill>
            <a:srgbClr val="D3CEC1"/>
          </a:solidFill>
        </p:spPr>
        <p:txBody>
          <a:bodyPr wrap="square" lIns="0" tIns="0" rIns="0" bIns="0" rtlCol="0"/>
          <a:lstStyle/>
          <a:p>
            <a:endParaRPr sz="1800"/>
          </a:p>
        </p:txBody>
      </p:sp>
      <p:sp>
        <p:nvSpPr>
          <p:cNvPr id="134" name="bg object 134"/>
          <p:cNvSpPr/>
          <p:nvPr/>
        </p:nvSpPr>
        <p:spPr>
          <a:xfrm>
            <a:off x="338667" y="0"/>
            <a:ext cx="30480" cy="6860540"/>
          </a:xfrm>
          <a:custGeom>
            <a:avLst/>
            <a:gdLst/>
            <a:ahLst/>
            <a:cxnLst/>
            <a:rect l="l" t="t" r="r" b="b"/>
            <a:pathLst>
              <a:path w="22860" h="6860540">
                <a:moveTo>
                  <a:pt x="22860" y="0"/>
                </a:moveTo>
                <a:lnTo>
                  <a:pt x="0" y="0"/>
                </a:lnTo>
                <a:lnTo>
                  <a:pt x="0" y="6860540"/>
                </a:lnTo>
                <a:lnTo>
                  <a:pt x="22860" y="6860540"/>
                </a:lnTo>
                <a:lnTo>
                  <a:pt x="22860" y="0"/>
                </a:lnTo>
                <a:close/>
              </a:path>
            </a:pathLst>
          </a:custGeom>
          <a:solidFill>
            <a:srgbClr val="D2CDC0"/>
          </a:solidFill>
        </p:spPr>
        <p:txBody>
          <a:bodyPr wrap="square" lIns="0" tIns="0" rIns="0" bIns="0" rtlCol="0"/>
          <a:lstStyle/>
          <a:p>
            <a:endParaRPr sz="1800"/>
          </a:p>
        </p:txBody>
      </p:sp>
      <p:sp>
        <p:nvSpPr>
          <p:cNvPr id="135" name="bg object 135"/>
          <p:cNvSpPr/>
          <p:nvPr/>
        </p:nvSpPr>
        <p:spPr>
          <a:xfrm>
            <a:off x="311572" y="0"/>
            <a:ext cx="30480" cy="6860540"/>
          </a:xfrm>
          <a:custGeom>
            <a:avLst/>
            <a:gdLst/>
            <a:ahLst/>
            <a:cxnLst/>
            <a:rect l="l" t="t" r="r" b="b"/>
            <a:pathLst>
              <a:path w="22860" h="6860540">
                <a:moveTo>
                  <a:pt x="22860" y="0"/>
                </a:moveTo>
                <a:lnTo>
                  <a:pt x="0" y="0"/>
                </a:lnTo>
                <a:lnTo>
                  <a:pt x="0" y="6860540"/>
                </a:lnTo>
                <a:lnTo>
                  <a:pt x="22860" y="6860540"/>
                </a:lnTo>
                <a:lnTo>
                  <a:pt x="22860" y="0"/>
                </a:lnTo>
                <a:close/>
              </a:path>
            </a:pathLst>
          </a:custGeom>
          <a:solidFill>
            <a:srgbClr val="D2CCBF"/>
          </a:solidFill>
        </p:spPr>
        <p:txBody>
          <a:bodyPr wrap="square" lIns="0" tIns="0" rIns="0" bIns="0" rtlCol="0"/>
          <a:lstStyle/>
          <a:p>
            <a:endParaRPr sz="1800"/>
          </a:p>
        </p:txBody>
      </p:sp>
      <p:sp>
        <p:nvSpPr>
          <p:cNvPr id="136" name="bg object 136"/>
          <p:cNvSpPr/>
          <p:nvPr/>
        </p:nvSpPr>
        <p:spPr>
          <a:xfrm>
            <a:off x="282787" y="0"/>
            <a:ext cx="30480" cy="6860540"/>
          </a:xfrm>
          <a:custGeom>
            <a:avLst/>
            <a:gdLst/>
            <a:ahLst/>
            <a:cxnLst/>
            <a:rect l="l" t="t" r="r" b="b"/>
            <a:pathLst>
              <a:path w="22860" h="6860540">
                <a:moveTo>
                  <a:pt x="22860" y="0"/>
                </a:moveTo>
                <a:lnTo>
                  <a:pt x="0" y="0"/>
                </a:lnTo>
                <a:lnTo>
                  <a:pt x="0" y="6860540"/>
                </a:lnTo>
                <a:lnTo>
                  <a:pt x="22860" y="6860540"/>
                </a:lnTo>
                <a:lnTo>
                  <a:pt x="22860" y="0"/>
                </a:lnTo>
                <a:close/>
              </a:path>
            </a:pathLst>
          </a:custGeom>
          <a:solidFill>
            <a:srgbClr val="D1CCBE"/>
          </a:solidFill>
        </p:spPr>
        <p:txBody>
          <a:bodyPr wrap="square" lIns="0" tIns="0" rIns="0" bIns="0" rtlCol="0"/>
          <a:lstStyle/>
          <a:p>
            <a:endParaRPr sz="1800"/>
          </a:p>
        </p:txBody>
      </p:sp>
      <p:sp>
        <p:nvSpPr>
          <p:cNvPr id="137" name="bg object 137"/>
          <p:cNvSpPr/>
          <p:nvPr/>
        </p:nvSpPr>
        <p:spPr>
          <a:xfrm>
            <a:off x="255693" y="0"/>
            <a:ext cx="30480" cy="6860540"/>
          </a:xfrm>
          <a:custGeom>
            <a:avLst/>
            <a:gdLst/>
            <a:ahLst/>
            <a:cxnLst/>
            <a:rect l="l" t="t" r="r" b="b"/>
            <a:pathLst>
              <a:path w="22860" h="6860540">
                <a:moveTo>
                  <a:pt x="22859" y="0"/>
                </a:moveTo>
                <a:lnTo>
                  <a:pt x="0" y="0"/>
                </a:lnTo>
                <a:lnTo>
                  <a:pt x="0" y="6860540"/>
                </a:lnTo>
                <a:lnTo>
                  <a:pt x="22859" y="6860540"/>
                </a:lnTo>
                <a:lnTo>
                  <a:pt x="22859" y="0"/>
                </a:lnTo>
                <a:close/>
              </a:path>
            </a:pathLst>
          </a:custGeom>
          <a:solidFill>
            <a:srgbClr val="D0CCBD"/>
          </a:solidFill>
        </p:spPr>
        <p:txBody>
          <a:bodyPr wrap="square" lIns="0" tIns="0" rIns="0" bIns="0" rtlCol="0"/>
          <a:lstStyle/>
          <a:p>
            <a:endParaRPr sz="1800"/>
          </a:p>
        </p:txBody>
      </p:sp>
      <p:sp>
        <p:nvSpPr>
          <p:cNvPr id="138" name="bg object 138"/>
          <p:cNvSpPr/>
          <p:nvPr/>
        </p:nvSpPr>
        <p:spPr>
          <a:xfrm>
            <a:off x="226905" y="0"/>
            <a:ext cx="30480" cy="6860540"/>
          </a:xfrm>
          <a:custGeom>
            <a:avLst/>
            <a:gdLst/>
            <a:ahLst/>
            <a:cxnLst/>
            <a:rect l="l" t="t" r="r" b="b"/>
            <a:pathLst>
              <a:path w="22860" h="6860540">
                <a:moveTo>
                  <a:pt x="22859" y="0"/>
                </a:moveTo>
                <a:lnTo>
                  <a:pt x="0" y="0"/>
                </a:lnTo>
                <a:lnTo>
                  <a:pt x="0" y="6860540"/>
                </a:lnTo>
                <a:lnTo>
                  <a:pt x="22859" y="6860540"/>
                </a:lnTo>
                <a:lnTo>
                  <a:pt x="22859" y="0"/>
                </a:lnTo>
                <a:close/>
              </a:path>
            </a:pathLst>
          </a:custGeom>
          <a:solidFill>
            <a:srgbClr val="D0CABC"/>
          </a:solidFill>
        </p:spPr>
        <p:txBody>
          <a:bodyPr wrap="square" lIns="0" tIns="0" rIns="0" bIns="0" rtlCol="0"/>
          <a:lstStyle/>
          <a:p>
            <a:endParaRPr sz="1800"/>
          </a:p>
        </p:txBody>
      </p:sp>
      <p:sp>
        <p:nvSpPr>
          <p:cNvPr id="139" name="bg object 139"/>
          <p:cNvSpPr/>
          <p:nvPr/>
        </p:nvSpPr>
        <p:spPr>
          <a:xfrm>
            <a:off x="199813" y="0"/>
            <a:ext cx="28787" cy="6860540"/>
          </a:xfrm>
          <a:custGeom>
            <a:avLst/>
            <a:gdLst/>
            <a:ahLst/>
            <a:cxnLst/>
            <a:rect l="l" t="t" r="r" b="b"/>
            <a:pathLst>
              <a:path w="21589" h="6860540">
                <a:moveTo>
                  <a:pt x="21589" y="0"/>
                </a:moveTo>
                <a:lnTo>
                  <a:pt x="0" y="0"/>
                </a:lnTo>
                <a:lnTo>
                  <a:pt x="0" y="6860540"/>
                </a:lnTo>
                <a:lnTo>
                  <a:pt x="21589" y="6860540"/>
                </a:lnTo>
                <a:lnTo>
                  <a:pt x="21589" y="0"/>
                </a:lnTo>
                <a:close/>
              </a:path>
            </a:pathLst>
          </a:custGeom>
          <a:solidFill>
            <a:srgbClr val="CFC9BB"/>
          </a:solidFill>
        </p:spPr>
        <p:txBody>
          <a:bodyPr wrap="square" lIns="0" tIns="0" rIns="0" bIns="0" rtlCol="0"/>
          <a:lstStyle/>
          <a:p>
            <a:endParaRPr sz="1800"/>
          </a:p>
        </p:txBody>
      </p:sp>
      <p:sp>
        <p:nvSpPr>
          <p:cNvPr id="140" name="bg object 140"/>
          <p:cNvSpPr/>
          <p:nvPr/>
        </p:nvSpPr>
        <p:spPr>
          <a:xfrm>
            <a:off x="2235200" y="0"/>
            <a:ext cx="9956800" cy="1220470"/>
          </a:xfrm>
          <a:custGeom>
            <a:avLst/>
            <a:gdLst/>
            <a:ahLst/>
            <a:cxnLst/>
            <a:rect l="l" t="t" r="r" b="b"/>
            <a:pathLst>
              <a:path w="7467600" h="1220470">
                <a:moveTo>
                  <a:pt x="7467600" y="0"/>
                </a:moveTo>
                <a:lnTo>
                  <a:pt x="0" y="0"/>
                </a:lnTo>
                <a:lnTo>
                  <a:pt x="0" y="8890"/>
                </a:lnTo>
                <a:lnTo>
                  <a:pt x="0" y="458470"/>
                </a:lnTo>
                <a:lnTo>
                  <a:pt x="8890" y="458470"/>
                </a:lnTo>
                <a:lnTo>
                  <a:pt x="8890" y="8890"/>
                </a:lnTo>
                <a:lnTo>
                  <a:pt x="7458710" y="8890"/>
                </a:lnTo>
                <a:lnTo>
                  <a:pt x="7458710" y="1211580"/>
                </a:lnTo>
                <a:lnTo>
                  <a:pt x="8890" y="1211580"/>
                </a:lnTo>
                <a:lnTo>
                  <a:pt x="8890" y="763270"/>
                </a:lnTo>
                <a:lnTo>
                  <a:pt x="0" y="763270"/>
                </a:lnTo>
                <a:lnTo>
                  <a:pt x="0" y="1211580"/>
                </a:lnTo>
                <a:lnTo>
                  <a:pt x="0" y="1220470"/>
                </a:lnTo>
                <a:lnTo>
                  <a:pt x="7467600" y="1220470"/>
                </a:lnTo>
                <a:lnTo>
                  <a:pt x="7467600" y="1211580"/>
                </a:lnTo>
                <a:lnTo>
                  <a:pt x="7467600" y="8890"/>
                </a:lnTo>
                <a:lnTo>
                  <a:pt x="7467600" y="0"/>
                </a:lnTo>
                <a:close/>
              </a:path>
            </a:pathLst>
          </a:custGeom>
          <a:solidFill>
            <a:srgbClr val="CDC7B9"/>
          </a:solidFill>
        </p:spPr>
        <p:txBody>
          <a:bodyPr wrap="square" lIns="0" tIns="0" rIns="0" bIns="0" rtlCol="0"/>
          <a:lstStyle/>
          <a:p>
            <a:endParaRPr sz="1800"/>
          </a:p>
        </p:txBody>
      </p:sp>
      <p:sp>
        <p:nvSpPr>
          <p:cNvPr id="141" name="bg object 141"/>
          <p:cNvSpPr/>
          <p:nvPr/>
        </p:nvSpPr>
        <p:spPr>
          <a:xfrm>
            <a:off x="2247054" y="7619"/>
            <a:ext cx="9933093" cy="1202690"/>
          </a:xfrm>
          <a:custGeom>
            <a:avLst/>
            <a:gdLst/>
            <a:ahLst/>
            <a:cxnLst/>
            <a:rect l="l" t="t" r="r" b="b"/>
            <a:pathLst>
              <a:path w="7449820" h="1202690">
                <a:moveTo>
                  <a:pt x="7449820" y="0"/>
                </a:moveTo>
                <a:lnTo>
                  <a:pt x="0" y="0"/>
                </a:lnTo>
                <a:lnTo>
                  <a:pt x="0" y="8890"/>
                </a:lnTo>
                <a:lnTo>
                  <a:pt x="0" y="449580"/>
                </a:lnTo>
                <a:lnTo>
                  <a:pt x="8890" y="449580"/>
                </a:lnTo>
                <a:lnTo>
                  <a:pt x="8890" y="8890"/>
                </a:lnTo>
                <a:lnTo>
                  <a:pt x="7440930" y="8890"/>
                </a:lnTo>
                <a:lnTo>
                  <a:pt x="7440930" y="1193800"/>
                </a:lnTo>
                <a:lnTo>
                  <a:pt x="8890" y="1193800"/>
                </a:lnTo>
                <a:lnTo>
                  <a:pt x="8890" y="754380"/>
                </a:lnTo>
                <a:lnTo>
                  <a:pt x="0" y="754380"/>
                </a:lnTo>
                <a:lnTo>
                  <a:pt x="0" y="1193800"/>
                </a:lnTo>
                <a:lnTo>
                  <a:pt x="0" y="1202690"/>
                </a:lnTo>
                <a:lnTo>
                  <a:pt x="7449820" y="1202690"/>
                </a:lnTo>
                <a:lnTo>
                  <a:pt x="7449820" y="1193800"/>
                </a:lnTo>
                <a:lnTo>
                  <a:pt x="7449820" y="8890"/>
                </a:lnTo>
                <a:lnTo>
                  <a:pt x="7449820" y="0"/>
                </a:lnTo>
                <a:close/>
              </a:path>
            </a:pathLst>
          </a:custGeom>
          <a:solidFill>
            <a:srgbClr val="CDC7BA"/>
          </a:solidFill>
        </p:spPr>
        <p:txBody>
          <a:bodyPr wrap="square" lIns="0" tIns="0" rIns="0" bIns="0" rtlCol="0"/>
          <a:lstStyle/>
          <a:p>
            <a:endParaRPr sz="1800"/>
          </a:p>
        </p:txBody>
      </p:sp>
      <p:sp>
        <p:nvSpPr>
          <p:cNvPr id="142" name="bg object 142"/>
          <p:cNvSpPr/>
          <p:nvPr/>
        </p:nvSpPr>
        <p:spPr>
          <a:xfrm>
            <a:off x="2258907" y="16509"/>
            <a:ext cx="9909387" cy="1184910"/>
          </a:xfrm>
          <a:custGeom>
            <a:avLst/>
            <a:gdLst/>
            <a:ahLst/>
            <a:cxnLst/>
            <a:rect l="l" t="t" r="r" b="b"/>
            <a:pathLst>
              <a:path w="7432040" h="1184910">
                <a:moveTo>
                  <a:pt x="7432040" y="0"/>
                </a:moveTo>
                <a:lnTo>
                  <a:pt x="0" y="0"/>
                </a:lnTo>
                <a:lnTo>
                  <a:pt x="0" y="8890"/>
                </a:lnTo>
                <a:lnTo>
                  <a:pt x="0" y="440690"/>
                </a:lnTo>
                <a:lnTo>
                  <a:pt x="8890" y="440690"/>
                </a:lnTo>
                <a:lnTo>
                  <a:pt x="8890" y="8890"/>
                </a:lnTo>
                <a:lnTo>
                  <a:pt x="7423150" y="8890"/>
                </a:lnTo>
                <a:lnTo>
                  <a:pt x="7423150" y="1176020"/>
                </a:lnTo>
                <a:lnTo>
                  <a:pt x="8890" y="1176020"/>
                </a:lnTo>
                <a:lnTo>
                  <a:pt x="8890" y="745490"/>
                </a:lnTo>
                <a:lnTo>
                  <a:pt x="0" y="745490"/>
                </a:lnTo>
                <a:lnTo>
                  <a:pt x="0" y="1176020"/>
                </a:lnTo>
                <a:lnTo>
                  <a:pt x="0" y="1184910"/>
                </a:lnTo>
                <a:lnTo>
                  <a:pt x="7432040" y="1184910"/>
                </a:lnTo>
                <a:lnTo>
                  <a:pt x="7432040" y="1176020"/>
                </a:lnTo>
                <a:lnTo>
                  <a:pt x="7432040" y="8890"/>
                </a:lnTo>
                <a:lnTo>
                  <a:pt x="7432040" y="0"/>
                </a:lnTo>
                <a:close/>
              </a:path>
            </a:pathLst>
          </a:custGeom>
          <a:solidFill>
            <a:srgbClr val="CEC8BB"/>
          </a:solidFill>
        </p:spPr>
        <p:txBody>
          <a:bodyPr wrap="square" lIns="0" tIns="0" rIns="0" bIns="0" rtlCol="0"/>
          <a:lstStyle/>
          <a:p>
            <a:endParaRPr sz="1800"/>
          </a:p>
        </p:txBody>
      </p:sp>
      <p:sp>
        <p:nvSpPr>
          <p:cNvPr id="143" name="bg object 143"/>
          <p:cNvSpPr/>
          <p:nvPr/>
        </p:nvSpPr>
        <p:spPr>
          <a:xfrm>
            <a:off x="2270761" y="25399"/>
            <a:ext cx="9885679" cy="1167130"/>
          </a:xfrm>
          <a:custGeom>
            <a:avLst/>
            <a:gdLst/>
            <a:ahLst/>
            <a:cxnLst/>
            <a:rect l="l" t="t" r="r" b="b"/>
            <a:pathLst>
              <a:path w="7414259" h="1167130">
                <a:moveTo>
                  <a:pt x="7414260" y="0"/>
                </a:moveTo>
                <a:lnTo>
                  <a:pt x="0" y="0"/>
                </a:lnTo>
                <a:lnTo>
                  <a:pt x="0" y="8890"/>
                </a:lnTo>
                <a:lnTo>
                  <a:pt x="0" y="431800"/>
                </a:lnTo>
                <a:lnTo>
                  <a:pt x="8890" y="431800"/>
                </a:lnTo>
                <a:lnTo>
                  <a:pt x="8890" y="8890"/>
                </a:lnTo>
                <a:lnTo>
                  <a:pt x="7405370" y="8890"/>
                </a:lnTo>
                <a:lnTo>
                  <a:pt x="7405370" y="1158240"/>
                </a:lnTo>
                <a:lnTo>
                  <a:pt x="8890" y="1158240"/>
                </a:lnTo>
                <a:lnTo>
                  <a:pt x="8890" y="736600"/>
                </a:lnTo>
                <a:lnTo>
                  <a:pt x="0" y="736600"/>
                </a:lnTo>
                <a:lnTo>
                  <a:pt x="0" y="1158240"/>
                </a:lnTo>
                <a:lnTo>
                  <a:pt x="0" y="1167130"/>
                </a:lnTo>
                <a:lnTo>
                  <a:pt x="7414260" y="1167130"/>
                </a:lnTo>
                <a:lnTo>
                  <a:pt x="7414260" y="1158240"/>
                </a:lnTo>
                <a:lnTo>
                  <a:pt x="7414260" y="8890"/>
                </a:lnTo>
                <a:lnTo>
                  <a:pt x="7414260" y="0"/>
                </a:lnTo>
                <a:close/>
              </a:path>
            </a:pathLst>
          </a:custGeom>
          <a:solidFill>
            <a:srgbClr val="CFC9BC"/>
          </a:solidFill>
        </p:spPr>
        <p:txBody>
          <a:bodyPr wrap="square" lIns="0" tIns="0" rIns="0" bIns="0" rtlCol="0"/>
          <a:lstStyle/>
          <a:p>
            <a:endParaRPr sz="1800"/>
          </a:p>
        </p:txBody>
      </p:sp>
      <p:sp>
        <p:nvSpPr>
          <p:cNvPr id="144" name="bg object 144"/>
          <p:cNvSpPr/>
          <p:nvPr/>
        </p:nvSpPr>
        <p:spPr>
          <a:xfrm>
            <a:off x="2282614" y="34289"/>
            <a:ext cx="9861973" cy="1149350"/>
          </a:xfrm>
          <a:custGeom>
            <a:avLst/>
            <a:gdLst/>
            <a:ahLst/>
            <a:cxnLst/>
            <a:rect l="l" t="t" r="r" b="b"/>
            <a:pathLst>
              <a:path w="7396480" h="1149350">
                <a:moveTo>
                  <a:pt x="7396480" y="0"/>
                </a:moveTo>
                <a:lnTo>
                  <a:pt x="0" y="0"/>
                </a:lnTo>
                <a:lnTo>
                  <a:pt x="0" y="8890"/>
                </a:lnTo>
                <a:lnTo>
                  <a:pt x="0" y="422910"/>
                </a:lnTo>
                <a:lnTo>
                  <a:pt x="8890" y="422910"/>
                </a:lnTo>
                <a:lnTo>
                  <a:pt x="8890" y="8890"/>
                </a:lnTo>
                <a:lnTo>
                  <a:pt x="7387590" y="8890"/>
                </a:lnTo>
                <a:lnTo>
                  <a:pt x="7387590" y="1141730"/>
                </a:lnTo>
                <a:lnTo>
                  <a:pt x="8890" y="1141730"/>
                </a:lnTo>
                <a:lnTo>
                  <a:pt x="8890" y="727710"/>
                </a:lnTo>
                <a:lnTo>
                  <a:pt x="0" y="727710"/>
                </a:lnTo>
                <a:lnTo>
                  <a:pt x="0" y="1141730"/>
                </a:lnTo>
                <a:lnTo>
                  <a:pt x="0" y="1149350"/>
                </a:lnTo>
                <a:lnTo>
                  <a:pt x="7396480" y="1149350"/>
                </a:lnTo>
                <a:lnTo>
                  <a:pt x="7396480" y="1141730"/>
                </a:lnTo>
                <a:lnTo>
                  <a:pt x="7396480" y="8890"/>
                </a:lnTo>
                <a:lnTo>
                  <a:pt x="7396480" y="0"/>
                </a:lnTo>
                <a:close/>
              </a:path>
            </a:pathLst>
          </a:custGeom>
          <a:solidFill>
            <a:srgbClr val="CFCABD"/>
          </a:solidFill>
        </p:spPr>
        <p:txBody>
          <a:bodyPr wrap="square" lIns="0" tIns="0" rIns="0" bIns="0" rtlCol="0"/>
          <a:lstStyle/>
          <a:p>
            <a:endParaRPr sz="1800"/>
          </a:p>
        </p:txBody>
      </p:sp>
      <p:sp>
        <p:nvSpPr>
          <p:cNvPr id="145" name="bg object 145"/>
          <p:cNvSpPr/>
          <p:nvPr/>
        </p:nvSpPr>
        <p:spPr>
          <a:xfrm>
            <a:off x="2294467" y="43179"/>
            <a:ext cx="9838267" cy="1132840"/>
          </a:xfrm>
          <a:custGeom>
            <a:avLst/>
            <a:gdLst/>
            <a:ahLst/>
            <a:cxnLst/>
            <a:rect l="l" t="t" r="r" b="b"/>
            <a:pathLst>
              <a:path w="7378700" h="1132840">
                <a:moveTo>
                  <a:pt x="7378700" y="0"/>
                </a:moveTo>
                <a:lnTo>
                  <a:pt x="0" y="0"/>
                </a:lnTo>
                <a:lnTo>
                  <a:pt x="0" y="8890"/>
                </a:lnTo>
                <a:lnTo>
                  <a:pt x="0" y="414020"/>
                </a:lnTo>
                <a:lnTo>
                  <a:pt x="8890" y="414020"/>
                </a:lnTo>
                <a:lnTo>
                  <a:pt x="8890" y="8890"/>
                </a:lnTo>
                <a:lnTo>
                  <a:pt x="7369810" y="8890"/>
                </a:lnTo>
                <a:lnTo>
                  <a:pt x="7369810" y="1122680"/>
                </a:lnTo>
                <a:lnTo>
                  <a:pt x="8890" y="1122680"/>
                </a:lnTo>
                <a:lnTo>
                  <a:pt x="8890" y="718820"/>
                </a:lnTo>
                <a:lnTo>
                  <a:pt x="0" y="718820"/>
                </a:lnTo>
                <a:lnTo>
                  <a:pt x="0" y="1122680"/>
                </a:lnTo>
                <a:lnTo>
                  <a:pt x="0" y="1132840"/>
                </a:lnTo>
                <a:lnTo>
                  <a:pt x="7378700" y="1132840"/>
                </a:lnTo>
                <a:lnTo>
                  <a:pt x="7378700" y="1122680"/>
                </a:lnTo>
                <a:lnTo>
                  <a:pt x="7378700" y="8890"/>
                </a:lnTo>
                <a:lnTo>
                  <a:pt x="7378700" y="0"/>
                </a:lnTo>
                <a:close/>
              </a:path>
            </a:pathLst>
          </a:custGeom>
          <a:solidFill>
            <a:srgbClr val="D0CABE"/>
          </a:solidFill>
        </p:spPr>
        <p:txBody>
          <a:bodyPr wrap="square" lIns="0" tIns="0" rIns="0" bIns="0" rtlCol="0"/>
          <a:lstStyle/>
          <a:p>
            <a:endParaRPr sz="1800"/>
          </a:p>
        </p:txBody>
      </p:sp>
      <p:sp>
        <p:nvSpPr>
          <p:cNvPr id="146" name="bg object 146"/>
          <p:cNvSpPr/>
          <p:nvPr/>
        </p:nvSpPr>
        <p:spPr>
          <a:xfrm>
            <a:off x="2306320" y="52069"/>
            <a:ext cx="9814560" cy="1113790"/>
          </a:xfrm>
          <a:custGeom>
            <a:avLst/>
            <a:gdLst/>
            <a:ahLst/>
            <a:cxnLst/>
            <a:rect l="l" t="t" r="r" b="b"/>
            <a:pathLst>
              <a:path w="7360920" h="1113790">
                <a:moveTo>
                  <a:pt x="7360920" y="0"/>
                </a:moveTo>
                <a:lnTo>
                  <a:pt x="0" y="0"/>
                </a:lnTo>
                <a:lnTo>
                  <a:pt x="0" y="8890"/>
                </a:lnTo>
                <a:lnTo>
                  <a:pt x="0" y="405130"/>
                </a:lnTo>
                <a:lnTo>
                  <a:pt x="8890" y="405130"/>
                </a:lnTo>
                <a:lnTo>
                  <a:pt x="8890" y="8890"/>
                </a:lnTo>
                <a:lnTo>
                  <a:pt x="7352030" y="8890"/>
                </a:lnTo>
                <a:lnTo>
                  <a:pt x="7352030" y="1104900"/>
                </a:lnTo>
                <a:lnTo>
                  <a:pt x="8890" y="1104900"/>
                </a:lnTo>
                <a:lnTo>
                  <a:pt x="8890" y="709930"/>
                </a:lnTo>
                <a:lnTo>
                  <a:pt x="0" y="709930"/>
                </a:lnTo>
                <a:lnTo>
                  <a:pt x="0" y="1104900"/>
                </a:lnTo>
                <a:lnTo>
                  <a:pt x="0" y="1113790"/>
                </a:lnTo>
                <a:lnTo>
                  <a:pt x="7360920" y="1113790"/>
                </a:lnTo>
                <a:lnTo>
                  <a:pt x="7360920" y="1104900"/>
                </a:lnTo>
                <a:lnTo>
                  <a:pt x="7360920" y="8890"/>
                </a:lnTo>
                <a:lnTo>
                  <a:pt x="7360920" y="0"/>
                </a:lnTo>
                <a:close/>
              </a:path>
            </a:pathLst>
          </a:custGeom>
          <a:solidFill>
            <a:srgbClr val="D1CCBF"/>
          </a:solidFill>
        </p:spPr>
        <p:txBody>
          <a:bodyPr wrap="square" lIns="0" tIns="0" rIns="0" bIns="0" rtlCol="0"/>
          <a:lstStyle/>
          <a:p>
            <a:endParaRPr sz="1800"/>
          </a:p>
        </p:txBody>
      </p:sp>
      <p:sp>
        <p:nvSpPr>
          <p:cNvPr id="147" name="bg object 147"/>
          <p:cNvSpPr/>
          <p:nvPr/>
        </p:nvSpPr>
        <p:spPr>
          <a:xfrm>
            <a:off x="2318174" y="60959"/>
            <a:ext cx="9790853" cy="1096010"/>
          </a:xfrm>
          <a:custGeom>
            <a:avLst/>
            <a:gdLst/>
            <a:ahLst/>
            <a:cxnLst/>
            <a:rect l="l" t="t" r="r" b="b"/>
            <a:pathLst>
              <a:path w="7343140" h="1096010">
                <a:moveTo>
                  <a:pt x="7343140" y="0"/>
                </a:moveTo>
                <a:lnTo>
                  <a:pt x="0" y="0"/>
                </a:lnTo>
                <a:lnTo>
                  <a:pt x="0" y="8890"/>
                </a:lnTo>
                <a:lnTo>
                  <a:pt x="0" y="396240"/>
                </a:lnTo>
                <a:lnTo>
                  <a:pt x="8890" y="396240"/>
                </a:lnTo>
                <a:lnTo>
                  <a:pt x="8890" y="8890"/>
                </a:lnTo>
                <a:lnTo>
                  <a:pt x="7334250" y="8890"/>
                </a:lnTo>
                <a:lnTo>
                  <a:pt x="7334250" y="1088390"/>
                </a:lnTo>
                <a:lnTo>
                  <a:pt x="8890" y="1088390"/>
                </a:lnTo>
                <a:lnTo>
                  <a:pt x="8890" y="701040"/>
                </a:lnTo>
                <a:lnTo>
                  <a:pt x="0" y="701040"/>
                </a:lnTo>
                <a:lnTo>
                  <a:pt x="0" y="1088390"/>
                </a:lnTo>
                <a:lnTo>
                  <a:pt x="0" y="1096010"/>
                </a:lnTo>
                <a:lnTo>
                  <a:pt x="7343140" y="1096010"/>
                </a:lnTo>
                <a:lnTo>
                  <a:pt x="7343140" y="1088390"/>
                </a:lnTo>
                <a:lnTo>
                  <a:pt x="7343140" y="8890"/>
                </a:lnTo>
                <a:lnTo>
                  <a:pt x="7343140" y="0"/>
                </a:lnTo>
                <a:close/>
              </a:path>
            </a:pathLst>
          </a:custGeom>
          <a:solidFill>
            <a:srgbClr val="D1CCC0"/>
          </a:solidFill>
        </p:spPr>
        <p:txBody>
          <a:bodyPr wrap="square" lIns="0" tIns="0" rIns="0" bIns="0" rtlCol="0"/>
          <a:lstStyle/>
          <a:p>
            <a:endParaRPr sz="1800"/>
          </a:p>
        </p:txBody>
      </p:sp>
      <p:sp>
        <p:nvSpPr>
          <p:cNvPr id="148" name="bg object 148"/>
          <p:cNvSpPr/>
          <p:nvPr/>
        </p:nvSpPr>
        <p:spPr>
          <a:xfrm>
            <a:off x="2330028" y="69849"/>
            <a:ext cx="9767145" cy="1079500"/>
          </a:xfrm>
          <a:custGeom>
            <a:avLst/>
            <a:gdLst/>
            <a:ahLst/>
            <a:cxnLst/>
            <a:rect l="l" t="t" r="r" b="b"/>
            <a:pathLst>
              <a:path w="7325359" h="1079500">
                <a:moveTo>
                  <a:pt x="7325360" y="0"/>
                </a:moveTo>
                <a:lnTo>
                  <a:pt x="0" y="0"/>
                </a:lnTo>
                <a:lnTo>
                  <a:pt x="0" y="8890"/>
                </a:lnTo>
                <a:lnTo>
                  <a:pt x="0" y="387350"/>
                </a:lnTo>
                <a:lnTo>
                  <a:pt x="8890" y="387350"/>
                </a:lnTo>
                <a:lnTo>
                  <a:pt x="8890" y="8890"/>
                </a:lnTo>
                <a:lnTo>
                  <a:pt x="7316470" y="8890"/>
                </a:lnTo>
                <a:lnTo>
                  <a:pt x="7316470" y="1069340"/>
                </a:lnTo>
                <a:lnTo>
                  <a:pt x="8890" y="1069340"/>
                </a:lnTo>
                <a:lnTo>
                  <a:pt x="8890" y="692150"/>
                </a:lnTo>
                <a:lnTo>
                  <a:pt x="0" y="692150"/>
                </a:lnTo>
                <a:lnTo>
                  <a:pt x="0" y="1069340"/>
                </a:lnTo>
                <a:lnTo>
                  <a:pt x="0" y="1079500"/>
                </a:lnTo>
                <a:lnTo>
                  <a:pt x="7325360" y="1079500"/>
                </a:lnTo>
                <a:lnTo>
                  <a:pt x="7325360" y="1069340"/>
                </a:lnTo>
                <a:lnTo>
                  <a:pt x="7325360" y="8890"/>
                </a:lnTo>
                <a:lnTo>
                  <a:pt x="7325360" y="0"/>
                </a:lnTo>
                <a:close/>
              </a:path>
            </a:pathLst>
          </a:custGeom>
          <a:solidFill>
            <a:srgbClr val="D2CDC1"/>
          </a:solidFill>
        </p:spPr>
        <p:txBody>
          <a:bodyPr wrap="square" lIns="0" tIns="0" rIns="0" bIns="0" rtlCol="0"/>
          <a:lstStyle/>
          <a:p>
            <a:endParaRPr sz="1800"/>
          </a:p>
        </p:txBody>
      </p:sp>
      <p:sp>
        <p:nvSpPr>
          <p:cNvPr id="149" name="bg object 149"/>
          <p:cNvSpPr/>
          <p:nvPr/>
        </p:nvSpPr>
        <p:spPr>
          <a:xfrm>
            <a:off x="2341880" y="78739"/>
            <a:ext cx="9743440" cy="1060450"/>
          </a:xfrm>
          <a:custGeom>
            <a:avLst/>
            <a:gdLst/>
            <a:ahLst/>
            <a:cxnLst/>
            <a:rect l="l" t="t" r="r" b="b"/>
            <a:pathLst>
              <a:path w="7307580" h="1060450">
                <a:moveTo>
                  <a:pt x="7307580" y="0"/>
                </a:moveTo>
                <a:lnTo>
                  <a:pt x="0" y="0"/>
                </a:lnTo>
                <a:lnTo>
                  <a:pt x="0" y="8890"/>
                </a:lnTo>
                <a:lnTo>
                  <a:pt x="0" y="378460"/>
                </a:lnTo>
                <a:lnTo>
                  <a:pt x="8890" y="378460"/>
                </a:lnTo>
                <a:lnTo>
                  <a:pt x="8890" y="8890"/>
                </a:lnTo>
                <a:lnTo>
                  <a:pt x="7299960" y="8890"/>
                </a:lnTo>
                <a:lnTo>
                  <a:pt x="7299960" y="1052830"/>
                </a:lnTo>
                <a:lnTo>
                  <a:pt x="8890" y="1052830"/>
                </a:lnTo>
                <a:lnTo>
                  <a:pt x="8890" y="683260"/>
                </a:lnTo>
                <a:lnTo>
                  <a:pt x="0" y="683260"/>
                </a:lnTo>
                <a:lnTo>
                  <a:pt x="0" y="1052830"/>
                </a:lnTo>
                <a:lnTo>
                  <a:pt x="0" y="1060450"/>
                </a:lnTo>
                <a:lnTo>
                  <a:pt x="7307580" y="1060450"/>
                </a:lnTo>
                <a:lnTo>
                  <a:pt x="7307580" y="1052830"/>
                </a:lnTo>
                <a:lnTo>
                  <a:pt x="7307580" y="8890"/>
                </a:lnTo>
                <a:lnTo>
                  <a:pt x="7307580" y="0"/>
                </a:lnTo>
                <a:close/>
              </a:path>
            </a:pathLst>
          </a:custGeom>
          <a:solidFill>
            <a:srgbClr val="D3CEC2"/>
          </a:solidFill>
        </p:spPr>
        <p:txBody>
          <a:bodyPr wrap="square" lIns="0" tIns="0" rIns="0" bIns="0" rtlCol="0"/>
          <a:lstStyle/>
          <a:p>
            <a:endParaRPr sz="1800"/>
          </a:p>
        </p:txBody>
      </p:sp>
      <p:sp>
        <p:nvSpPr>
          <p:cNvPr id="150" name="bg object 150"/>
          <p:cNvSpPr/>
          <p:nvPr/>
        </p:nvSpPr>
        <p:spPr>
          <a:xfrm>
            <a:off x="2353733" y="87629"/>
            <a:ext cx="9721427" cy="1043940"/>
          </a:xfrm>
          <a:custGeom>
            <a:avLst/>
            <a:gdLst/>
            <a:ahLst/>
            <a:cxnLst/>
            <a:rect l="l" t="t" r="r" b="b"/>
            <a:pathLst>
              <a:path w="7291070" h="1043940">
                <a:moveTo>
                  <a:pt x="7291070" y="0"/>
                </a:moveTo>
                <a:lnTo>
                  <a:pt x="0" y="0"/>
                </a:lnTo>
                <a:lnTo>
                  <a:pt x="0" y="8890"/>
                </a:lnTo>
                <a:lnTo>
                  <a:pt x="0" y="369570"/>
                </a:lnTo>
                <a:lnTo>
                  <a:pt x="8890" y="369570"/>
                </a:lnTo>
                <a:lnTo>
                  <a:pt x="8890" y="8890"/>
                </a:lnTo>
                <a:lnTo>
                  <a:pt x="7280910" y="8890"/>
                </a:lnTo>
                <a:lnTo>
                  <a:pt x="7280910" y="1035050"/>
                </a:lnTo>
                <a:lnTo>
                  <a:pt x="8890" y="1035050"/>
                </a:lnTo>
                <a:lnTo>
                  <a:pt x="8890" y="674370"/>
                </a:lnTo>
                <a:lnTo>
                  <a:pt x="0" y="674370"/>
                </a:lnTo>
                <a:lnTo>
                  <a:pt x="0" y="1035050"/>
                </a:lnTo>
                <a:lnTo>
                  <a:pt x="0" y="1043940"/>
                </a:lnTo>
                <a:lnTo>
                  <a:pt x="7291070" y="1043940"/>
                </a:lnTo>
                <a:lnTo>
                  <a:pt x="7291070" y="1035050"/>
                </a:lnTo>
                <a:lnTo>
                  <a:pt x="7291070" y="8890"/>
                </a:lnTo>
                <a:lnTo>
                  <a:pt x="7291070" y="0"/>
                </a:lnTo>
                <a:close/>
              </a:path>
            </a:pathLst>
          </a:custGeom>
          <a:solidFill>
            <a:srgbClr val="D4CEC3"/>
          </a:solidFill>
        </p:spPr>
        <p:txBody>
          <a:bodyPr wrap="square" lIns="0" tIns="0" rIns="0" bIns="0" rtlCol="0"/>
          <a:lstStyle/>
          <a:p>
            <a:endParaRPr sz="1800"/>
          </a:p>
        </p:txBody>
      </p:sp>
      <p:sp>
        <p:nvSpPr>
          <p:cNvPr id="151" name="bg object 151"/>
          <p:cNvSpPr/>
          <p:nvPr/>
        </p:nvSpPr>
        <p:spPr>
          <a:xfrm>
            <a:off x="2365587" y="96519"/>
            <a:ext cx="9696027" cy="1026160"/>
          </a:xfrm>
          <a:custGeom>
            <a:avLst/>
            <a:gdLst/>
            <a:ahLst/>
            <a:cxnLst/>
            <a:rect l="l" t="t" r="r" b="b"/>
            <a:pathLst>
              <a:path w="7272020" h="1026160">
                <a:moveTo>
                  <a:pt x="7272020" y="0"/>
                </a:moveTo>
                <a:lnTo>
                  <a:pt x="0" y="0"/>
                </a:lnTo>
                <a:lnTo>
                  <a:pt x="0" y="7620"/>
                </a:lnTo>
                <a:lnTo>
                  <a:pt x="0" y="360680"/>
                </a:lnTo>
                <a:lnTo>
                  <a:pt x="7620" y="360680"/>
                </a:lnTo>
                <a:lnTo>
                  <a:pt x="7620" y="7620"/>
                </a:lnTo>
                <a:lnTo>
                  <a:pt x="7264400" y="7620"/>
                </a:lnTo>
                <a:lnTo>
                  <a:pt x="7264400" y="1017270"/>
                </a:lnTo>
                <a:lnTo>
                  <a:pt x="7620" y="1017270"/>
                </a:lnTo>
                <a:lnTo>
                  <a:pt x="7620" y="665480"/>
                </a:lnTo>
                <a:lnTo>
                  <a:pt x="0" y="665480"/>
                </a:lnTo>
                <a:lnTo>
                  <a:pt x="0" y="1017270"/>
                </a:lnTo>
                <a:lnTo>
                  <a:pt x="0" y="1026160"/>
                </a:lnTo>
                <a:lnTo>
                  <a:pt x="7272020" y="1026160"/>
                </a:lnTo>
                <a:lnTo>
                  <a:pt x="7272020" y="1017270"/>
                </a:lnTo>
                <a:lnTo>
                  <a:pt x="7272020" y="7620"/>
                </a:lnTo>
                <a:lnTo>
                  <a:pt x="7272020" y="0"/>
                </a:lnTo>
                <a:close/>
              </a:path>
            </a:pathLst>
          </a:custGeom>
          <a:solidFill>
            <a:srgbClr val="D4CFC4"/>
          </a:solidFill>
        </p:spPr>
        <p:txBody>
          <a:bodyPr wrap="square" lIns="0" tIns="0" rIns="0" bIns="0" rtlCol="0"/>
          <a:lstStyle/>
          <a:p>
            <a:endParaRPr sz="1800"/>
          </a:p>
        </p:txBody>
      </p:sp>
      <p:sp>
        <p:nvSpPr>
          <p:cNvPr id="152" name="bg object 152"/>
          <p:cNvSpPr/>
          <p:nvPr/>
        </p:nvSpPr>
        <p:spPr>
          <a:xfrm>
            <a:off x="2375747" y="104139"/>
            <a:ext cx="9675707" cy="1009650"/>
          </a:xfrm>
          <a:custGeom>
            <a:avLst/>
            <a:gdLst/>
            <a:ahLst/>
            <a:cxnLst/>
            <a:rect l="l" t="t" r="r" b="b"/>
            <a:pathLst>
              <a:path w="7256780" h="1009650">
                <a:moveTo>
                  <a:pt x="7256780" y="0"/>
                </a:moveTo>
                <a:lnTo>
                  <a:pt x="0" y="0"/>
                </a:lnTo>
                <a:lnTo>
                  <a:pt x="0" y="10160"/>
                </a:lnTo>
                <a:lnTo>
                  <a:pt x="0" y="353060"/>
                </a:lnTo>
                <a:lnTo>
                  <a:pt x="10160" y="353060"/>
                </a:lnTo>
                <a:lnTo>
                  <a:pt x="10160" y="10160"/>
                </a:lnTo>
                <a:lnTo>
                  <a:pt x="7247890" y="10160"/>
                </a:lnTo>
                <a:lnTo>
                  <a:pt x="7247890" y="1000760"/>
                </a:lnTo>
                <a:lnTo>
                  <a:pt x="10160" y="1000760"/>
                </a:lnTo>
                <a:lnTo>
                  <a:pt x="10160" y="657860"/>
                </a:lnTo>
                <a:lnTo>
                  <a:pt x="0" y="657860"/>
                </a:lnTo>
                <a:lnTo>
                  <a:pt x="0" y="1000760"/>
                </a:lnTo>
                <a:lnTo>
                  <a:pt x="0" y="1009650"/>
                </a:lnTo>
                <a:lnTo>
                  <a:pt x="7256780" y="1009650"/>
                </a:lnTo>
                <a:lnTo>
                  <a:pt x="7256780" y="1000760"/>
                </a:lnTo>
                <a:lnTo>
                  <a:pt x="7256780" y="10160"/>
                </a:lnTo>
                <a:lnTo>
                  <a:pt x="7256780" y="0"/>
                </a:lnTo>
                <a:close/>
              </a:path>
            </a:pathLst>
          </a:custGeom>
          <a:solidFill>
            <a:srgbClr val="D5D0C5"/>
          </a:solidFill>
        </p:spPr>
        <p:txBody>
          <a:bodyPr wrap="square" lIns="0" tIns="0" rIns="0" bIns="0" rtlCol="0"/>
          <a:lstStyle/>
          <a:p>
            <a:endParaRPr sz="1800"/>
          </a:p>
        </p:txBody>
      </p:sp>
      <p:sp>
        <p:nvSpPr>
          <p:cNvPr id="153" name="bg object 153"/>
          <p:cNvSpPr/>
          <p:nvPr/>
        </p:nvSpPr>
        <p:spPr>
          <a:xfrm>
            <a:off x="2389293" y="114299"/>
            <a:ext cx="9650307" cy="990600"/>
          </a:xfrm>
          <a:custGeom>
            <a:avLst/>
            <a:gdLst/>
            <a:ahLst/>
            <a:cxnLst/>
            <a:rect l="l" t="t" r="r" b="b"/>
            <a:pathLst>
              <a:path w="7237730" h="990600">
                <a:moveTo>
                  <a:pt x="7237730" y="0"/>
                </a:moveTo>
                <a:lnTo>
                  <a:pt x="0" y="0"/>
                </a:lnTo>
                <a:lnTo>
                  <a:pt x="0" y="8890"/>
                </a:lnTo>
                <a:lnTo>
                  <a:pt x="0" y="342900"/>
                </a:lnTo>
                <a:lnTo>
                  <a:pt x="8890" y="342900"/>
                </a:lnTo>
                <a:lnTo>
                  <a:pt x="8890" y="8890"/>
                </a:lnTo>
                <a:lnTo>
                  <a:pt x="7227570" y="8890"/>
                </a:lnTo>
                <a:lnTo>
                  <a:pt x="7227570" y="981710"/>
                </a:lnTo>
                <a:lnTo>
                  <a:pt x="8890" y="981710"/>
                </a:lnTo>
                <a:lnTo>
                  <a:pt x="8890" y="647700"/>
                </a:lnTo>
                <a:lnTo>
                  <a:pt x="0" y="647700"/>
                </a:lnTo>
                <a:lnTo>
                  <a:pt x="0" y="981710"/>
                </a:lnTo>
                <a:lnTo>
                  <a:pt x="0" y="990600"/>
                </a:lnTo>
                <a:lnTo>
                  <a:pt x="7237730" y="990600"/>
                </a:lnTo>
                <a:lnTo>
                  <a:pt x="7237730" y="981710"/>
                </a:lnTo>
                <a:lnTo>
                  <a:pt x="7237730" y="8890"/>
                </a:lnTo>
                <a:lnTo>
                  <a:pt x="7237730" y="0"/>
                </a:lnTo>
                <a:close/>
              </a:path>
            </a:pathLst>
          </a:custGeom>
          <a:solidFill>
            <a:srgbClr val="D6D1C6"/>
          </a:solidFill>
        </p:spPr>
        <p:txBody>
          <a:bodyPr wrap="square" lIns="0" tIns="0" rIns="0" bIns="0" rtlCol="0"/>
          <a:lstStyle/>
          <a:p>
            <a:endParaRPr sz="1800"/>
          </a:p>
        </p:txBody>
      </p:sp>
      <p:sp>
        <p:nvSpPr>
          <p:cNvPr id="154" name="bg object 154"/>
          <p:cNvSpPr/>
          <p:nvPr/>
        </p:nvSpPr>
        <p:spPr>
          <a:xfrm>
            <a:off x="2401147" y="123190"/>
            <a:ext cx="9624907" cy="972819"/>
          </a:xfrm>
          <a:custGeom>
            <a:avLst/>
            <a:gdLst/>
            <a:ahLst/>
            <a:cxnLst/>
            <a:rect l="l" t="t" r="r" b="b"/>
            <a:pathLst>
              <a:path w="7218680" h="972819">
                <a:moveTo>
                  <a:pt x="7218680" y="0"/>
                </a:moveTo>
                <a:lnTo>
                  <a:pt x="0" y="0"/>
                </a:lnTo>
                <a:lnTo>
                  <a:pt x="0" y="7620"/>
                </a:lnTo>
                <a:lnTo>
                  <a:pt x="0" y="334010"/>
                </a:lnTo>
                <a:lnTo>
                  <a:pt x="7620" y="334010"/>
                </a:lnTo>
                <a:lnTo>
                  <a:pt x="7620" y="7620"/>
                </a:lnTo>
                <a:lnTo>
                  <a:pt x="7211060" y="7620"/>
                </a:lnTo>
                <a:lnTo>
                  <a:pt x="7211060" y="963930"/>
                </a:lnTo>
                <a:lnTo>
                  <a:pt x="7620" y="963930"/>
                </a:lnTo>
                <a:lnTo>
                  <a:pt x="7620" y="638810"/>
                </a:lnTo>
                <a:lnTo>
                  <a:pt x="0" y="638810"/>
                </a:lnTo>
                <a:lnTo>
                  <a:pt x="0" y="963930"/>
                </a:lnTo>
                <a:lnTo>
                  <a:pt x="0" y="972820"/>
                </a:lnTo>
                <a:lnTo>
                  <a:pt x="7218680" y="972820"/>
                </a:lnTo>
                <a:lnTo>
                  <a:pt x="7218680" y="963930"/>
                </a:lnTo>
                <a:lnTo>
                  <a:pt x="7218680" y="7620"/>
                </a:lnTo>
                <a:lnTo>
                  <a:pt x="7218680" y="0"/>
                </a:lnTo>
                <a:close/>
              </a:path>
            </a:pathLst>
          </a:custGeom>
          <a:solidFill>
            <a:srgbClr val="D6D2C7"/>
          </a:solidFill>
        </p:spPr>
        <p:txBody>
          <a:bodyPr wrap="square" lIns="0" tIns="0" rIns="0" bIns="0" rtlCol="0"/>
          <a:lstStyle/>
          <a:p>
            <a:endParaRPr sz="1800"/>
          </a:p>
        </p:txBody>
      </p:sp>
      <p:sp>
        <p:nvSpPr>
          <p:cNvPr id="155" name="bg object 155"/>
          <p:cNvSpPr/>
          <p:nvPr/>
        </p:nvSpPr>
        <p:spPr>
          <a:xfrm>
            <a:off x="2411307" y="130809"/>
            <a:ext cx="9604587" cy="956310"/>
          </a:xfrm>
          <a:custGeom>
            <a:avLst/>
            <a:gdLst/>
            <a:ahLst/>
            <a:cxnLst/>
            <a:rect l="l" t="t" r="r" b="b"/>
            <a:pathLst>
              <a:path w="7203440" h="956310">
                <a:moveTo>
                  <a:pt x="7203440" y="0"/>
                </a:moveTo>
                <a:lnTo>
                  <a:pt x="0" y="0"/>
                </a:lnTo>
                <a:lnTo>
                  <a:pt x="0" y="10160"/>
                </a:lnTo>
                <a:lnTo>
                  <a:pt x="0" y="326390"/>
                </a:lnTo>
                <a:lnTo>
                  <a:pt x="8890" y="326390"/>
                </a:lnTo>
                <a:lnTo>
                  <a:pt x="8890" y="10160"/>
                </a:lnTo>
                <a:lnTo>
                  <a:pt x="7194550" y="10160"/>
                </a:lnTo>
                <a:lnTo>
                  <a:pt x="7194550" y="947420"/>
                </a:lnTo>
                <a:lnTo>
                  <a:pt x="8890" y="947420"/>
                </a:lnTo>
                <a:lnTo>
                  <a:pt x="8890" y="631190"/>
                </a:lnTo>
                <a:lnTo>
                  <a:pt x="0" y="631190"/>
                </a:lnTo>
                <a:lnTo>
                  <a:pt x="0" y="947420"/>
                </a:lnTo>
                <a:lnTo>
                  <a:pt x="0" y="956310"/>
                </a:lnTo>
                <a:lnTo>
                  <a:pt x="7203440" y="956310"/>
                </a:lnTo>
                <a:lnTo>
                  <a:pt x="7203440" y="947420"/>
                </a:lnTo>
                <a:lnTo>
                  <a:pt x="7203440" y="10160"/>
                </a:lnTo>
                <a:lnTo>
                  <a:pt x="7203440" y="0"/>
                </a:lnTo>
                <a:close/>
              </a:path>
            </a:pathLst>
          </a:custGeom>
          <a:solidFill>
            <a:srgbClr val="D7D2C8"/>
          </a:solidFill>
        </p:spPr>
        <p:txBody>
          <a:bodyPr wrap="square" lIns="0" tIns="0" rIns="0" bIns="0" rtlCol="0"/>
          <a:lstStyle/>
          <a:p>
            <a:endParaRPr sz="1800"/>
          </a:p>
        </p:txBody>
      </p:sp>
      <p:sp>
        <p:nvSpPr>
          <p:cNvPr id="156" name="bg object 156"/>
          <p:cNvSpPr/>
          <p:nvPr/>
        </p:nvSpPr>
        <p:spPr>
          <a:xfrm>
            <a:off x="2423161" y="140969"/>
            <a:ext cx="9580879" cy="937260"/>
          </a:xfrm>
          <a:custGeom>
            <a:avLst/>
            <a:gdLst/>
            <a:ahLst/>
            <a:cxnLst/>
            <a:rect l="l" t="t" r="r" b="b"/>
            <a:pathLst>
              <a:path w="7185659" h="937260">
                <a:moveTo>
                  <a:pt x="7185660" y="0"/>
                </a:moveTo>
                <a:lnTo>
                  <a:pt x="0" y="0"/>
                </a:lnTo>
                <a:lnTo>
                  <a:pt x="0" y="7620"/>
                </a:lnTo>
                <a:lnTo>
                  <a:pt x="0" y="316230"/>
                </a:lnTo>
                <a:lnTo>
                  <a:pt x="8890" y="316230"/>
                </a:lnTo>
                <a:lnTo>
                  <a:pt x="8890" y="7620"/>
                </a:lnTo>
                <a:lnTo>
                  <a:pt x="7176770" y="7620"/>
                </a:lnTo>
                <a:lnTo>
                  <a:pt x="7176770" y="928370"/>
                </a:lnTo>
                <a:lnTo>
                  <a:pt x="8890" y="928370"/>
                </a:lnTo>
                <a:lnTo>
                  <a:pt x="8890" y="621030"/>
                </a:lnTo>
                <a:lnTo>
                  <a:pt x="0" y="621030"/>
                </a:lnTo>
                <a:lnTo>
                  <a:pt x="0" y="928370"/>
                </a:lnTo>
                <a:lnTo>
                  <a:pt x="0" y="937260"/>
                </a:lnTo>
                <a:lnTo>
                  <a:pt x="7185660" y="937260"/>
                </a:lnTo>
                <a:lnTo>
                  <a:pt x="7185660" y="928370"/>
                </a:lnTo>
                <a:lnTo>
                  <a:pt x="7185660" y="7620"/>
                </a:lnTo>
                <a:lnTo>
                  <a:pt x="7185660" y="0"/>
                </a:lnTo>
                <a:close/>
              </a:path>
            </a:pathLst>
          </a:custGeom>
          <a:solidFill>
            <a:srgbClr val="D8D3C9"/>
          </a:solidFill>
        </p:spPr>
        <p:txBody>
          <a:bodyPr wrap="square" lIns="0" tIns="0" rIns="0" bIns="0" rtlCol="0"/>
          <a:lstStyle/>
          <a:p>
            <a:endParaRPr sz="1800"/>
          </a:p>
        </p:txBody>
      </p:sp>
      <p:sp>
        <p:nvSpPr>
          <p:cNvPr id="157" name="bg object 157"/>
          <p:cNvSpPr/>
          <p:nvPr/>
        </p:nvSpPr>
        <p:spPr>
          <a:xfrm>
            <a:off x="2435014" y="148589"/>
            <a:ext cx="9557173" cy="920750"/>
          </a:xfrm>
          <a:custGeom>
            <a:avLst/>
            <a:gdLst/>
            <a:ahLst/>
            <a:cxnLst/>
            <a:rect l="l" t="t" r="r" b="b"/>
            <a:pathLst>
              <a:path w="7167880" h="920750">
                <a:moveTo>
                  <a:pt x="7167880" y="0"/>
                </a:moveTo>
                <a:lnTo>
                  <a:pt x="0" y="0"/>
                </a:lnTo>
                <a:lnTo>
                  <a:pt x="0" y="8890"/>
                </a:lnTo>
                <a:lnTo>
                  <a:pt x="0" y="308610"/>
                </a:lnTo>
                <a:lnTo>
                  <a:pt x="8890" y="308610"/>
                </a:lnTo>
                <a:lnTo>
                  <a:pt x="8890" y="8890"/>
                </a:lnTo>
                <a:lnTo>
                  <a:pt x="7158990" y="8890"/>
                </a:lnTo>
                <a:lnTo>
                  <a:pt x="7158990" y="911860"/>
                </a:lnTo>
                <a:lnTo>
                  <a:pt x="8890" y="911860"/>
                </a:lnTo>
                <a:lnTo>
                  <a:pt x="8890" y="613410"/>
                </a:lnTo>
                <a:lnTo>
                  <a:pt x="0" y="613410"/>
                </a:lnTo>
                <a:lnTo>
                  <a:pt x="0" y="911860"/>
                </a:lnTo>
                <a:lnTo>
                  <a:pt x="0" y="920750"/>
                </a:lnTo>
                <a:lnTo>
                  <a:pt x="7167880" y="920750"/>
                </a:lnTo>
                <a:lnTo>
                  <a:pt x="7167880" y="911860"/>
                </a:lnTo>
                <a:lnTo>
                  <a:pt x="7167880" y="8890"/>
                </a:lnTo>
                <a:lnTo>
                  <a:pt x="7167880" y="0"/>
                </a:lnTo>
                <a:close/>
              </a:path>
            </a:pathLst>
          </a:custGeom>
          <a:solidFill>
            <a:srgbClr val="D9D4CA"/>
          </a:solidFill>
        </p:spPr>
        <p:txBody>
          <a:bodyPr wrap="square" lIns="0" tIns="0" rIns="0" bIns="0" rtlCol="0"/>
          <a:lstStyle/>
          <a:p>
            <a:endParaRPr sz="1800"/>
          </a:p>
        </p:txBody>
      </p:sp>
      <p:sp>
        <p:nvSpPr>
          <p:cNvPr id="158" name="bg object 158"/>
          <p:cNvSpPr/>
          <p:nvPr/>
        </p:nvSpPr>
        <p:spPr>
          <a:xfrm>
            <a:off x="2446867" y="157480"/>
            <a:ext cx="9533467" cy="902969"/>
          </a:xfrm>
          <a:custGeom>
            <a:avLst/>
            <a:gdLst/>
            <a:ahLst/>
            <a:cxnLst/>
            <a:rect l="l" t="t" r="r" b="b"/>
            <a:pathLst>
              <a:path w="7150100" h="902969">
                <a:moveTo>
                  <a:pt x="7150100" y="0"/>
                </a:moveTo>
                <a:lnTo>
                  <a:pt x="0" y="0"/>
                </a:lnTo>
                <a:lnTo>
                  <a:pt x="0" y="10160"/>
                </a:lnTo>
                <a:lnTo>
                  <a:pt x="0" y="299720"/>
                </a:lnTo>
                <a:lnTo>
                  <a:pt x="8890" y="299720"/>
                </a:lnTo>
                <a:lnTo>
                  <a:pt x="8890" y="10160"/>
                </a:lnTo>
                <a:lnTo>
                  <a:pt x="7141210" y="10160"/>
                </a:lnTo>
                <a:lnTo>
                  <a:pt x="7141210" y="894080"/>
                </a:lnTo>
                <a:lnTo>
                  <a:pt x="8890" y="894080"/>
                </a:lnTo>
                <a:lnTo>
                  <a:pt x="8890" y="604520"/>
                </a:lnTo>
                <a:lnTo>
                  <a:pt x="0" y="604520"/>
                </a:lnTo>
                <a:lnTo>
                  <a:pt x="0" y="894080"/>
                </a:lnTo>
                <a:lnTo>
                  <a:pt x="0" y="902970"/>
                </a:lnTo>
                <a:lnTo>
                  <a:pt x="7150100" y="902970"/>
                </a:lnTo>
                <a:lnTo>
                  <a:pt x="7150100" y="894080"/>
                </a:lnTo>
                <a:lnTo>
                  <a:pt x="7150100" y="10160"/>
                </a:lnTo>
                <a:lnTo>
                  <a:pt x="7150100" y="0"/>
                </a:lnTo>
                <a:close/>
              </a:path>
            </a:pathLst>
          </a:custGeom>
          <a:solidFill>
            <a:srgbClr val="D9D5CC"/>
          </a:solidFill>
        </p:spPr>
        <p:txBody>
          <a:bodyPr wrap="square" lIns="0" tIns="0" rIns="0" bIns="0" rtlCol="0"/>
          <a:lstStyle/>
          <a:p>
            <a:endParaRPr sz="1800"/>
          </a:p>
        </p:txBody>
      </p:sp>
      <p:sp>
        <p:nvSpPr>
          <p:cNvPr id="159" name="bg object 159"/>
          <p:cNvSpPr/>
          <p:nvPr/>
        </p:nvSpPr>
        <p:spPr>
          <a:xfrm>
            <a:off x="2458720" y="167640"/>
            <a:ext cx="9509760" cy="883919"/>
          </a:xfrm>
          <a:custGeom>
            <a:avLst/>
            <a:gdLst/>
            <a:ahLst/>
            <a:cxnLst/>
            <a:rect l="l" t="t" r="r" b="b"/>
            <a:pathLst>
              <a:path w="7132320" h="883919">
                <a:moveTo>
                  <a:pt x="7132320" y="0"/>
                </a:moveTo>
                <a:lnTo>
                  <a:pt x="0" y="0"/>
                </a:lnTo>
                <a:lnTo>
                  <a:pt x="0" y="7620"/>
                </a:lnTo>
                <a:lnTo>
                  <a:pt x="0" y="289560"/>
                </a:lnTo>
                <a:lnTo>
                  <a:pt x="8890" y="289560"/>
                </a:lnTo>
                <a:lnTo>
                  <a:pt x="8890" y="7620"/>
                </a:lnTo>
                <a:lnTo>
                  <a:pt x="7123430" y="7620"/>
                </a:lnTo>
                <a:lnTo>
                  <a:pt x="7123430" y="875030"/>
                </a:lnTo>
                <a:lnTo>
                  <a:pt x="8890" y="875030"/>
                </a:lnTo>
                <a:lnTo>
                  <a:pt x="8890" y="594360"/>
                </a:lnTo>
                <a:lnTo>
                  <a:pt x="0" y="594360"/>
                </a:lnTo>
                <a:lnTo>
                  <a:pt x="0" y="875030"/>
                </a:lnTo>
                <a:lnTo>
                  <a:pt x="0" y="883920"/>
                </a:lnTo>
                <a:lnTo>
                  <a:pt x="7132320" y="883920"/>
                </a:lnTo>
                <a:lnTo>
                  <a:pt x="7132320" y="875030"/>
                </a:lnTo>
                <a:lnTo>
                  <a:pt x="7132320" y="7620"/>
                </a:lnTo>
                <a:lnTo>
                  <a:pt x="7132320" y="0"/>
                </a:lnTo>
                <a:close/>
              </a:path>
            </a:pathLst>
          </a:custGeom>
          <a:solidFill>
            <a:srgbClr val="DAD6CC"/>
          </a:solidFill>
        </p:spPr>
        <p:txBody>
          <a:bodyPr wrap="square" lIns="0" tIns="0" rIns="0" bIns="0" rtlCol="0"/>
          <a:lstStyle/>
          <a:p>
            <a:endParaRPr sz="1800"/>
          </a:p>
        </p:txBody>
      </p:sp>
      <p:sp>
        <p:nvSpPr>
          <p:cNvPr id="160" name="bg object 160"/>
          <p:cNvSpPr/>
          <p:nvPr/>
        </p:nvSpPr>
        <p:spPr>
          <a:xfrm>
            <a:off x="2470574" y="175259"/>
            <a:ext cx="9486053" cy="867410"/>
          </a:xfrm>
          <a:custGeom>
            <a:avLst/>
            <a:gdLst/>
            <a:ahLst/>
            <a:cxnLst/>
            <a:rect l="l" t="t" r="r" b="b"/>
            <a:pathLst>
              <a:path w="7114540" h="867410">
                <a:moveTo>
                  <a:pt x="7114540" y="0"/>
                </a:moveTo>
                <a:lnTo>
                  <a:pt x="0" y="0"/>
                </a:lnTo>
                <a:lnTo>
                  <a:pt x="0" y="8890"/>
                </a:lnTo>
                <a:lnTo>
                  <a:pt x="0" y="281940"/>
                </a:lnTo>
                <a:lnTo>
                  <a:pt x="8890" y="281940"/>
                </a:lnTo>
                <a:lnTo>
                  <a:pt x="8890" y="8890"/>
                </a:lnTo>
                <a:lnTo>
                  <a:pt x="7105650" y="8890"/>
                </a:lnTo>
                <a:lnTo>
                  <a:pt x="7105650" y="858520"/>
                </a:lnTo>
                <a:lnTo>
                  <a:pt x="8890" y="858520"/>
                </a:lnTo>
                <a:lnTo>
                  <a:pt x="8890" y="586740"/>
                </a:lnTo>
                <a:lnTo>
                  <a:pt x="0" y="586740"/>
                </a:lnTo>
                <a:lnTo>
                  <a:pt x="0" y="858520"/>
                </a:lnTo>
                <a:lnTo>
                  <a:pt x="0" y="867410"/>
                </a:lnTo>
                <a:lnTo>
                  <a:pt x="7114540" y="867410"/>
                </a:lnTo>
                <a:lnTo>
                  <a:pt x="7114540" y="858520"/>
                </a:lnTo>
                <a:lnTo>
                  <a:pt x="7114540" y="8890"/>
                </a:lnTo>
                <a:lnTo>
                  <a:pt x="7114540" y="0"/>
                </a:lnTo>
                <a:close/>
              </a:path>
            </a:pathLst>
          </a:custGeom>
          <a:solidFill>
            <a:srgbClr val="DBD6CD"/>
          </a:solidFill>
        </p:spPr>
        <p:txBody>
          <a:bodyPr wrap="square" lIns="0" tIns="0" rIns="0" bIns="0" rtlCol="0"/>
          <a:lstStyle/>
          <a:p>
            <a:endParaRPr sz="1800"/>
          </a:p>
        </p:txBody>
      </p:sp>
      <p:sp>
        <p:nvSpPr>
          <p:cNvPr id="161" name="bg object 161"/>
          <p:cNvSpPr/>
          <p:nvPr/>
        </p:nvSpPr>
        <p:spPr>
          <a:xfrm>
            <a:off x="2482428" y="184149"/>
            <a:ext cx="9462345" cy="849630"/>
          </a:xfrm>
          <a:custGeom>
            <a:avLst/>
            <a:gdLst/>
            <a:ahLst/>
            <a:cxnLst/>
            <a:rect l="l" t="t" r="r" b="b"/>
            <a:pathLst>
              <a:path w="7096759" h="849630">
                <a:moveTo>
                  <a:pt x="7096760" y="0"/>
                </a:moveTo>
                <a:lnTo>
                  <a:pt x="0" y="0"/>
                </a:lnTo>
                <a:lnTo>
                  <a:pt x="0" y="8890"/>
                </a:lnTo>
                <a:lnTo>
                  <a:pt x="0" y="273050"/>
                </a:lnTo>
                <a:lnTo>
                  <a:pt x="8890" y="273050"/>
                </a:lnTo>
                <a:lnTo>
                  <a:pt x="8890" y="8890"/>
                </a:lnTo>
                <a:lnTo>
                  <a:pt x="7087870" y="8890"/>
                </a:lnTo>
                <a:lnTo>
                  <a:pt x="7087870" y="840740"/>
                </a:lnTo>
                <a:lnTo>
                  <a:pt x="8890" y="840740"/>
                </a:lnTo>
                <a:lnTo>
                  <a:pt x="8890" y="577850"/>
                </a:lnTo>
                <a:lnTo>
                  <a:pt x="0" y="577850"/>
                </a:lnTo>
                <a:lnTo>
                  <a:pt x="0" y="840740"/>
                </a:lnTo>
                <a:lnTo>
                  <a:pt x="0" y="849630"/>
                </a:lnTo>
                <a:lnTo>
                  <a:pt x="7096760" y="849630"/>
                </a:lnTo>
                <a:lnTo>
                  <a:pt x="7096760" y="840740"/>
                </a:lnTo>
                <a:lnTo>
                  <a:pt x="7096760" y="8890"/>
                </a:lnTo>
                <a:lnTo>
                  <a:pt x="7096760" y="0"/>
                </a:lnTo>
                <a:close/>
              </a:path>
            </a:pathLst>
          </a:custGeom>
          <a:solidFill>
            <a:srgbClr val="DBD7CE"/>
          </a:solidFill>
        </p:spPr>
        <p:txBody>
          <a:bodyPr wrap="square" lIns="0" tIns="0" rIns="0" bIns="0" rtlCol="0"/>
          <a:lstStyle/>
          <a:p>
            <a:endParaRPr sz="1800"/>
          </a:p>
        </p:txBody>
      </p:sp>
      <p:sp>
        <p:nvSpPr>
          <p:cNvPr id="162" name="bg object 162"/>
          <p:cNvSpPr/>
          <p:nvPr/>
        </p:nvSpPr>
        <p:spPr>
          <a:xfrm>
            <a:off x="2494280" y="193039"/>
            <a:ext cx="9438640" cy="831850"/>
          </a:xfrm>
          <a:custGeom>
            <a:avLst/>
            <a:gdLst/>
            <a:ahLst/>
            <a:cxnLst/>
            <a:rect l="l" t="t" r="r" b="b"/>
            <a:pathLst>
              <a:path w="7078980" h="831850">
                <a:moveTo>
                  <a:pt x="7078980" y="0"/>
                </a:moveTo>
                <a:lnTo>
                  <a:pt x="0" y="0"/>
                </a:lnTo>
                <a:lnTo>
                  <a:pt x="0" y="8890"/>
                </a:lnTo>
                <a:lnTo>
                  <a:pt x="0" y="264160"/>
                </a:lnTo>
                <a:lnTo>
                  <a:pt x="8890" y="264160"/>
                </a:lnTo>
                <a:lnTo>
                  <a:pt x="8890" y="8890"/>
                </a:lnTo>
                <a:lnTo>
                  <a:pt x="7070090" y="8890"/>
                </a:lnTo>
                <a:lnTo>
                  <a:pt x="7070090" y="822960"/>
                </a:lnTo>
                <a:lnTo>
                  <a:pt x="8890" y="822960"/>
                </a:lnTo>
                <a:lnTo>
                  <a:pt x="8890" y="568960"/>
                </a:lnTo>
                <a:lnTo>
                  <a:pt x="0" y="568960"/>
                </a:lnTo>
                <a:lnTo>
                  <a:pt x="0" y="822960"/>
                </a:lnTo>
                <a:lnTo>
                  <a:pt x="0" y="831850"/>
                </a:lnTo>
                <a:lnTo>
                  <a:pt x="7078980" y="831850"/>
                </a:lnTo>
                <a:lnTo>
                  <a:pt x="7078980" y="822960"/>
                </a:lnTo>
                <a:lnTo>
                  <a:pt x="7078980" y="8890"/>
                </a:lnTo>
                <a:lnTo>
                  <a:pt x="7078980" y="0"/>
                </a:lnTo>
                <a:close/>
              </a:path>
            </a:pathLst>
          </a:custGeom>
          <a:solidFill>
            <a:srgbClr val="DCD8CF"/>
          </a:solidFill>
        </p:spPr>
        <p:txBody>
          <a:bodyPr wrap="square" lIns="0" tIns="0" rIns="0" bIns="0" rtlCol="0"/>
          <a:lstStyle/>
          <a:p>
            <a:endParaRPr sz="1800"/>
          </a:p>
        </p:txBody>
      </p:sp>
      <p:sp>
        <p:nvSpPr>
          <p:cNvPr id="163" name="bg object 163"/>
          <p:cNvSpPr/>
          <p:nvPr/>
        </p:nvSpPr>
        <p:spPr>
          <a:xfrm>
            <a:off x="2506134" y="201930"/>
            <a:ext cx="9414933" cy="814069"/>
          </a:xfrm>
          <a:custGeom>
            <a:avLst/>
            <a:gdLst/>
            <a:ahLst/>
            <a:cxnLst/>
            <a:rect l="l" t="t" r="r" b="b"/>
            <a:pathLst>
              <a:path w="7061200" h="814069">
                <a:moveTo>
                  <a:pt x="7061200" y="0"/>
                </a:moveTo>
                <a:lnTo>
                  <a:pt x="0" y="0"/>
                </a:lnTo>
                <a:lnTo>
                  <a:pt x="0" y="8890"/>
                </a:lnTo>
                <a:lnTo>
                  <a:pt x="0" y="255270"/>
                </a:lnTo>
                <a:lnTo>
                  <a:pt x="8890" y="255270"/>
                </a:lnTo>
                <a:lnTo>
                  <a:pt x="8890" y="8890"/>
                </a:lnTo>
                <a:lnTo>
                  <a:pt x="7052310" y="8890"/>
                </a:lnTo>
                <a:lnTo>
                  <a:pt x="7052310" y="805180"/>
                </a:lnTo>
                <a:lnTo>
                  <a:pt x="8890" y="805180"/>
                </a:lnTo>
                <a:lnTo>
                  <a:pt x="8890" y="560070"/>
                </a:lnTo>
                <a:lnTo>
                  <a:pt x="0" y="560070"/>
                </a:lnTo>
                <a:lnTo>
                  <a:pt x="0" y="805180"/>
                </a:lnTo>
                <a:lnTo>
                  <a:pt x="0" y="814070"/>
                </a:lnTo>
                <a:lnTo>
                  <a:pt x="7061200" y="814070"/>
                </a:lnTo>
                <a:lnTo>
                  <a:pt x="7061200" y="805180"/>
                </a:lnTo>
                <a:lnTo>
                  <a:pt x="7061200" y="8890"/>
                </a:lnTo>
                <a:lnTo>
                  <a:pt x="7061200" y="0"/>
                </a:lnTo>
                <a:close/>
              </a:path>
            </a:pathLst>
          </a:custGeom>
          <a:solidFill>
            <a:srgbClr val="DDD9D0"/>
          </a:solidFill>
        </p:spPr>
        <p:txBody>
          <a:bodyPr wrap="square" lIns="0" tIns="0" rIns="0" bIns="0" rtlCol="0"/>
          <a:lstStyle/>
          <a:p>
            <a:endParaRPr sz="1800"/>
          </a:p>
        </p:txBody>
      </p:sp>
      <p:sp>
        <p:nvSpPr>
          <p:cNvPr id="164" name="bg object 164"/>
          <p:cNvSpPr/>
          <p:nvPr/>
        </p:nvSpPr>
        <p:spPr>
          <a:xfrm>
            <a:off x="2517987" y="210819"/>
            <a:ext cx="9391227" cy="796290"/>
          </a:xfrm>
          <a:custGeom>
            <a:avLst/>
            <a:gdLst/>
            <a:ahLst/>
            <a:cxnLst/>
            <a:rect l="l" t="t" r="r" b="b"/>
            <a:pathLst>
              <a:path w="7043420" h="796290">
                <a:moveTo>
                  <a:pt x="7043420" y="0"/>
                </a:moveTo>
                <a:lnTo>
                  <a:pt x="0" y="0"/>
                </a:lnTo>
                <a:lnTo>
                  <a:pt x="0" y="8890"/>
                </a:lnTo>
                <a:lnTo>
                  <a:pt x="0" y="246380"/>
                </a:lnTo>
                <a:lnTo>
                  <a:pt x="8890" y="246380"/>
                </a:lnTo>
                <a:lnTo>
                  <a:pt x="8890" y="8890"/>
                </a:lnTo>
                <a:lnTo>
                  <a:pt x="7034530" y="8890"/>
                </a:lnTo>
                <a:lnTo>
                  <a:pt x="7034530" y="787400"/>
                </a:lnTo>
                <a:lnTo>
                  <a:pt x="8890" y="787400"/>
                </a:lnTo>
                <a:lnTo>
                  <a:pt x="8890" y="551180"/>
                </a:lnTo>
                <a:lnTo>
                  <a:pt x="0" y="551180"/>
                </a:lnTo>
                <a:lnTo>
                  <a:pt x="0" y="787400"/>
                </a:lnTo>
                <a:lnTo>
                  <a:pt x="0" y="796290"/>
                </a:lnTo>
                <a:lnTo>
                  <a:pt x="7043420" y="796290"/>
                </a:lnTo>
                <a:lnTo>
                  <a:pt x="7043420" y="787400"/>
                </a:lnTo>
                <a:lnTo>
                  <a:pt x="7043420" y="8890"/>
                </a:lnTo>
                <a:lnTo>
                  <a:pt x="7043420" y="0"/>
                </a:lnTo>
                <a:close/>
              </a:path>
            </a:pathLst>
          </a:custGeom>
          <a:solidFill>
            <a:srgbClr val="DEDAD1"/>
          </a:solidFill>
        </p:spPr>
        <p:txBody>
          <a:bodyPr wrap="square" lIns="0" tIns="0" rIns="0" bIns="0" rtlCol="0"/>
          <a:lstStyle/>
          <a:p>
            <a:endParaRPr sz="1800"/>
          </a:p>
        </p:txBody>
      </p:sp>
      <p:sp>
        <p:nvSpPr>
          <p:cNvPr id="165" name="bg object 165"/>
          <p:cNvSpPr/>
          <p:nvPr/>
        </p:nvSpPr>
        <p:spPr>
          <a:xfrm>
            <a:off x="2529840" y="219709"/>
            <a:ext cx="9367520" cy="778510"/>
          </a:xfrm>
          <a:custGeom>
            <a:avLst/>
            <a:gdLst/>
            <a:ahLst/>
            <a:cxnLst/>
            <a:rect l="l" t="t" r="r" b="b"/>
            <a:pathLst>
              <a:path w="7025640" h="778510">
                <a:moveTo>
                  <a:pt x="7025640" y="0"/>
                </a:moveTo>
                <a:lnTo>
                  <a:pt x="0" y="0"/>
                </a:lnTo>
                <a:lnTo>
                  <a:pt x="0" y="8890"/>
                </a:lnTo>
                <a:lnTo>
                  <a:pt x="0" y="237490"/>
                </a:lnTo>
                <a:lnTo>
                  <a:pt x="8890" y="237490"/>
                </a:lnTo>
                <a:lnTo>
                  <a:pt x="8890" y="8890"/>
                </a:lnTo>
                <a:lnTo>
                  <a:pt x="7016750" y="8890"/>
                </a:lnTo>
                <a:lnTo>
                  <a:pt x="7016750" y="769620"/>
                </a:lnTo>
                <a:lnTo>
                  <a:pt x="8890" y="769620"/>
                </a:lnTo>
                <a:lnTo>
                  <a:pt x="8890" y="542290"/>
                </a:lnTo>
                <a:lnTo>
                  <a:pt x="0" y="542290"/>
                </a:lnTo>
                <a:lnTo>
                  <a:pt x="0" y="769620"/>
                </a:lnTo>
                <a:lnTo>
                  <a:pt x="0" y="778510"/>
                </a:lnTo>
                <a:lnTo>
                  <a:pt x="7025640" y="778510"/>
                </a:lnTo>
                <a:lnTo>
                  <a:pt x="7025640" y="769620"/>
                </a:lnTo>
                <a:lnTo>
                  <a:pt x="7025640" y="8890"/>
                </a:lnTo>
                <a:lnTo>
                  <a:pt x="7025640" y="0"/>
                </a:lnTo>
                <a:close/>
              </a:path>
            </a:pathLst>
          </a:custGeom>
          <a:solidFill>
            <a:srgbClr val="DEDAD2"/>
          </a:solidFill>
        </p:spPr>
        <p:txBody>
          <a:bodyPr wrap="square" lIns="0" tIns="0" rIns="0" bIns="0" rtlCol="0"/>
          <a:lstStyle/>
          <a:p>
            <a:endParaRPr sz="1800"/>
          </a:p>
        </p:txBody>
      </p:sp>
      <p:sp>
        <p:nvSpPr>
          <p:cNvPr id="166" name="bg object 166"/>
          <p:cNvSpPr/>
          <p:nvPr/>
        </p:nvSpPr>
        <p:spPr>
          <a:xfrm>
            <a:off x="2541694" y="228599"/>
            <a:ext cx="9343812" cy="760730"/>
          </a:xfrm>
          <a:custGeom>
            <a:avLst/>
            <a:gdLst/>
            <a:ahLst/>
            <a:cxnLst/>
            <a:rect l="l" t="t" r="r" b="b"/>
            <a:pathLst>
              <a:path w="7007859" h="760730">
                <a:moveTo>
                  <a:pt x="7007860" y="8902"/>
                </a:moveTo>
                <a:lnTo>
                  <a:pt x="6998970" y="8902"/>
                </a:lnTo>
                <a:lnTo>
                  <a:pt x="6998970" y="751840"/>
                </a:lnTo>
                <a:lnTo>
                  <a:pt x="8890" y="751840"/>
                </a:lnTo>
                <a:lnTo>
                  <a:pt x="8890" y="533400"/>
                </a:lnTo>
                <a:lnTo>
                  <a:pt x="0" y="533400"/>
                </a:lnTo>
                <a:lnTo>
                  <a:pt x="0" y="751840"/>
                </a:lnTo>
                <a:lnTo>
                  <a:pt x="0" y="760730"/>
                </a:lnTo>
                <a:lnTo>
                  <a:pt x="7007860" y="760730"/>
                </a:lnTo>
                <a:lnTo>
                  <a:pt x="7007860" y="751840"/>
                </a:lnTo>
                <a:lnTo>
                  <a:pt x="7007860" y="8902"/>
                </a:lnTo>
                <a:close/>
              </a:path>
              <a:path w="7007859" h="760730">
                <a:moveTo>
                  <a:pt x="7007860" y="0"/>
                </a:moveTo>
                <a:lnTo>
                  <a:pt x="0" y="0"/>
                </a:lnTo>
                <a:lnTo>
                  <a:pt x="0" y="8890"/>
                </a:lnTo>
                <a:lnTo>
                  <a:pt x="0" y="228600"/>
                </a:lnTo>
                <a:lnTo>
                  <a:pt x="8890" y="228600"/>
                </a:lnTo>
                <a:lnTo>
                  <a:pt x="8890" y="8890"/>
                </a:lnTo>
                <a:lnTo>
                  <a:pt x="7007860" y="8890"/>
                </a:lnTo>
                <a:lnTo>
                  <a:pt x="7007860" y="0"/>
                </a:lnTo>
                <a:close/>
              </a:path>
            </a:pathLst>
          </a:custGeom>
          <a:solidFill>
            <a:srgbClr val="DFDBD3"/>
          </a:solidFill>
        </p:spPr>
        <p:txBody>
          <a:bodyPr wrap="square" lIns="0" tIns="0" rIns="0" bIns="0" rtlCol="0"/>
          <a:lstStyle/>
          <a:p>
            <a:endParaRPr sz="1800"/>
          </a:p>
        </p:txBody>
      </p:sp>
      <p:sp>
        <p:nvSpPr>
          <p:cNvPr id="167" name="bg object 167"/>
          <p:cNvSpPr/>
          <p:nvPr/>
        </p:nvSpPr>
        <p:spPr>
          <a:xfrm>
            <a:off x="2553547" y="237489"/>
            <a:ext cx="9320107" cy="742950"/>
          </a:xfrm>
          <a:custGeom>
            <a:avLst/>
            <a:gdLst/>
            <a:ahLst/>
            <a:cxnLst/>
            <a:rect l="l" t="t" r="r" b="b"/>
            <a:pathLst>
              <a:path w="6990080" h="742950">
                <a:moveTo>
                  <a:pt x="6990080" y="0"/>
                </a:moveTo>
                <a:lnTo>
                  <a:pt x="0" y="0"/>
                </a:lnTo>
                <a:lnTo>
                  <a:pt x="0" y="8890"/>
                </a:lnTo>
                <a:lnTo>
                  <a:pt x="0" y="219710"/>
                </a:lnTo>
                <a:lnTo>
                  <a:pt x="8890" y="219710"/>
                </a:lnTo>
                <a:lnTo>
                  <a:pt x="8890" y="8890"/>
                </a:lnTo>
                <a:lnTo>
                  <a:pt x="6981190" y="8890"/>
                </a:lnTo>
                <a:lnTo>
                  <a:pt x="6981190" y="734060"/>
                </a:lnTo>
                <a:lnTo>
                  <a:pt x="8890" y="734060"/>
                </a:lnTo>
                <a:lnTo>
                  <a:pt x="8890" y="524510"/>
                </a:lnTo>
                <a:lnTo>
                  <a:pt x="0" y="524510"/>
                </a:lnTo>
                <a:lnTo>
                  <a:pt x="0" y="734060"/>
                </a:lnTo>
                <a:lnTo>
                  <a:pt x="0" y="742950"/>
                </a:lnTo>
                <a:lnTo>
                  <a:pt x="6990080" y="742950"/>
                </a:lnTo>
                <a:lnTo>
                  <a:pt x="6990080" y="734060"/>
                </a:lnTo>
                <a:lnTo>
                  <a:pt x="6990080" y="8890"/>
                </a:lnTo>
                <a:lnTo>
                  <a:pt x="6990080" y="0"/>
                </a:lnTo>
                <a:close/>
              </a:path>
            </a:pathLst>
          </a:custGeom>
          <a:solidFill>
            <a:srgbClr val="E0DCD4"/>
          </a:solidFill>
        </p:spPr>
        <p:txBody>
          <a:bodyPr wrap="square" lIns="0" tIns="0" rIns="0" bIns="0" rtlCol="0"/>
          <a:lstStyle/>
          <a:p>
            <a:endParaRPr sz="1800"/>
          </a:p>
        </p:txBody>
      </p:sp>
      <p:sp>
        <p:nvSpPr>
          <p:cNvPr id="168" name="bg object 168"/>
          <p:cNvSpPr/>
          <p:nvPr/>
        </p:nvSpPr>
        <p:spPr>
          <a:xfrm>
            <a:off x="2565400" y="246379"/>
            <a:ext cx="9296400" cy="725170"/>
          </a:xfrm>
          <a:custGeom>
            <a:avLst/>
            <a:gdLst/>
            <a:ahLst/>
            <a:cxnLst/>
            <a:rect l="l" t="t" r="r" b="b"/>
            <a:pathLst>
              <a:path w="6972300" h="725169">
                <a:moveTo>
                  <a:pt x="6972300" y="0"/>
                </a:moveTo>
                <a:lnTo>
                  <a:pt x="0" y="0"/>
                </a:lnTo>
                <a:lnTo>
                  <a:pt x="0" y="8890"/>
                </a:lnTo>
                <a:lnTo>
                  <a:pt x="0" y="210820"/>
                </a:lnTo>
                <a:lnTo>
                  <a:pt x="8890" y="210820"/>
                </a:lnTo>
                <a:lnTo>
                  <a:pt x="8890" y="8890"/>
                </a:lnTo>
                <a:lnTo>
                  <a:pt x="6963410" y="8890"/>
                </a:lnTo>
                <a:lnTo>
                  <a:pt x="6963410" y="716280"/>
                </a:lnTo>
                <a:lnTo>
                  <a:pt x="8890" y="716280"/>
                </a:lnTo>
                <a:lnTo>
                  <a:pt x="8890" y="515620"/>
                </a:lnTo>
                <a:lnTo>
                  <a:pt x="0" y="515620"/>
                </a:lnTo>
                <a:lnTo>
                  <a:pt x="0" y="716280"/>
                </a:lnTo>
                <a:lnTo>
                  <a:pt x="0" y="725170"/>
                </a:lnTo>
                <a:lnTo>
                  <a:pt x="6972300" y="725170"/>
                </a:lnTo>
                <a:lnTo>
                  <a:pt x="6972300" y="716280"/>
                </a:lnTo>
                <a:lnTo>
                  <a:pt x="6972300" y="8890"/>
                </a:lnTo>
                <a:lnTo>
                  <a:pt x="6972300" y="0"/>
                </a:lnTo>
                <a:close/>
              </a:path>
            </a:pathLst>
          </a:custGeom>
          <a:solidFill>
            <a:srgbClr val="E0DDD5"/>
          </a:solidFill>
        </p:spPr>
        <p:txBody>
          <a:bodyPr wrap="square" lIns="0" tIns="0" rIns="0" bIns="0" rtlCol="0"/>
          <a:lstStyle/>
          <a:p>
            <a:endParaRPr sz="1800"/>
          </a:p>
        </p:txBody>
      </p:sp>
      <p:sp>
        <p:nvSpPr>
          <p:cNvPr id="169" name="bg object 169"/>
          <p:cNvSpPr/>
          <p:nvPr/>
        </p:nvSpPr>
        <p:spPr>
          <a:xfrm>
            <a:off x="2577254" y="255269"/>
            <a:ext cx="9272693" cy="707390"/>
          </a:xfrm>
          <a:custGeom>
            <a:avLst/>
            <a:gdLst/>
            <a:ahLst/>
            <a:cxnLst/>
            <a:rect l="l" t="t" r="r" b="b"/>
            <a:pathLst>
              <a:path w="6954520" h="707390">
                <a:moveTo>
                  <a:pt x="6954520" y="0"/>
                </a:moveTo>
                <a:lnTo>
                  <a:pt x="0" y="0"/>
                </a:lnTo>
                <a:lnTo>
                  <a:pt x="0" y="8890"/>
                </a:lnTo>
                <a:lnTo>
                  <a:pt x="0" y="201930"/>
                </a:lnTo>
                <a:lnTo>
                  <a:pt x="8890" y="201930"/>
                </a:lnTo>
                <a:lnTo>
                  <a:pt x="8890" y="8890"/>
                </a:lnTo>
                <a:lnTo>
                  <a:pt x="6945630" y="8890"/>
                </a:lnTo>
                <a:lnTo>
                  <a:pt x="6945630" y="698500"/>
                </a:lnTo>
                <a:lnTo>
                  <a:pt x="8890" y="698500"/>
                </a:lnTo>
                <a:lnTo>
                  <a:pt x="8890" y="506730"/>
                </a:lnTo>
                <a:lnTo>
                  <a:pt x="0" y="506730"/>
                </a:lnTo>
                <a:lnTo>
                  <a:pt x="0" y="698500"/>
                </a:lnTo>
                <a:lnTo>
                  <a:pt x="0" y="707390"/>
                </a:lnTo>
                <a:lnTo>
                  <a:pt x="6954520" y="707390"/>
                </a:lnTo>
                <a:lnTo>
                  <a:pt x="6954520" y="698500"/>
                </a:lnTo>
                <a:lnTo>
                  <a:pt x="6954520" y="8890"/>
                </a:lnTo>
                <a:lnTo>
                  <a:pt x="6954520" y="0"/>
                </a:lnTo>
                <a:close/>
              </a:path>
            </a:pathLst>
          </a:custGeom>
          <a:solidFill>
            <a:srgbClr val="E1DED6"/>
          </a:solidFill>
        </p:spPr>
        <p:txBody>
          <a:bodyPr wrap="square" lIns="0" tIns="0" rIns="0" bIns="0" rtlCol="0"/>
          <a:lstStyle/>
          <a:p>
            <a:endParaRPr sz="1800"/>
          </a:p>
        </p:txBody>
      </p:sp>
      <p:sp>
        <p:nvSpPr>
          <p:cNvPr id="170" name="bg object 170"/>
          <p:cNvSpPr/>
          <p:nvPr/>
        </p:nvSpPr>
        <p:spPr>
          <a:xfrm>
            <a:off x="2589107" y="264159"/>
            <a:ext cx="9248987" cy="689610"/>
          </a:xfrm>
          <a:custGeom>
            <a:avLst/>
            <a:gdLst/>
            <a:ahLst/>
            <a:cxnLst/>
            <a:rect l="l" t="t" r="r" b="b"/>
            <a:pathLst>
              <a:path w="6936740" h="689610">
                <a:moveTo>
                  <a:pt x="6936740" y="0"/>
                </a:moveTo>
                <a:lnTo>
                  <a:pt x="0" y="0"/>
                </a:lnTo>
                <a:lnTo>
                  <a:pt x="0" y="8890"/>
                </a:lnTo>
                <a:lnTo>
                  <a:pt x="0" y="193040"/>
                </a:lnTo>
                <a:lnTo>
                  <a:pt x="8890" y="193040"/>
                </a:lnTo>
                <a:lnTo>
                  <a:pt x="8890" y="8890"/>
                </a:lnTo>
                <a:lnTo>
                  <a:pt x="6927850" y="8890"/>
                </a:lnTo>
                <a:lnTo>
                  <a:pt x="6927850" y="680720"/>
                </a:lnTo>
                <a:lnTo>
                  <a:pt x="8890" y="680720"/>
                </a:lnTo>
                <a:lnTo>
                  <a:pt x="8890" y="497840"/>
                </a:lnTo>
                <a:lnTo>
                  <a:pt x="0" y="497840"/>
                </a:lnTo>
                <a:lnTo>
                  <a:pt x="0" y="680720"/>
                </a:lnTo>
                <a:lnTo>
                  <a:pt x="0" y="689610"/>
                </a:lnTo>
                <a:lnTo>
                  <a:pt x="6936740" y="689610"/>
                </a:lnTo>
                <a:lnTo>
                  <a:pt x="6936740" y="680720"/>
                </a:lnTo>
                <a:lnTo>
                  <a:pt x="6936740" y="8890"/>
                </a:lnTo>
                <a:lnTo>
                  <a:pt x="6936740" y="0"/>
                </a:lnTo>
                <a:close/>
              </a:path>
            </a:pathLst>
          </a:custGeom>
          <a:solidFill>
            <a:srgbClr val="E2DED7"/>
          </a:solidFill>
        </p:spPr>
        <p:txBody>
          <a:bodyPr wrap="square" lIns="0" tIns="0" rIns="0" bIns="0" rtlCol="0"/>
          <a:lstStyle/>
          <a:p>
            <a:endParaRPr sz="1800"/>
          </a:p>
        </p:txBody>
      </p:sp>
      <p:sp>
        <p:nvSpPr>
          <p:cNvPr id="171" name="bg object 171"/>
          <p:cNvSpPr/>
          <p:nvPr/>
        </p:nvSpPr>
        <p:spPr>
          <a:xfrm>
            <a:off x="2600961" y="273049"/>
            <a:ext cx="9225279" cy="671830"/>
          </a:xfrm>
          <a:custGeom>
            <a:avLst/>
            <a:gdLst/>
            <a:ahLst/>
            <a:cxnLst/>
            <a:rect l="l" t="t" r="r" b="b"/>
            <a:pathLst>
              <a:path w="6918959" h="671830">
                <a:moveTo>
                  <a:pt x="6918960" y="8902"/>
                </a:moveTo>
                <a:lnTo>
                  <a:pt x="6910070" y="8902"/>
                </a:lnTo>
                <a:lnTo>
                  <a:pt x="6910070" y="662940"/>
                </a:lnTo>
                <a:lnTo>
                  <a:pt x="8890" y="662940"/>
                </a:lnTo>
                <a:lnTo>
                  <a:pt x="8890" y="488950"/>
                </a:lnTo>
                <a:lnTo>
                  <a:pt x="0" y="488950"/>
                </a:lnTo>
                <a:lnTo>
                  <a:pt x="0" y="662940"/>
                </a:lnTo>
                <a:lnTo>
                  <a:pt x="0" y="671830"/>
                </a:lnTo>
                <a:lnTo>
                  <a:pt x="6918960" y="671830"/>
                </a:lnTo>
                <a:lnTo>
                  <a:pt x="6918960" y="662940"/>
                </a:lnTo>
                <a:lnTo>
                  <a:pt x="6918960" y="8902"/>
                </a:lnTo>
                <a:close/>
              </a:path>
              <a:path w="6918959" h="671830">
                <a:moveTo>
                  <a:pt x="6918960" y="0"/>
                </a:moveTo>
                <a:lnTo>
                  <a:pt x="0" y="0"/>
                </a:lnTo>
                <a:lnTo>
                  <a:pt x="0" y="8890"/>
                </a:lnTo>
                <a:lnTo>
                  <a:pt x="0" y="184150"/>
                </a:lnTo>
                <a:lnTo>
                  <a:pt x="8890" y="184150"/>
                </a:lnTo>
                <a:lnTo>
                  <a:pt x="8890" y="8890"/>
                </a:lnTo>
                <a:lnTo>
                  <a:pt x="6918960" y="8890"/>
                </a:lnTo>
                <a:lnTo>
                  <a:pt x="6918960" y="0"/>
                </a:lnTo>
                <a:close/>
              </a:path>
            </a:pathLst>
          </a:custGeom>
          <a:solidFill>
            <a:srgbClr val="E3DFD8"/>
          </a:solidFill>
        </p:spPr>
        <p:txBody>
          <a:bodyPr wrap="square" lIns="0" tIns="0" rIns="0" bIns="0" rtlCol="0"/>
          <a:lstStyle/>
          <a:p>
            <a:endParaRPr sz="1800"/>
          </a:p>
        </p:txBody>
      </p:sp>
      <p:sp>
        <p:nvSpPr>
          <p:cNvPr id="172" name="bg object 172"/>
          <p:cNvSpPr/>
          <p:nvPr/>
        </p:nvSpPr>
        <p:spPr>
          <a:xfrm>
            <a:off x="2612814" y="281939"/>
            <a:ext cx="9201573" cy="654050"/>
          </a:xfrm>
          <a:custGeom>
            <a:avLst/>
            <a:gdLst/>
            <a:ahLst/>
            <a:cxnLst/>
            <a:rect l="l" t="t" r="r" b="b"/>
            <a:pathLst>
              <a:path w="6901180" h="654050">
                <a:moveTo>
                  <a:pt x="6901180" y="0"/>
                </a:moveTo>
                <a:lnTo>
                  <a:pt x="0" y="0"/>
                </a:lnTo>
                <a:lnTo>
                  <a:pt x="0" y="8890"/>
                </a:lnTo>
                <a:lnTo>
                  <a:pt x="0" y="175260"/>
                </a:lnTo>
                <a:lnTo>
                  <a:pt x="8890" y="175260"/>
                </a:lnTo>
                <a:lnTo>
                  <a:pt x="8890" y="8890"/>
                </a:lnTo>
                <a:lnTo>
                  <a:pt x="6892290" y="8890"/>
                </a:lnTo>
                <a:lnTo>
                  <a:pt x="6892290" y="645160"/>
                </a:lnTo>
                <a:lnTo>
                  <a:pt x="8890" y="645160"/>
                </a:lnTo>
                <a:lnTo>
                  <a:pt x="8890" y="480060"/>
                </a:lnTo>
                <a:lnTo>
                  <a:pt x="0" y="480060"/>
                </a:lnTo>
                <a:lnTo>
                  <a:pt x="0" y="645160"/>
                </a:lnTo>
                <a:lnTo>
                  <a:pt x="0" y="654050"/>
                </a:lnTo>
                <a:lnTo>
                  <a:pt x="6901180" y="654050"/>
                </a:lnTo>
                <a:lnTo>
                  <a:pt x="6901180" y="645160"/>
                </a:lnTo>
                <a:lnTo>
                  <a:pt x="6901180" y="8890"/>
                </a:lnTo>
                <a:lnTo>
                  <a:pt x="6901180" y="0"/>
                </a:lnTo>
                <a:close/>
              </a:path>
            </a:pathLst>
          </a:custGeom>
          <a:solidFill>
            <a:srgbClr val="E3E0D9"/>
          </a:solidFill>
        </p:spPr>
        <p:txBody>
          <a:bodyPr wrap="square" lIns="0" tIns="0" rIns="0" bIns="0" rtlCol="0"/>
          <a:lstStyle/>
          <a:p>
            <a:endParaRPr sz="1800"/>
          </a:p>
        </p:txBody>
      </p:sp>
      <p:sp>
        <p:nvSpPr>
          <p:cNvPr id="173" name="bg object 173"/>
          <p:cNvSpPr/>
          <p:nvPr/>
        </p:nvSpPr>
        <p:spPr>
          <a:xfrm>
            <a:off x="2624667" y="290829"/>
            <a:ext cx="9177867" cy="636270"/>
          </a:xfrm>
          <a:custGeom>
            <a:avLst/>
            <a:gdLst/>
            <a:ahLst/>
            <a:cxnLst/>
            <a:rect l="l" t="t" r="r" b="b"/>
            <a:pathLst>
              <a:path w="6883400" h="636269">
                <a:moveTo>
                  <a:pt x="6883400" y="0"/>
                </a:moveTo>
                <a:lnTo>
                  <a:pt x="0" y="0"/>
                </a:lnTo>
                <a:lnTo>
                  <a:pt x="0" y="8890"/>
                </a:lnTo>
                <a:lnTo>
                  <a:pt x="0" y="166370"/>
                </a:lnTo>
                <a:lnTo>
                  <a:pt x="8890" y="166370"/>
                </a:lnTo>
                <a:lnTo>
                  <a:pt x="8890" y="8890"/>
                </a:lnTo>
                <a:lnTo>
                  <a:pt x="6874510" y="8890"/>
                </a:lnTo>
                <a:lnTo>
                  <a:pt x="6874510" y="627380"/>
                </a:lnTo>
                <a:lnTo>
                  <a:pt x="8890" y="627380"/>
                </a:lnTo>
                <a:lnTo>
                  <a:pt x="8890" y="471170"/>
                </a:lnTo>
                <a:lnTo>
                  <a:pt x="0" y="471170"/>
                </a:lnTo>
                <a:lnTo>
                  <a:pt x="0" y="627380"/>
                </a:lnTo>
                <a:lnTo>
                  <a:pt x="0" y="636270"/>
                </a:lnTo>
                <a:lnTo>
                  <a:pt x="6883400" y="636270"/>
                </a:lnTo>
                <a:lnTo>
                  <a:pt x="6883400" y="627380"/>
                </a:lnTo>
                <a:lnTo>
                  <a:pt x="6883400" y="8890"/>
                </a:lnTo>
                <a:lnTo>
                  <a:pt x="6883400" y="0"/>
                </a:lnTo>
                <a:close/>
              </a:path>
            </a:pathLst>
          </a:custGeom>
          <a:solidFill>
            <a:srgbClr val="E4E1DA"/>
          </a:solidFill>
        </p:spPr>
        <p:txBody>
          <a:bodyPr wrap="square" lIns="0" tIns="0" rIns="0" bIns="0" rtlCol="0"/>
          <a:lstStyle/>
          <a:p>
            <a:endParaRPr sz="1800"/>
          </a:p>
        </p:txBody>
      </p:sp>
      <p:sp>
        <p:nvSpPr>
          <p:cNvPr id="174" name="bg object 174"/>
          <p:cNvSpPr/>
          <p:nvPr/>
        </p:nvSpPr>
        <p:spPr>
          <a:xfrm>
            <a:off x="2636520" y="299719"/>
            <a:ext cx="9154160" cy="618490"/>
          </a:xfrm>
          <a:custGeom>
            <a:avLst/>
            <a:gdLst/>
            <a:ahLst/>
            <a:cxnLst/>
            <a:rect l="l" t="t" r="r" b="b"/>
            <a:pathLst>
              <a:path w="6865620" h="618490">
                <a:moveTo>
                  <a:pt x="6865620" y="0"/>
                </a:moveTo>
                <a:lnTo>
                  <a:pt x="0" y="0"/>
                </a:lnTo>
                <a:lnTo>
                  <a:pt x="0" y="8890"/>
                </a:lnTo>
                <a:lnTo>
                  <a:pt x="0" y="157480"/>
                </a:lnTo>
                <a:lnTo>
                  <a:pt x="8890" y="157480"/>
                </a:lnTo>
                <a:lnTo>
                  <a:pt x="8890" y="8890"/>
                </a:lnTo>
                <a:lnTo>
                  <a:pt x="6856730" y="8890"/>
                </a:lnTo>
                <a:lnTo>
                  <a:pt x="6856730" y="609600"/>
                </a:lnTo>
                <a:lnTo>
                  <a:pt x="8890" y="609600"/>
                </a:lnTo>
                <a:lnTo>
                  <a:pt x="8890" y="462280"/>
                </a:lnTo>
                <a:lnTo>
                  <a:pt x="0" y="462280"/>
                </a:lnTo>
                <a:lnTo>
                  <a:pt x="0" y="609600"/>
                </a:lnTo>
                <a:lnTo>
                  <a:pt x="0" y="618490"/>
                </a:lnTo>
                <a:lnTo>
                  <a:pt x="6865620" y="618490"/>
                </a:lnTo>
                <a:lnTo>
                  <a:pt x="6865620" y="609600"/>
                </a:lnTo>
                <a:lnTo>
                  <a:pt x="6865620" y="8890"/>
                </a:lnTo>
                <a:lnTo>
                  <a:pt x="6865620" y="0"/>
                </a:lnTo>
                <a:close/>
              </a:path>
            </a:pathLst>
          </a:custGeom>
          <a:solidFill>
            <a:srgbClr val="E5E2DB"/>
          </a:solidFill>
        </p:spPr>
        <p:txBody>
          <a:bodyPr wrap="square" lIns="0" tIns="0" rIns="0" bIns="0" rtlCol="0"/>
          <a:lstStyle/>
          <a:p>
            <a:endParaRPr sz="1800"/>
          </a:p>
        </p:txBody>
      </p:sp>
      <p:sp>
        <p:nvSpPr>
          <p:cNvPr id="175" name="bg object 175"/>
          <p:cNvSpPr/>
          <p:nvPr/>
        </p:nvSpPr>
        <p:spPr>
          <a:xfrm>
            <a:off x="2648374" y="308609"/>
            <a:ext cx="9130453" cy="600710"/>
          </a:xfrm>
          <a:custGeom>
            <a:avLst/>
            <a:gdLst/>
            <a:ahLst/>
            <a:cxnLst/>
            <a:rect l="l" t="t" r="r" b="b"/>
            <a:pathLst>
              <a:path w="6847840" h="600710">
                <a:moveTo>
                  <a:pt x="6847840" y="0"/>
                </a:moveTo>
                <a:lnTo>
                  <a:pt x="0" y="0"/>
                </a:lnTo>
                <a:lnTo>
                  <a:pt x="0" y="8890"/>
                </a:lnTo>
                <a:lnTo>
                  <a:pt x="0" y="148590"/>
                </a:lnTo>
                <a:lnTo>
                  <a:pt x="8890" y="148590"/>
                </a:lnTo>
                <a:lnTo>
                  <a:pt x="8890" y="8890"/>
                </a:lnTo>
                <a:lnTo>
                  <a:pt x="6838950" y="8890"/>
                </a:lnTo>
                <a:lnTo>
                  <a:pt x="6838950" y="593090"/>
                </a:lnTo>
                <a:lnTo>
                  <a:pt x="8890" y="593090"/>
                </a:lnTo>
                <a:lnTo>
                  <a:pt x="8890" y="453390"/>
                </a:lnTo>
                <a:lnTo>
                  <a:pt x="0" y="453390"/>
                </a:lnTo>
                <a:lnTo>
                  <a:pt x="0" y="593090"/>
                </a:lnTo>
                <a:lnTo>
                  <a:pt x="0" y="600710"/>
                </a:lnTo>
                <a:lnTo>
                  <a:pt x="6847840" y="600710"/>
                </a:lnTo>
                <a:lnTo>
                  <a:pt x="6847840" y="593090"/>
                </a:lnTo>
                <a:lnTo>
                  <a:pt x="6847840" y="8890"/>
                </a:lnTo>
                <a:lnTo>
                  <a:pt x="6847840" y="0"/>
                </a:lnTo>
                <a:close/>
              </a:path>
            </a:pathLst>
          </a:custGeom>
          <a:solidFill>
            <a:srgbClr val="E5E2DC"/>
          </a:solidFill>
        </p:spPr>
        <p:txBody>
          <a:bodyPr wrap="square" lIns="0" tIns="0" rIns="0" bIns="0" rtlCol="0"/>
          <a:lstStyle/>
          <a:p>
            <a:endParaRPr sz="1800"/>
          </a:p>
        </p:txBody>
      </p:sp>
      <p:sp>
        <p:nvSpPr>
          <p:cNvPr id="176" name="bg object 176"/>
          <p:cNvSpPr/>
          <p:nvPr/>
        </p:nvSpPr>
        <p:spPr>
          <a:xfrm>
            <a:off x="2660228" y="317499"/>
            <a:ext cx="9106745" cy="584200"/>
          </a:xfrm>
          <a:custGeom>
            <a:avLst/>
            <a:gdLst/>
            <a:ahLst/>
            <a:cxnLst/>
            <a:rect l="l" t="t" r="r" b="b"/>
            <a:pathLst>
              <a:path w="6830059" h="584200">
                <a:moveTo>
                  <a:pt x="6830060" y="8902"/>
                </a:moveTo>
                <a:lnTo>
                  <a:pt x="6821170" y="8902"/>
                </a:lnTo>
                <a:lnTo>
                  <a:pt x="6821170" y="574040"/>
                </a:lnTo>
                <a:lnTo>
                  <a:pt x="8890" y="574040"/>
                </a:lnTo>
                <a:lnTo>
                  <a:pt x="8890" y="444500"/>
                </a:lnTo>
                <a:lnTo>
                  <a:pt x="0" y="444500"/>
                </a:lnTo>
                <a:lnTo>
                  <a:pt x="0" y="574040"/>
                </a:lnTo>
                <a:lnTo>
                  <a:pt x="0" y="584200"/>
                </a:lnTo>
                <a:lnTo>
                  <a:pt x="6830060" y="584200"/>
                </a:lnTo>
                <a:lnTo>
                  <a:pt x="6830060" y="574040"/>
                </a:lnTo>
                <a:lnTo>
                  <a:pt x="6830060" y="8902"/>
                </a:lnTo>
                <a:close/>
              </a:path>
              <a:path w="6830059" h="584200">
                <a:moveTo>
                  <a:pt x="6830060" y="0"/>
                </a:moveTo>
                <a:lnTo>
                  <a:pt x="0" y="0"/>
                </a:lnTo>
                <a:lnTo>
                  <a:pt x="0" y="8890"/>
                </a:lnTo>
                <a:lnTo>
                  <a:pt x="0" y="139700"/>
                </a:lnTo>
                <a:lnTo>
                  <a:pt x="8890" y="139700"/>
                </a:lnTo>
                <a:lnTo>
                  <a:pt x="8890" y="8890"/>
                </a:lnTo>
                <a:lnTo>
                  <a:pt x="6830060" y="8890"/>
                </a:lnTo>
                <a:lnTo>
                  <a:pt x="6830060" y="0"/>
                </a:lnTo>
                <a:close/>
              </a:path>
            </a:pathLst>
          </a:custGeom>
          <a:solidFill>
            <a:srgbClr val="E6E3DD"/>
          </a:solidFill>
        </p:spPr>
        <p:txBody>
          <a:bodyPr wrap="square" lIns="0" tIns="0" rIns="0" bIns="0" rtlCol="0"/>
          <a:lstStyle/>
          <a:p>
            <a:endParaRPr sz="1800"/>
          </a:p>
        </p:txBody>
      </p:sp>
      <p:sp>
        <p:nvSpPr>
          <p:cNvPr id="177" name="bg object 177"/>
          <p:cNvSpPr/>
          <p:nvPr/>
        </p:nvSpPr>
        <p:spPr>
          <a:xfrm>
            <a:off x="2672080" y="326389"/>
            <a:ext cx="9083040" cy="565150"/>
          </a:xfrm>
          <a:custGeom>
            <a:avLst/>
            <a:gdLst/>
            <a:ahLst/>
            <a:cxnLst/>
            <a:rect l="l" t="t" r="r" b="b"/>
            <a:pathLst>
              <a:path w="6812280" h="565150">
                <a:moveTo>
                  <a:pt x="6812280" y="0"/>
                </a:moveTo>
                <a:lnTo>
                  <a:pt x="0" y="0"/>
                </a:lnTo>
                <a:lnTo>
                  <a:pt x="0" y="8890"/>
                </a:lnTo>
                <a:lnTo>
                  <a:pt x="0" y="130810"/>
                </a:lnTo>
                <a:lnTo>
                  <a:pt x="8890" y="130810"/>
                </a:lnTo>
                <a:lnTo>
                  <a:pt x="8890" y="8890"/>
                </a:lnTo>
                <a:lnTo>
                  <a:pt x="6803390" y="8890"/>
                </a:lnTo>
                <a:lnTo>
                  <a:pt x="6803390" y="556260"/>
                </a:lnTo>
                <a:lnTo>
                  <a:pt x="8890" y="556260"/>
                </a:lnTo>
                <a:lnTo>
                  <a:pt x="8890" y="435610"/>
                </a:lnTo>
                <a:lnTo>
                  <a:pt x="0" y="435610"/>
                </a:lnTo>
                <a:lnTo>
                  <a:pt x="0" y="556260"/>
                </a:lnTo>
                <a:lnTo>
                  <a:pt x="0" y="565150"/>
                </a:lnTo>
                <a:lnTo>
                  <a:pt x="6812280" y="565150"/>
                </a:lnTo>
                <a:lnTo>
                  <a:pt x="6812280" y="556260"/>
                </a:lnTo>
                <a:lnTo>
                  <a:pt x="6812280" y="8890"/>
                </a:lnTo>
                <a:lnTo>
                  <a:pt x="6812280" y="0"/>
                </a:lnTo>
                <a:close/>
              </a:path>
            </a:pathLst>
          </a:custGeom>
          <a:solidFill>
            <a:srgbClr val="E7E4DE"/>
          </a:solidFill>
        </p:spPr>
        <p:txBody>
          <a:bodyPr wrap="square" lIns="0" tIns="0" rIns="0" bIns="0" rtlCol="0"/>
          <a:lstStyle/>
          <a:p>
            <a:endParaRPr sz="1800"/>
          </a:p>
        </p:txBody>
      </p:sp>
      <p:sp>
        <p:nvSpPr>
          <p:cNvPr id="178" name="bg object 178"/>
          <p:cNvSpPr/>
          <p:nvPr/>
        </p:nvSpPr>
        <p:spPr>
          <a:xfrm>
            <a:off x="2683934" y="335279"/>
            <a:ext cx="9059333" cy="547370"/>
          </a:xfrm>
          <a:custGeom>
            <a:avLst/>
            <a:gdLst/>
            <a:ahLst/>
            <a:cxnLst/>
            <a:rect l="l" t="t" r="r" b="b"/>
            <a:pathLst>
              <a:path w="6794500" h="547369">
                <a:moveTo>
                  <a:pt x="6794500" y="0"/>
                </a:moveTo>
                <a:lnTo>
                  <a:pt x="0" y="0"/>
                </a:lnTo>
                <a:lnTo>
                  <a:pt x="0" y="8890"/>
                </a:lnTo>
                <a:lnTo>
                  <a:pt x="0" y="121920"/>
                </a:lnTo>
                <a:lnTo>
                  <a:pt x="8890" y="121920"/>
                </a:lnTo>
                <a:lnTo>
                  <a:pt x="8890" y="8890"/>
                </a:lnTo>
                <a:lnTo>
                  <a:pt x="6785610" y="8890"/>
                </a:lnTo>
                <a:lnTo>
                  <a:pt x="6785610" y="539750"/>
                </a:lnTo>
                <a:lnTo>
                  <a:pt x="8890" y="539750"/>
                </a:lnTo>
                <a:lnTo>
                  <a:pt x="8890" y="426720"/>
                </a:lnTo>
                <a:lnTo>
                  <a:pt x="0" y="426720"/>
                </a:lnTo>
                <a:lnTo>
                  <a:pt x="0" y="539750"/>
                </a:lnTo>
                <a:lnTo>
                  <a:pt x="0" y="547370"/>
                </a:lnTo>
                <a:lnTo>
                  <a:pt x="6794500" y="547370"/>
                </a:lnTo>
                <a:lnTo>
                  <a:pt x="6794500" y="539750"/>
                </a:lnTo>
                <a:lnTo>
                  <a:pt x="6794500" y="8890"/>
                </a:lnTo>
                <a:lnTo>
                  <a:pt x="6794500" y="0"/>
                </a:lnTo>
                <a:close/>
              </a:path>
            </a:pathLst>
          </a:custGeom>
          <a:solidFill>
            <a:srgbClr val="E7E5DF"/>
          </a:solidFill>
        </p:spPr>
        <p:txBody>
          <a:bodyPr wrap="square" lIns="0" tIns="0" rIns="0" bIns="0" rtlCol="0"/>
          <a:lstStyle/>
          <a:p>
            <a:endParaRPr sz="1800"/>
          </a:p>
        </p:txBody>
      </p:sp>
      <p:sp>
        <p:nvSpPr>
          <p:cNvPr id="179" name="bg object 179"/>
          <p:cNvSpPr/>
          <p:nvPr/>
        </p:nvSpPr>
        <p:spPr>
          <a:xfrm>
            <a:off x="2695787" y="344169"/>
            <a:ext cx="9035627" cy="530860"/>
          </a:xfrm>
          <a:custGeom>
            <a:avLst/>
            <a:gdLst/>
            <a:ahLst/>
            <a:cxnLst/>
            <a:rect l="l" t="t" r="r" b="b"/>
            <a:pathLst>
              <a:path w="6776720" h="530860">
                <a:moveTo>
                  <a:pt x="6776720" y="0"/>
                </a:moveTo>
                <a:lnTo>
                  <a:pt x="0" y="0"/>
                </a:lnTo>
                <a:lnTo>
                  <a:pt x="0" y="8890"/>
                </a:lnTo>
                <a:lnTo>
                  <a:pt x="0" y="113030"/>
                </a:lnTo>
                <a:lnTo>
                  <a:pt x="8890" y="113030"/>
                </a:lnTo>
                <a:lnTo>
                  <a:pt x="8890" y="8890"/>
                </a:lnTo>
                <a:lnTo>
                  <a:pt x="6767830" y="8890"/>
                </a:lnTo>
                <a:lnTo>
                  <a:pt x="6767830" y="520700"/>
                </a:lnTo>
                <a:lnTo>
                  <a:pt x="8890" y="520700"/>
                </a:lnTo>
                <a:lnTo>
                  <a:pt x="8890" y="417830"/>
                </a:lnTo>
                <a:lnTo>
                  <a:pt x="0" y="417830"/>
                </a:lnTo>
                <a:lnTo>
                  <a:pt x="0" y="520700"/>
                </a:lnTo>
                <a:lnTo>
                  <a:pt x="0" y="530860"/>
                </a:lnTo>
                <a:lnTo>
                  <a:pt x="6776720" y="530860"/>
                </a:lnTo>
                <a:lnTo>
                  <a:pt x="6776720" y="520700"/>
                </a:lnTo>
                <a:lnTo>
                  <a:pt x="6776720" y="8890"/>
                </a:lnTo>
                <a:lnTo>
                  <a:pt x="6776720" y="0"/>
                </a:lnTo>
                <a:close/>
              </a:path>
            </a:pathLst>
          </a:custGeom>
          <a:solidFill>
            <a:srgbClr val="E8E6E0"/>
          </a:solidFill>
        </p:spPr>
        <p:txBody>
          <a:bodyPr wrap="square" lIns="0" tIns="0" rIns="0" bIns="0" rtlCol="0"/>
          <a:lstStyle/>
          <a:p>
            <a:endParaRPr sz="1800"/>
          </a:p>
        </p:txBody>
      </p:sp>
      <p:sp>
        <p:nvSpPr>
          <p:cNvPr id="180" name="bg object 180"/>
          <p:cNvSpPr/>
          <p:nvPr/>
        </p:nvSpPr>
        <p:spPr>
          <a:xfrm>
            <a:off x="2707640" y="353060"/>
            <a:ext cx="9011920" cy="511809"/>
          </a:xfrm>
          <a:custGeom>
            <a:avLst/>
            <a:gdLst/>
            <a:ahLst/>
            <a:cxnLst/>
            <a:rect l="l" t="t" r="r" b="b"/>
            <a:pathLst>
              <a:path w="6758940" h="511809">
                <a:moveTo>
                  <a:pt x="6758940" y="0"/>
                </a:moveTo>
                <a:lnTo>
                  <a:pt x="0" y="0"/>
                </a:lnTo>
                <a:lnTo>
                  <a:pt x="0" y="8890"/>
                </a:lnTo>
                <a:lnTo>
                  <a:pt x="0" y="104140"/>
                </a:lnTo>
                <a:lnTo>
                  <a:pt x="8890" y="104140"/>
                </a:lnTo>
                <a:lnTo>
                  <a:pt x="8890" y="8890"/>
                </a:lnTo>
                <a:lnTo>
                  <a:pt x="6751320" y="8890"/>
                </a:lnTo>
                <a:lnTo>
                  <a:pt x="6751320" y="504190"/>
                </a:lnTo>
                <a:lnTo>
                  <a:pt x="8890" y="504190"/>
                </a:lnTo>
                <a:lnTo>
                  <a:pt x="8890" y="408940"/>
                </a:lnTo>
                <a:lnTo>
                  <a:pt x="0" y="408940"/>
                </a:lnTo>
                <a:lnTo>
                  <a:pt x="0" y="504190"/>
                </a:lnTo>
                <a:lnTo>
                  <a:pt x="0" y="511810"/>
                </a:lnTo>
                <a:lnTo>
                  <a:pt x="6758940" y="511810"/>
                </a:lnTo>
                <a:lnTo>
                  <a:pt x="6758940" y="504190"/>
                </a:lnTo>
                <a:lnTo>
                  <a:pt x="6758940" y="8890"/>
                </a:lnTo>
                <a:lnTo>
                  <a:pt x="6758940" y="0"/>
                </a:lnTo>
                <a:close/>
              </a:path>
            </a:pathLst>
          </a:custGeom>
          <a:solidFill>
            <a:srgbClr val="E9E6E1"/>
          </a:solidFill>
        </p:spPr>
        <p:txBody>
          <a:bodyPr wrap="square" lIns="0" tIns="0" rIns="0" bIns="0" rtlCol="0"/>
          <a:lstStyle/>
          <a:p>
            <a:endParaRPr sz="1800"/>
          </a:p>
        </p:txBody>
      </p:sp>
      <p:sp>
        <p:nvSpPr>
          <p:cNvPr id="181" name="bg object 181"/>
          <p:cNvSpPr/>
          <p:nvPr/>
        </p:nvSpPr>
        <p:spPr>
          <a:xfrm>
            <a:off x="2719493" y="361949"/>
            <a:ext cx="8989907" cy="495300"/>
          </a:xfrm>
          <a:custGeom>
            <a:avLst/>
            <a:gdLst/>
            <a:ahLst/>
            <a:cxnLst/>
            <a:rect l="l" t="t" r="r" b="b"/>
            <a:pathLst>
              <a:path w="6742430" h="495300">
                <a:moveTo>
                  <a:pt x="6742430" y="0"/>
                </a:moveTo>
                <a:lnTo>
                  <a:pt x="0" y="0"/>
                </a:lnTo>
                <a:lnTo>
                  <a:pt x="0" y="8890"/>
                </a:lnTo>
                <a:lnTo>
                  <a:pt x="0" y="95250"/>
                </a:lnTo>
                <a:lnTo>
                  <a:pt x="8890" y="95250"/>
                </a:lnTo>
                <a:lnTo>
                  <a:pt x="8890" y="8890"/>
                </a:lnTo>
                <a:lnTo>
                  <a:pt x="6732270" y="8890"/>
                </a:lnTo>
                <a:lnTo>
                  <a:pt x="6732270" y="486410"/>
                </a:lnTo>
                <a:lnTo>
                  <a:pt x="8890" y="486410"/>
                </a:lnTo>
                <a:lnTo>
                  <a:pt x="8890" y="400050"/>
                </a:lnTo>
                <a:lnTo>
                  <a:pt x="0" y="400050"/>
                </a:lnTo>
                <a:lnTo>
                  <a:pt x="0" y="486410"/>
                </a:lnTo>
                <a:lnTo>
                  <a:pt x="0" y="495300"/>
                </a:lnTo>
                <a:lnTo>
                  <a:pt x="6742430" y="495300"/>
                </a:lnTo>
                <a:lnTo>
                  <a:pt x="6742430" y="486410"/>
                </a:lnTo>
                <a:lnTo>
                  <a:pt x="6742430" y="8890"/>
                </a:lnTo>
                <a:lnTo>
                  <a:pt x="6742430" y="0"/>
                </a:lnTo>
                <a:close/>
              </a:path>
            </a:pathLst>
          </a:custGeom>
          <a:solidFill>
            <a:srgbClr val="EAE7E2"/>
          </a:solidFill>
        </p:spPr>
        <p:txBody>
          <a:bodyPr wrap="square" lIns="0" tIns="0" rIns="0" bIns="0" rtlCol="0"/>
          <a:lstStyle/>
          <a:p>
            <a:endParaRPr sz="1800"/>
          </a:p>
        </p:txBody>
      </p:sp>
      <p:sp>
        <p:nvSpPr>
          <p:cNvPr id="182" name="bg object 182"/>
          <p:cNvSpPr/>
          <p:nvPr/>
        </p:nvSpPr>
        <p:spPr>
          <a:xfrm>
            <a:off x="2731347" y="370839"/>
            <a:ext cx="8964507" cy="477520"/>
          </a:xfrm>
          <a:custGeom>
            <a:avLst/>
            <a:gdLst/>
            <a:ahLst/>
            <a:cxnLst/>
            <a:rect l="l" t="t" r="r" b="b"/>
            <a:pathLst>
              <a:path w="6723380" h="477519">
                <a:moveTo>
                  <a:pt x="6723380" y="0"/>
                </a:moveTo>
                <a:lnTo>
                  <a:pt x="0" y="0"/>
                </a:lnTo>
                <a:lnTo>
                  <a:pt x="0" y="7620"/>
                </a:lnTo>
                <a:lnTo>
                  <a:pt x="0" y="86360"/>
                </a:lnTo>
                <a:lnTo>
                  <a:pt x="7620" y="86360"/>
                </a:lnTo>
                <a:lnTo>
                  <a:pt x="7620" y="7620"/>
                </a:lnTo>
                <a:lnTo>
                  <a:pt x="6715760" y="7620"/>
                </a:lnTo>
                <a:lnTo>
                  <a:pt x="6715760" y="468630"/>
                </a:lnTo>
                <a:lnTo>
                  <a:pt x="7620" y="468630"/>
                </a:lnTo>
                <a:lnTo>
                  <a:pt x="7620" y="391160"/>
                </a:lnTo>
                <a:lnTo>
                  <a:pt x="0" y="391160"/>
                </a:lnTo>
                <a:lnTo>
                  <a:pt x="0" y="468630"/>
                </a:lnTo>
                <a:lnTo>
                  <a:pt x="0" y="477520"/>
                </a:lnTo>
                <a:lnTo>
                  <a:pt x="6723380" y="477520"/>
                </a:lnTo>
                <a:lnTo>
                  <a:pt x="6723380" y="468630"/>
                </a:lnTo>
                <a:lnTo>
                  <a:pt x="6723380" y="7620"/>
                </a:lnTo>
                <a:lnTo>
                  <a:pt x="6723380" y="0"/>
                </a:lnTo>
                <a:close/>
              </a:path>
            </a:pathLst>
          </a:custGeom>
          <a:solidFill>
            <a:srgbClr val="EAE8E3"/>
          </a:solidFill>
        </p:spPr>
        <p:txBody>
          <a:bodyPr wrap="square" lIns="0" tIns="0" rIns="0" bIns="0" rtlCol="0"/>
          <a:lstStyle/>
          <a:p>
            <a:endParaRPr sz="1800"/>
          </a:p>
        </p:txBody>
      </p:sp>
      <p:sp>
        <p:nvSpPr>
          <p:cNvPr id="183" name="bg object 183"/>
          <p:cNvSpPr/>
          <p:nvPr/>
        </p:nvSpPr>
        <p:spPr>
          <a:xfrm>
            <a:off x="2741507" y="378460"/>
            <a:ext cx="8944187" cy="461009"/>
          </a:xfrm>
          <a:custGeom>
            <a:avLst/>
            <a:gdLst/>
            <a:ahLst/>
            <a:cxnLst/>
            <a:rect l="l" t="t" r="r" b="b"/>
            <a:pathLst>
              <a:path w="6708140" h="461009">
                <a:moveTo>
                  <a:pt x="6708140" y="0"/>
                </a:moveTo>
                <a:lnTo>
                  <a:pt x="0" y="0"/>
                </a:lnTo>
                <a:lnTo>
                  <a:pt x="0" y="10160"/>
                </a:lnTo>
                <a:lnTo>
                  <a:pt x="0" y="78740"/>
                </a:lnTo>
                <a:lnTo>
                  <a:pt x="10160" y="78740"/>
                </a:lnTo>
                <a:lnTo>
                  <a:pt x="10160" y="10160"/>
                </a:lnTo>
                <a:lnTo>
                  <a:pt x="6699250" y="10160"/>
                </a:lnTo>
                <a:lnTo>
                  <a:pt x="6699250" y="452120"/>
                </a:lnTo>
                <a:lnTo>
                  <a:pt x="10160" y="452120"/>
                </a:lnTo>
                <a:lnTo>
                  <a:pt x="10160" y="383540"/>
                </a:lnTo>
                <a:lnTo>
                  <a:pt x="0" y="383540"/>
                </a:lnTo>
                <a:lnTo>
                  <a:pt x="0" y="452120"/>
                </a:lnTo>
                <a:lnTo>
                  <a:pt x="0" y="461010"/>
                </a:lnTo>
                <a:lnTo>
                  <a:pt x="6708140" y="461010"/>
                </a:lnTo>
                <a:lnTo>
                  <a:pt x="6708140" y="452120"/>
                </a:lnTo>
                <a:lnTo>
                  <a:pt x="6708140" y="10160"/>
                </a:lnTo>
                <a:lnTo>
                  <a:pt x="6708140" y="0"/>
                </a:lnTo>
                <a:close/>
              </a:path>
            </a:pathLst>
          </a:custGeom>
          <a:solidFill>
            <a:srgbClr val="EBE9E4"/>
          </a:solidFill>
        </p:spPr>
        <p:txBody>
          <a:bodyPr wrap="square" lIns="0" tIns="0" rIns="0" bIns="0" rtlCol="0"/>
          <a:lstStyle/>
          <a:p>
            <a:endParaRPr sz="1800"/>
          </a:p>
        </p:txBody>
      </p:sp>
      <p:sp>
        <p:nvSpPr>
          <p:cNvPr id="184" name="bg object 184"/>
          <p:cNvSpPr/>
          <p:nvPr/>
        </p:nvSpPr>
        <p:spPr>
          <a:xfrm>
            <a:off x="2755053" y="388620"/>
            <a:ext cx="8918787" cy="441959"/>
          </a:xfrm>
          <a:custGeom>
            <a:avLst/>
            <a:gdLst/>
            <a:ahLst/>
            <a:cxnLst/>
            <a:rect l="l" t="t" r="r" b="b"/>
            <a:pathLst>
              <a:path w="6689090" h="441959">
                <a:moveTo>
                  <a:pt x="6689090" y="0"/>
                </a:moveTo>
                <a:lnTo>
                  <a:pt x="0" y="0"/>
                </a:lnTo>
                <a:lnTo>
                  <a:pt x="0" y="8890"/>
                </a:lnTo>
                <a:lnTo>
                  <a:pt x="0" y="68580"/>
                </a:lnTo>
                <a:lnTo>
                  <a:pt x="8890" y="68580"/>
                </a:lnTo>
                <a:lnTo>
                  <a:pt x="8890" y="8890"/>
                </a:lnTo>
                <a:lnTo>
                  <a:pt x="6678930" y="8890"/>
                </a:lnTo>
                <a:lnTo>
                  <a:pt x="6678930" y="433070"/>
                </a:lnTo>
                <a:lnTo>
                  <a:pt x="8890" y="433070"/>
                </a:lnTo>
                <a:lnTo>
                  <a:pt x="8890" y="373380"/>
                </a:lnTo>
                <a:lnTo>
                  <a:pt x="0" y="373380"/>
                </a:lnTo>
                <a:lnTo>
                  <a:pt x="0" y="433070"/>
                </a:lnTo>
                <a:lnTo>
                  <a:pt x="0" y="441960"/>
                </a:lnTo>
                <a:lnTo>
                  <a:pt x="6689090" y="441960"/>
                </a:lnTo>
                <a:lnTo>
                  <a:pt x="6689090" y="433070"/>
                </a:lnTo>
                <a:lnTo>
                  <a:pt x="6689090" y="8890"/>
                </a:lnTo>
                <a:lnTo>
                  <a:pt x="6689090" y="0"/>
                </a:lnTo>
                <a:close/>
              </a:path>
            </a:pathLst>
          </a:custGeom>
          <a:solidFill>
            <a:srgbClr val="ECEAE5"/>
          </a:solidFill>
        </p:spPr>
        <p:txBody>
          <a:bodyPr wrap="square" lIns="0" tIns="0" rIns="0" bIns="0" rtlCol="0"/>
          <a:lstStyle/>
          <a:p>
            <a:endParaRPr sz="1800"/>
          </a:p>
        </p:txBody>
      </p:sp>
      <p:sp>
        <p:nvSpPr>
          <p:cNvPr id="185" name="bg object 185"/>
          <p:cNvSpPr/>
          <p:nvPr/>
        </p:nvSpPr>
        <p:spPr>
          <a:xfrm>
            <a:off x="2766907" y="397509"/>
            <a:ext cx="8893387" cy="424180"/>
          </a:xfrm>
          <a:custGeom>
            <a:avLst/>
            <a:gdLst/>
            <a:ahLst/>
            <a:cxnLst/>
            <a:rect l="l" t="t" r="r" b="b"/>
            <a:pathLst>
              <a:path w="6670040" h="424180">
                <a:moveTo>
                  <a:pt x="6670040" y="0"/>
                </a:moveTo>
                <a:lnTo>
                  <a:pt x="0" y="0"/>
                </a:lnTo>
                <a:lnTo>
                  <a:pt x="0" y="7620"/>
                </a:lnTo>
                <a:lnTo>
                  <a:pt x="0" y="59690"/>
                </a:lnTo>
                <a:lnTo>
                  <a:pt x="7620" y="59690"/>
                </a:lnTo>
                <a:lnTo>
                  <a:pt x="7620" y="7620"/>
                </a:lnTo>
                <a:lnTo>
                  <a:pt x="6662420" y="7620"/>
                </a:lnTo>
                <a:lnTo>
                  <a:pt x="6662420" y="415290"/>
                </a:lnTo>
                <a:lnTo>
                  <a:pt x="7620" y="415290"/>
                </a:lnTo>
                <a:lnTo>
                  <a:pt x="7620" y="364490"/>
                </a:lnTo>
                <a:lnTo>
                  <a:pt x="0" y="364490"/>
                </a:lnTo>
                <a:lnTo>
                  <a:pt x="0" y="415290"/>
                </a:lnTo>
                <a:lnTo>
                  <a:pt x="0" y="424180"/>
                </a:lnTo>
                <a:lnTo>
                  <a:pt x="6670040" y="424180"/>
                </a:lnTo>
                <a:lnTo>
                  <a:pt x="6670040" y="415290"/>
                </a:lnTo>
                <a:lnTo>
                  <a:pt x="6670040" y="7620"/>
                </a:lnTo>
                <a:lnTo>
                  <a:pt x="6670040" y="0"/>
                </a:lnTo>
                <a:close/>
              </a:path>
            </a:pathLst>
          </a:custGeom>
          <a:solidFill>
            <a:srgbClr val="ECEAE6"/>
          </a:solidFill>
        </p:spPr>
        <p:txBody>
          <a:bodyPr wrap="square" lIns="0" tIns="0" rIns="0" bIns="0" rtlCol="0"/>
          <a:lstStyle/>
          <a:p>
            <a:endParaRPr sz="1800"/>
          </a:p>
        </p:txBody>
      </p:sp>
      <p:sp>
        <p:nvSpPr>
          <p:cNvPr id="186" name="bg object 186"/>
          <p:cNvSpPr/>
          <p:nvPr/>
        </p:nvSpPr>
        <p:spPr>
          <a:xfrm>
            <a:off x="2777067" y="405129"/>
            <a:ext cx="8873067" cy="407670"/>
          </a:xfrm>
          <a:custGeom>
            <a:avLst/>
            <a:gdLst/>
            <a:ahLst/>
            <a:cxnLst/>
            <a:rect l="l" t="t" r="r" b="b"/>
            <a:pathLst>
              <a:path w="6654800" h="407670">
                <a:moveTo>
                  <a:pt x="6654800" y="0"/>
                </a:moveTo>
                <a:lnTo>
                  <a:pt x="0" y="0"/>
                </a:lnTo>
                <a:lnTo>
                  <a:pt x="0" y="10160"/>
                </a:lnTo>
                <a:lnTo>
                  <a:pt x="0" y="52070"/>
                </a:lnTo>
                <a:lnTo>
                  <a:pt x="8890" y="52070"/>
                </a:lnTo>
                <a:lnTo>
                  <a:pt x="8890" y="10160"/>
                </a:lnTo>
                <a:lnTo>
                  <a:pt x="6645910" y="10160"/>
                </a:lnTo>
                <a:lnTo>
                  <a:pt x="6645910" y="398780"/>
                </a:lnTo>
                <a:lnTo>
                  <a:pt x="8890" y="398780"/>
                </a:lnTo>
                <a:lnTo>
                  <a:pt x="8890" y="356870"/>
                </a:lnTo>
                <a:lnTo>
                  <a:pt x="0" y="356870"/>
                </a:lnTo>
                <a:lnTo>
                  <a:pt x="0" y="398780"/>
                </a:lnTo>
                <a:lnTo>
                  <a:pt x="0" y="407670"/>
                </a:lnTo>
                <a:lnTo>
                  <a:pt x="6654800" y="407670"/>
                </a:lnTo>
                <a:lnTo>
                  <a:pt x="6654800" y="398780"/>
                </a:lnTo>
                <a:lnTo>
                  <a:pt x="6654800" y="10160"/>
                </a:lnTo>
                <a:lnTo>
                  <a:pt x="6654800" y="0"/>
                </a:lnTo>
                <a:close/>
              </a:path>
            </a:pathLst>
          </a:custGeom>
          <a:solidFill>
            <a:srgbClr val="EDEBE7"/>
          </a:solidFill>
        </p:spPr>
        <p:txBody>
          <a:bodyPr wrap="square" lIns="0" tIns="0" rIns="0" bIns="0" rtlCol="0"/>
          <a:lstStyle/>
          <a:p>
            <a:endParaRPr sz="1800"/>
          </a:p>
        </p:txBody>
      </p:sp>
      <p:sp>
        <p:nvSpPr>
          <p:cNvPr id="187" name="bg object 187"/>
          <p:cNvSpPr/>
          <p:nvPr/>
        </p:nvSpPr>
        <p:spPr>
          <a:xfrm>
            <a:off x="2788920" y="415289"/>
            <a:ext cx="8849360" cy="388620"/>
          </a:xfrm>
          <a:custGeom>
            <a:avLst/>
            <a:gdLst/>
            <a:ahLst/>
            <a:cxnLst/>
            <a:rect l="l" t="t" r="r" b="b"/>
            <a:pathLst>
              <a:path w="6637020" h="388620">
                <a:moveTo>
                  <a:pt x="6637020" y="0"/>
                </a:moveTo>
                <a:lnTo>
                  <a:pt x="0" y="0"/>
                </a:lnTo>
                <a:lnTo>
                  <a:pt x="0" y="7620"/>
                </a:lnTo>
                <a:lnTo>
                  <a:pt x="0" y="41910"/>
                </a:lnTo>
                <a:lnTo>
                  <a:pt x="8890" y="41910"/>
                </a:lnTo>
                <a:lnTo>
                  <a:pt x="8890" y="7620"/>
                </a:lnTo>
                <a:lnTo>
                  <a:pt x="6628130" y="7620"/>
                </a:lnTo>
                <a:lnTo>
                  <a:pt x="6628130" y="379730"/>
                </a:lnTo>
                <a:lnTo>
                  <a:pt x="8890" y="379730"/>
                </a:lnTo>
                <a:lnTo>
                  <a:pt x="8890" y="346710"/>
                </a:lnTo>
                <a:lnTo>
                  <a:pt x="0" y="346710"/>
                </a:lnTo>
                <a:lnTo>
                  <a:pt x="0" y="379730"/>
                </a:lnTo>
                <a:lnTo>
                  <a:pt x="0" y="388620"/>
                </a:lnTo>
                <a:lnTo>
                  <a:pt x="6637020" y="388620"/>
                </a:lnTo>
                <a:lnTo>
                  <a:pt x="6637020" y="379730"/>
                </a:lnTo>
                <a:lnTo>
                  <a:pt x="6637020" y="7620"/>
                </a:lnTo>
                <a:lnTo>
                  <a:pt x="6637020" y="0"/>
                </a:lnTo>
                <a:close/>
              </a:path>
            </a:pathLst>
          </a:custGeom>
          <a:solidFill>
            <a:srgbClr val="EEECE8"/>
          </a:solidFill>
        </p:spPr>
        <p:txBody>
          <a:bodyPr wrap="square" lIns="0" tIns="0" rIns="0" bIns="0" rtlCol="0"/>
          <a:lstStyle/>
          <a:p>
            <a:endParaRPr sz="1800"/>
          </a:p>
        </p:txBody>
      </p:sp>
      <p:sp>
        <p:nvSpPr>
          <p:cNvPr id="188" name="bg object 188"/>
          <p:cNvSpPr/>
          <p:nvPr/>
        </p:nvSpPr>
        <p:spPr>
          <a:xfrm>
            <a:off x="2800774" y="422909"/>
            <a:ext cx="8825653" cy="372110"/>
          </a:xfrm>
          <a:custGeom>
            <a:avLst/>
            <a:gdLst/>
            <a:ahLst/>
            <a:cxnLst/>
            <a:rect l="l" t="t" r="r" b="b"/>
            <a:pathLst>
              <a:path w="6619240" h="372109">
                <a:moveTo>
                  <a:pt x="6619240" y="0"/>
                </a:moveTo>
                <a:lnTo>
                  <a:pt x="0" y="0"/>
                </a:lnTo>
                <a:lnTo>
                  <a:pt x="0" y="8890"/>
                </a:lnTo>
                <a:lnTo>
                  <a:pt x="0" y="34290"/>
                </a:lnTo>
                <a:lnTo>
                  <a:pt x="8890" y="34290"/>
                </a:lnTo>
                <a:lnTo>
                  <a:pt x="8890" y="8890"/>
                </a:lnTo>
                <a:lnTo>
                  <a:pt x="6610350" y="8890"/>
                </a:lnTo>
                <a:lnTo>
                  <a:pt x="6610350" y="363220"/>
                </a:lnTo>
                <a:lnTo>
                  <a:pt x="8890" y="363220"/>
                </a:lnTo>
                <a:lnTo>
                  <a:pt x="8890" y="339090"/>
                </a:lnTo>
                <a:lnTo>
                  <a:pt x="0" y="339090"/>
                </a:lnTo>
                <a:lnTo>
                  <a:pt x="0" y="363220"/>
                </a:lnTo>
                <a:lnTo>
                  <a:pt x="0" y="372110"/>
                </a:lnTo>
                <a:lnTo>
                  <a:pt x="6619240" y="372110"/>
                </a:lnTo>
                <a:lnTo>
                  <a:pt x="6619240" y="363220"/>
                </a:lnTo>
                <a:lnTo>
                  <a:pt x="6619240" y="8890"/>
                </a:lnTo>
                <a:lnTo>
                  <a:pt x="6619240" y="0"/>
                </a:lnTo>
                <a:close/>
              </a:path>
            </a:pathLst>
          </a:custGeom>
          <a:solidFill>
            <a:srgbClr val="EFEDE9"/>
          </a:solidFill>
        </p:spPr>
        <p:txBody>
          <a:bodyPr wrap="square" lIns="0" tIns="0" rIns="0" bIns="0" rtlCol="0"/>
          <a:lstStyle/>
          <a:p>
            <a:endParaRPr sz="1800"/>
          </a:p>
        </p:txBody>
      </p:sp>
      <p:sp>
        <p:nvSpPr>
          <p:cNvPr id="189" name="bg object 189"/>
          <p:cNvSpPr/>
          <p:nvPr/>
        </p:nvSpPr>
        <p:spPr>
          <a:xfrm>
            <a:off x="2812628" y="431799"/>
            <a:ext cx="8801945" cy="354330"/>
          </a:xfrm>
          <a:custGeom>
            <a:avLst/>
            <a:gdLst/>
            <a:ahLst/>
            <a:cxnLst/>
            <a:rect l="l" t="t" r="r" b="b"/>
            <a:pathLst>
              <a:path w="6601459" h="354330">
                <a:moveTo>
                  <a:pt x="6601460" y="0"/>
                </a:moveTo>
                <a:lnTo>
                  <a:pt x="0" y="0"/>
                </a:lnTo>
                <a:lnTo>
                  <a:pt x="0" y="8890"/>
                </a:lnTo>
                <a:lnTo>
                  <a:pt x="0" y="25400"/>
                </a:lnTo>
                <a:lnTo>
                  <a:pt x="8890" y="25400"/>
                </a:lnTo>
                <a:lnTo>
                  <a:pt x="8890" y="8890"/>
                </a:lnTo>
                <a:lnTo>
                  <a:pt x="6592570" y="8890"/>
                </a:lnTo>
                <a:lnTo>
                  <a:pt x="6592570" y="345440"/>
                </a:lnTo>
                <a:lnTo>
                  <a:pt x="8890" y="345440"/>
                </a:lnTo>
                <a:lnTo>
                  <a:pt x="8890" y="330200"/>
                </a:lnTo>
                <a:lnTo>
                  <a:pt x="0" y="330200"/>
                </a:lnTo>
                <a:lnTo>
                  <a:pt x="0" y="345440"/>
                </a:lnTo>
                <a:lnTo>
                  <a:pt x="0" y="354330"/>
                </a:lnTo>
                <a:lnTo>
                  <a:pt x="6601460" y="354330"/>
                </a:lnTo>
                <a:lnTo>
                  <a:pt x="6601460" y="345440"/>
                </a:lnTo>
                <a:lnTo>
                  <a:pt x="6601460" y="8890"/>
                </a:lnTo>
                <a:lnTo>
                  <a:pt x="6601460" y="0"/>
                </a:lnTo>
                <a:close/>
              </a:path>
            </a:pathLst>
          </a:custGeom>
          <a:solidFill>
            <a:srgbClr val="EFEEEA"/>
          </a:solidFill>
        </p:spPr>
        <p:txBody>
          <a:bodyPr wrap="square" lIns="0" tIns="0" rIns="0" bIns="0" rtlCol="0"/>
          <a:lstStyle/>
          <a:p>
            <a:endParaRPr sz="1800"/>
          </a:p>
        </p:txBody>
      </p:sp>
      <p:sp>
        <p:nvSpPr>
          <p:cNvPr id="190" name="bg object 190"/>
          <p:cNvSpPr/>
          <p:nvPr/>
        </p:nvSpPr>
        <p:spPr>
          <a:xfrm>
            <a:off x="2824480" y="440689"/>
            <a:ext cx="8778240" cy="336550"/>
          </a:xfrm>
          <a:custGeom>
            <a:avLst/>
            <a:gdLst/>
            <a:ahLst/>
            <a:cxnLst/>
            <a:rect l="l" t="t" r="r" b="b"/>
            <a:pathLst>
              <a:path w="6583680" h="336550">
                <a:moveTo>
                  <a:pt x="6583680" y="0"/>
                </a:moveTo>
                <a:lnTo>
                  <a:pt x="0" y="0"/>
                </a:lnTo>
                <a:lnTo>
                  <a:pt x="0" y="8890"/>
                </a:lnTo>
                <a:lnTo>
                  <a:pt x="0" y="16510"/>
                </a:lnTo>
                <a:lnTo>
                  <a:pt x="8890" y="16510"/>
                </a:lnTo>
                <a:lnTo>
                  <a:pt x="8890" y="8890"/>
                </a:lnTo>
                <a:lnTo>
                  <a:pt x="6574790" y="8890"/>
                </a:lnTo>
                <a:lnTo>
                  <a:pt x="6574790" y="327660"/>
                </a:lnTo>
                <a:lnTo>
                  <a:pt x="8890" y="327660"/>
                </a:lnTo>
                <a:lnTo>
                  <a:pt x="8890" y="321310"/>
                </a:lnTo>
                <a:lnTo>
                  <a:pt x="0" y="321310"/>
                </a:lnTo>
                <a:lnTo>
                  <a:pt x="0" y="327660"/>
                </a:lnTo>
                <a:lnTo>
                  <a:pt x="0" y="336550"/>
                </a:lnTo>
                <a:lnTo>
                  <a:pt x="6583680" y="336550"/>
                </a:lnTo>
                <a:lnTo>
                  <a:pt x="6583680" y="327660"/>
                </a:lnTo>
                <a:lnTo>
                  <a:pt x="6583680" y="8890"/>
                </a:lnTo>
                <a:lnTo>
                  <a:pt x="6583680" y="0"/>
                </a:lnTo>
                <a:close/>
              </a:path>
            </a:pathLst>
          </a:custGeom>
          <a:solidFill>
            <a:srgbClr val="F0EEEB"/>
          </a:solidFill>
        </p:spPr>
        <p:txBody>
          <a:bodyPr wrap="square" lIns="0" tIns="0" rIns="0" bIns="0" rtlCol="0"/>
          <a:lstStyle/>
          <a:p>
            <a:endParaRPr sz="1800"/>
          </a:p>
        </p:txBody>
      </p:sp>
      <p:sp>
        <p:nvSpPr>
          <p:cNvPr id="191" name="bg object 191"/>
          <p:cNvSpPr/>
          <p:nvPr/>
        </p:nvSpPr>
        <p:spPr>
          <a:xfrm>
            <a:off x="2836334" y="449579"/>
            <a:ext cx="8754533" cy="318770"/>
          </a:xfrm>
          <a:custGeom>
            <a:avLst/>
            <a:gdLst/>
            <a:ahLst/>
            <a:cxnLst/>
            <a:rect l="l" t="t" r="r" b="b"/>
            <a:pathLst>
              <a:path w="6565900" h="318770">
                <a:moveTo>
                  <a:pt x="6565900" y="0"/>
                </a:moveTo>
                <a:lnTo>
                  <a:pt x="0" y="0"/>
                </a:lnTo>
                <a:lnTo>
                  <a:pt x="0" y="7620"/>
                </a:lnTo>
                <a:lnTo>
                  <a:pt x="692150" y="7620"/>
                </a:lnTo>
                <a:lnTo>
                  <a:pt x="692150" y="8890"/>
                </a:lnTo>
                <a:lnTo>
                  <a:pt x="6557010" y="8890"/>
                </a:lnTo>
                <a:lnTo>
                  <a:pt x="6557010" y="309880"/>
                </a:lnTo>
                <a:lnTo>
                  <a:pt x="0" y="309880"/>
                </a:lnTo>
                <a:lnTo>
                  <a:pt x="0" y="312420"/>
                </a:lnTo>
                <a:lnTo>
                  <a:pt x="0" y="318770"/>
                </a:lnTo>
                <a:lnTo>
                  <a:pt x="6565900" y="318770"/>
                </a:lnTo>
                <a:lnTo>
                  <a:pt x="6565900" y="312420"/>
                </a:lnTo>
                <a:lnTo>
                  <a:pt x="6565900" y="309880"/>
                </a:lnTo>
                <a:lnTo>
                  <a:pt x="6565900" y="8890"/>
                </a:lnTo>
                <a:lnTo>
                  <a:pt x="6565900" y="7620"/>
                </a:lnTo>
                <a:lnTo>
                  <a:pt x="6565900" y="0"/>
                </a:lnTo>
                <a:close/>
              </a:path>
            </a:pathLst>
          </a:custGeom>
          <a:solidFill>
            <a:srgbClr val="F1EFEC"/>
          </a:solidFill>
        </p:spPr>
        <p:txBody>
          <a:bodyPr wrap="square" lIns="0" tIns="0" rIns="0" bIns="0" rtlCol="0"/>
          <a:lstStyle/>
          <a:p>
            <a:endParaRPr sz="1800"/>
          </a:p>
        </p:txBody>
      </p:sp>
      <p:sp>
        <p:nvSpPr>
          <p:cNvPr id="192" name="bg object 192"/>
          <p:cNvSpPr/>
          <p:nvPr/>
        </p:nvSpPr>
        <p:spPr>
          <a:xfrm>
            <a:off x="3759200" y="458469"/>
            <a:ext cx="7819813" cy="300990"/>
          </a:xfrm>
          <a:custGeom>
            <a:avLst/>
            <a:gdLst/>
            <a:ahLst/>
            <a:cxnLst/>
            <a:rect l="l" t="t" r="r" b="b"/>
            <a:pathLst>
              <a:path w="5864859" h="300990">
                <a:moveTo>
                  <a:pt x="5864860" y="0"/>
                </a:moveTo>
                <a:lnTo>
                  <a:pt x="0" y="0"/>
                </a:lnTo>
                <a:lnTo>
                  <a:pt x="0" y="8890"/>
                </a:lnTo>
                <a:lnTo>
                  <a:pt x="5855970" y="8890"/>
                </a:lnTo>
                <a:lnTo>
                  <a:pt x="5855970" y="292100"/>
                </a:lnTo>
                <a:lnTo>
                  <a:pt x="0" y="292100"/>
                </a:lnTo>
                <a:lnTo>
                  <a:pt x="0" y="300990"/>
                </a:lnTo>
                <a:lnTo>
                  <a:pt x="5864860" y="300990"/>
                </a:lnTo>
                <a:lnTo>
                  <a:pt x="5864860" y="292100"/>
                </a:lnTo>
                <a:lnTo>
                  <a:pt x="5864860" y="8890"/>
                </a:lnTo>
                <a:lnTo>
                  <a:pt x="5864860" y="0"/>
                </a:lnTo>
                <a:close/>
              </a:path>
            </a:pathLst>
          </a:custGeom>
          <a:solidFill>
            <a:srgbClr val="F1F0ED"/>
          </a:solidFill>
        </p:spPr>
        <p:txBody>
          <a:bodyPr wrap="square" lIns="0" tIns="0" rIns="0" bIns="0" rtlCol="0"/>
          <a:lstStyle/>
          <a:p>
            <a:endParaRPr sz="1800"/>
          </a:p>
        </p:txBody>
      </p:sp>
      <p:sp>
        <p:nvSpPr>
          <p:cNvPr id="193" name="bg object 193"/>
          <p:cNvSpPr/>
          <p:nvPr/>
        </p:nvSpPr>
        <p:spPr>
          <a:xfrm>
            <a:off x="3759200" y="467359"/>
            <a:ext cx="7807960" cy="283210"/>
          </a:xfrm>
          <a:custGeom>
            <a:avLst/>
            <a:gdLst/>
            <a:ahLst/>
            <a:cxnLst/>
            <a:rect l="l" t="t" r="r" b="b"/>
            <a:pathLst>
              <a:path w="5855970" h="283209">
                <a:moveTo>
                  <a:pt x="5855970" y="0"/>
                </a:moveTo>
                <a:lnTo>
                  <a:pt x="0" y="0"/>
                </a:lnTo>
                <a:lnTo>
                  <a:pt x="0" y="8890"/>
                </a:lnTo>
                <a:lnTo>
                  <a:pt x="5847080" y="8890"/>
                </a:lnTo>
                <a:lnTo>
                  <a:pt x="5847080" y="274320"/>
                </a:lnTo>
                <a:lnTo>
                  <a:pt x="0" y="274320"/>
                </a:lnTo>
                <a:lnTo>
                  <a:pt x="0" y="283210"/>
                </a:lnTo>
                <a:lnTo>
                  <a:pt x="5855970" y="283210"/>
                </a:lnTo>
                <a:lnTo>
                  <a:pt x="5855970" y="274320"/>
                </a:lnTo>
                <a:lnTo>
                  <a:pt x="5855970" y="8890"/>
                </a:lnTo>
                <a:lnTo>
                  <a:pt x="5855970" y="0"/>
                </a:lnTo>
                <a:close/>
              </a:path>
            </a:pathLst>
          </a:custGeom>
          <a:solidFill>
            <a:srgbClr val="F2F1EE"/>
          </a:solidFill>
        </p:spPr>
        <p:txBody>
          <a:bodyPr wrap="square" lIns="0" tIns="0" rIns="0" bIns="0" rtlCol="0"/>
          <a:lstStyle/>
          <a:p>
            <a:endParaRPr sz="1800"/>
          </a:p>
        </p:txBody>
      </p:sp>
      <p:sp>
        <p:nvSpPr>
          <p:cNvPr id="194" name="bg object 194"/>
          <p:cNvSpPr/>
          <p:nvPr/>
        </p:nvSpPr>
        <p:spPr>
          <a:xfrm>
            <a:off x="3759200" y="476249"/>
            <a:ext cx="7796107" cy="265430"/>
          </a:xfrm>
          <a:custGeom>
            <a:avLst/>
            <a:gdLst/>
            <a:ahLst/>
            <a:cxnLst/>
            <a:rect l="l" t="t" r="r" b="b"/>
            <a:pathLst>
              <a:path w="5847080" h="265430">
                <a:moveTo>
                  <a:pt x="5847080" y="0"/>
                </a:moveTo>
                <a:lnTo>
                  <a:pt x="0" y="0"/>
                </a:lnTo>
                <a:lnTo>
                  <a:pt x="0" y="8890"/>
                </a:lnTo>
                <a:lnTo>
                  <a:pt x="5838190" y="8890"/>
                </a:lnTo>
                <a:lnTo>
                  <a:pt x="5838190" y="256540"/>
                </a:lnTo>
                <a:lnTo>
                  <a:pt x="0" y="256540"/>
                </a:lnTo>
                <a:lnTo>
                  <a:pt x="0" y="265430"/>
                </a:lnTo>
                <a:lnTo>
                  <a:pt x="5847080" y="265430"/>
                </a:lnTo>
                <a:lnTo>
                  <a:pt x="5847080" y="256540"/>
                </a:lnTo>
                <a:lnTo>
                  <a:pt x="5847080" y="8890"/>
                </a:lnTo>
                <a:lnTo>
                  <a:pt x="5847080" y="0"/>
                </a:lnTo>
                <a:close/>
              </a:path>
            </a:pathLst>
          </a:custGeom>
          <a:solidFill>
            <a:srgbClr val="F3F2EF"/>
          </a:solidFill>
        </p:spPr>
        <p:txBody>
          <a:bodyPr wrap="square" lIns="0" tIns="0" rIns="0" bIns="0" rtlCol="0"/>
          <a:lstStyle/>
          <a:p>
            <a:endParaRPr sz="1800"/>
          </a:p>
        </p:txBody>
      </p:sp>
      <p:sp>
        <p:nvSpPr>
          <p:cNvPr id="195" name="bg object 195"/>
          <p:cNvSpPr/>
          <p:nvPr/>
        </p:nvSpPr>
        <p:spPr>
          <a:xfrm>
            <a:off x="3759200" y="485139"/>
            <a:ext cx="7784253" cy="247650"/>
          </a:xfrm>
          <a:custGeom>
            <a:avLst/>
            <a:gdLst/>
            <a:ahLst/>
            <a:cxnLst/>
            <a:rect l="l" t="t" r="r" b="b"/>
            <a:pathLst>
              <a:path w="5838190" h="247650">
                <a:moveTo>
                  <a:pt x="5838190" y="0"/>
                </a:moveTo>
                <a:lnTo>
                  <a:pt x="0" y="0"/>
                </a:lnTo>
                <a:lnTo>
                  <a:pt x="0" y="8890"/>
                </a:lnTo>
                <a:lnTo>
                  <a:pt x="5829300" y="8890"/>
                </a:lnTo>
                <a:lnTo>
                  <a:pt x="5829300" y="238760"/>
                </a:lnTo>
                <a:lnTo>
                  <a:pt x="0" y="238760"/>
                </a:lnTo>
                <a:lnTo>
                  <a:pt x="0" y="247650"/>
                </a:lnTo>
                <a:lnTo>
                  <a:pt x="5838190" y="247650"/>
                </a:lnTo>
                <a:lnTo>
                  <a:pt x="5838190" y="238760"/>
                </a:lnTo>
                <a:lnTo>
                  <a:pt x="5838190" y="8890"/>
                </a:lnTo>
                <a:lnTo>
                  <a:pt x="5838190" y="0"/>
                </a:lnTo>
                <a:close/>
              </a:path>
            </a:pathLst>
          </a:custGeom>
          <a:solidFill>
            <a:srgbClr val="F4F2F0"/>
          </a:solidFill>
        </p:spPr>
        <p:txBody>
          <a:bodyPr wrap="square" lIns="0" tIns="0" rIns="0" bIns="0" rtlCol="0"/>
          <a:lstStyle/>
          <a:p>
            <a:endParaRPr sz="1800"/>
          </a:p>
        </p:txBody>
      </p:sp>
      <p:sp>
        <p:nvSpPr>
          <p:cNvPr id="196" name="bg object 196"/>
          <p:cNvSpPr/>
          <p:nvPr/>
        </p:nvSpPr>
        <p:spPr>
          <a:xfrm>
            <a:off x="3759200" y="494029"/>
            <a:ext cx="7772400" cy="229870"/>
          </a:xfrm>
          <a:custGeom>
            <a:avLst/>
            <a:gdLst/>
            <a:ahLst/>
            <a:cxnLst/>
            <a:rect l="l" t="t" r="r" b="b"/>
            <a:pathLst>
              <a:path w="5829300" h="229870">
                <a:moveTo>
                  <a:pt x="5829300" y="0"/>
                </a:moveTo>
                <a:lnTo>
                  <a:pt x="0" y="0"/>
                </a:lnTo>
                <a:lnTo>
                  <a:pt x="0" y="8890"/>
                </a:lnTo>
                <a:lnTo>
                  <a:pt x="5820410" y="8890"/>
                </a:lnTo>
                <a:lnTo>
                  <a:pt x="5820410" y="220980"/>
                </a:lnTo>
                <a:lnTo>
                  <a:pt x="0" y="220980"/>
                </a:lnTo>
                <a:lnTo>
                  <a:pt x="0" y="229870"/>
                </a:lnTo>
                <a:lnTo>
                  <a:pt x="5829300" y="229870"/>
                </a:lnTo>
                <a:lnTo>
                  <a:pt x="5829300" y="220980"/>
                </a:lnTo>
                <a:lnTo>
                  <a:pt x="5829300" y="8890"/>
                </a:lnTo>
                <a:lnTo>
                  <a:pt x="5829300" y="0"/>
                </a:lnTo>
                <a:close/>
              </a:path>
            </a:pathLst>
          </a:custGeom>
          <a:solidFill>
            <a:srgbClr val="F4F3F1"/>
          </a:solidFill>
        </p:spPr>
        <p:txBody>
          <a:bodyPr wrap="square" lIns="0" tIns="0" rIns="0" bIns="0" rtlCol="0"/>
          <a:lstStyle/>
          <a:p>
            <a:endParaRPr sz="1800"/>
          </a:p>
        </p:txBody>
      </p:sp>
      <p:sp>
        <p:nvSpPr>
          <p:cNvPr id="197" name="bg object 197"/>
          <p:cNvSpPr/>
          <p:nvPr/>
        </p:nvSpPr>
        <p:spPr>
          <a:xfrm>
            <a:off x="3759200" y="502919"/>
            <a:ext cx="7760547" cy="212090"/>
          </a:xfrm>
          <a:custGeom>
            <a:avLst/>
            <a:gdLst/>
            <a:ahLst/>
            <a:cxnLst/>
            <a:rect l="l" t="t" r="r" b="b"/>
            <a:pathLst>
              <a:path w="5820409" h="212090">
                <a:moveTo>
                  <a:pt x="5820410" y="0"/>
                </a:moveTo>
                <a:lnTo>
                  <a:pt x="0" y="0"/>
                </a:lnTo>
                <a:lnTo>
                  <a:pt x="0" y="8890"/>
                </a:lnTo>
                <a:lnTo>
                  <a:pt x="5811520" y="8890"/>
                </a:lnTo>
                <a:lnTo>
                  <a:pt x="5811520" y="203200"/>
                </a:lnTo>
                <a:lnTo>
                  <a:pt x="0" y="203200"/>
                </a:lnTo>
                <a:lnTo>
                  <a:pt x="0" y="212090"/>
                </a:lnTo>
                <a:lnTo>
                  <a:pt x="5820410" y="212090"/>
                </a:lnTo>
                <a:lnTo>
                  <a:pt x="5820410" y="203200"/>
                </a:lnTo>
                <a:lnTo>
                  <a:pt x="5820410" y="8890"/>
                </a:lnTo>
                <a:lnTo>
                  <a:pt x="5820410" y="0"/>
                </a:lnTo>
                <a:close/>
              </a:path>
            </a:pathLst>
          </a:custGeom>
          <a:solidFill>
            <a:srgbClr val="F5F4F2"/>
          </a:solidFill>
        </p:spPr>
        <p:txBody>
          <a:bodyPr wrap="square" lIns="0" tIns="0" rIns="0" bIns="0" rtlCol="0"/>
          <a:lstStyle/>
          <a:p>
            <a:endParaRPr sz="1800"/>
          </a:p>
        </p:txBody>
      </p:sp>
      <p:sp>
        <p:nvSpPr>
          <p:cNvPr id="198" name="bg object 198"/>
          <p:cNvSpPr/>
          <p:nvPr/>
        </p:nvSpPr>
        <p:spPr>
          <a:xfrm>
            <a:off x="3759200" y="511809"/>
            <a:ext cx="7748693" cy="194310"/>
          </a:xfrm>
          <a:custGeom>
            <a:avLst/>
            <a:gdLst/>
            <a:ahLst/>
            <a:cxnLst/>
            <a:rect l="l" t="t" r="r" b="b"/>
            <a:pathLst>
              <a:path w="5811520" h="194309">
                <a:moveTo>
                  <a:pt x="5811520" y="0"/>
                </a:moveTo>
                <a:lnTo>
                  <a:pt x="0" y="0"/>
                </a:lnTo>
                <a:lnTo>
                  <a:pt x="0" y="8890"/>
                </a:lnTo>
                <a:lnTo>
                  <a:pt x="5802630" y="8890"/>
                </a:lnTo>
                <a:lnTo>
                  <a:pt x="5802630" y="185420"/>
                </a:lnTo>
                <a:lnTo>
                  <a:pt x="0" y="185420"/>
                </a:lnTo>
                <a:lnTo>
                  <a:pt x="0" y="194310"/>
                </a:lnTo>
                <a:lnTo>
                  <a:pt x="5811520" y="194310"/>
                </a:lnTo>
                <a:lnTo>
                  <a:pt x="5811520" y="185420"/>
                </a:lnTo>
                <a:lnTo>
                  <a:pt x="5811520" y="8890"/>
                </a:lnTo>
                <a:lnTo>
                  <a:pt x="5811520" y="0"/>
                </a:lnTo>
                <a:close/>
              </a:path>
            </a:pathLst>
          </a:custGeom>
          <a:solidFill>
            <a:srgbClr val="F6F5F3"/>
          </a:solidFill>
        </p:spPr>
        <p:txBody>
          <a:bodyPr wrap="square" lIns="0" tIns="0" rIns="0" bIns="0" rtlCol="0"/>
          <a:lstStyle/>
          <a:p>
            <a:endParaRPr sz="1800"/>
          </a:p>
        </p:txBody>
      </p:sp>
      <p:sp>
        <p:nvSpPr>
          <p:cNvPr id="199" name="bg object 199"/>
          <p:cNvSpPr/>
          <p:nvPr/>
        </p:nvSpPr>
        <p:spPr>
          <a:xfrm>
            <a:off x="3759200" y="520699"/>
            <a:ext cx="7736840" cy="176530"/>
          </a:xfrm>
          <a:custGeom>
            <a:avLst/>
            <a:gdLst/>
            <a:ahLst/>
            <a:cxnLst/>
            <a:rect l="l" t="t" r="r" b="b"/>
            <a:pathLst>
              <a:path w="5802630" h="176529">
                <a:moveTo>
                  <a:pt x="5802630" y="0"/>
                </a:moveTo>
                <a:lnTo>
                  <a:pt x="0" y="0"/>
                </a:lnTo>
                <a:lnTo>
                  <a:pt x="0" y="8890"/>
                </a:lnTo>
                <a:lnTo>
                  <a:pt x="5793740" y="8890"/>
                </a:lnTo>
                <a:lnTo>
                  <a:pt x="5793740" y="167640"/>
                </a:lnTo>
                <a:lnTo>
                  <a:pt x="0" y="167640"/>
                </a:lnTo>
                <a:lnTo>
                  <a:pt x="0" y="176530"/>
                </a:lnTo>
                <a:lnTo>
                  <a:pt x="5802630" y="176530"/>
                </a:lnTo>
                <a:lnTo>
                  <a:pt x="5802630" y="167640"/>
                </a:lnTo>
                <a:lnTo>
                  <a:pt x="5802630" y="8890"/>
                </a:lnTo>
                <a:lnTo>
                  <a:pt x="5802630" y="0"/>
                </a:lnTo>
                <a:close/>
              </a:path>
            </a:pathLst>
          </a:custGeom>
          <a:solidFill>
            <a:srgbClr val="F6F6F4"/>
          </a:solidFill>
        </p:spPr>
        <p:txBody>
          <a:bodyPr wrap="square" lIns="0" tIns="0" rIns="0" bIns="0" rtlCol="0"/>
          <a:lstStyle/>
          <a:p>
            <a:endParaRPr sz="1800"/>
          </a:p>
        </p:txBody>
      </p:sp>
      <p:sp>
        <p:nvSpPr>
          <p:cNvPr id="200" name="bg object 200"/>
          <p:cNvSpPr/>
          <p:nvPr/>
        </p:nvSpPr>
        <p:spPr>
          <a:xfrm>
            <a:off x="3759200" y="529589"/>
            <a:ext cx="7724987" cy="158750"/>
          </a:xfrm>
          <a:custGeom>
            <a:avLst/>
            <a:gdLst/>
            <a:ahLst/>
            <a:cxnLst/>
            <a:rect l="l" t="t" r="r" b="b"/>
            <a:pathLst>
              <a:path w="5793740" h="158750">
                <a:moveTo>
                  <a:pt x="5793740" y="0"/>
                </a:moveTo>
                <a:lnTo>
                  <a:pt x="0" y="0"/>
                </a:lnTo>
                <a:lnTo>
                  <a:pt x="0" y="8890"/>
                </a:lnTo>
                <a:lnTo>
                  <a:pt x="5784850" y="8890"/>
                </a:lnTo>
                <a:lnTo>
                  <a:pt x="5784850" y="149860"/>
                </a:lnTo>
                <a:lnTo>
                  <a:pt x="0" y="149860"/>
                </a:lnTo>
                <a:lnTo>
                  <a:pt x="0" y="158750"/>
                </a:lnTo>
                <a:lnTo>
                  <a:pt x="5793740" y="158750"/>
                </a:lnTo>
                <a:lnTo>
                  <a:pt x="5793740" y="149860"/>
                </a:lnTo>
                <a:lnTo>
                  <a:pt x="5793740" y="8890"/>
                </a:lnTo>
                <a:lnTo>
                  <a:pt x="5793740" y="0"/>
                </a:lnTo>
                <a:close/>
              </a:path>
            </a:pathLst>
          </a:custGeom>
          <a:solidFill>
            <a:srgbClr val="F7F6F5"/>
          </a:solidFill>
        </p:spPr>
        <p:txBody>
          <a:bodyPr wrap="square" lIns="0" tIns="0" rIns="0" bIns="0" rtlCol="0"/>
          <a:lstStyle/>
          <a:p>
            <a:endParaRPr sz="1800"/>
          </a:p>
        </p:txBody>
      </p:sp>
      <p:sp>
        <p:nvSpPr>
          <p:cNvPr id="201" name="bg object 201"/>
          <p:cNvSpPr/>
          <p:nvPr/>
        </p:nvSpPr>
        <p:spPr>
          <a:xfrm>
            <a:off x="3759200" y="538479"/>
            <a:ext cx="7713133" cy="140970"/>
          </a:xfrm>
          <a:custGeom>
            <a:avLst/>
            <a:gdLst/>
            <a:ahLst/>
            <a:cxnLst/>
            <a:rect l="l" t="t" r="r" b="b"/>
            <a:pathLst>
              <a:path w="5784850" h="140970">
                <a:moveTo>
                  <a:pt x="5784850" y="0"/>
                </a:moveTo>
                <a:lnTo>
                  <a:pt x="0" y="0"/>
                </a:lnTo>
                <a:lnTo>
                  <a:pt x="0" y="8890"/>
                </a:lnTo>
                <a:lnTo>
                  <a:pt x="5775960" y="8890"/>
                </a:lnTo>
                <a:lnTo>
                  <a:pt x="5775960" y="132080"/>
                </a:lnTo>
                <a:lnTo>
                  <a:pt x="0" y="132080"/>
                </a:lnTo>
                <a:lnTo>
                  <a:pt x="0" y="140970"/>
                </a:lnTo>
                <a:lnTo>
                  <a:pt x="5784850" y="140970"/>
                </a:lnTo>
                <a:lnTo>
                  <a:pt x="5784850" y="132080"/>
                </a:lnTo>
                <a:lnTo>
                  <a:pt x="5784850" y="8890"/>
                </a:lnTo>
                <a:lnTo>
                  <a:pt x="5784850" y="0"/>
                </a:lnTo>
                <a:close/>
              </a:path>
            </a:pathLst>
          </a:custGeom>
          <a:solidFill>
            <a:srgbClr val="F8F7F6"/>
          </a:solidFill>
        </p:spPr>
        <p:txBody>
          <a:bodyPr wrap="square" lIns="0" tIns="0" rIns="0" bIns="0" rtlCol="0"/>
          <a:lstStyle/>
          <a:p>
            <a:endParaRPr sz="1800"/>
          </a:p>
        </p:txBody>
      </p:sp>
      <p:sp>
        <p:nvSpPr>
          <p:cNvPr id="202" name="bg object 202"/>
          <p:cNvSpPr/>
          <p:nvPr/>
        </p:nvSpPr>
        <p:spPr>
          <a:xfrm>
            <a:off x="3759200" y="547370"/>
            <a:ext cx="7701280" cy="123189"/>
          </a:xfrm>
          <a:custGeom>
            <a:avLst/>
            <a:gdLst/>
            <a:ahLst/>
            <a:cxnLst/>
            <a:rect l="l" t="t" r="r" b="b"/>
            <a:pathLst>
              <a:path w="5775959" h="123190">
                <a:moveTo>
                  <a:pt x="5775960" y="0"/>
                </a:moveTo>
                <a:lnTo>
                  <a:pt x="0" y="0"/>
                </a:lnTo>
                <a:lnTo>
                  <a:pt x="0" y="8890"/>
                </a:lnTo>
                <a:lnTo>
                  <a:pt x="5767070" y="8890"/>
                </a:lnTo>
                <a:lnTo>
                  <a:pt x="5767070" y="114300"/>
                </a:lnTo>
                <a:lnTo>
                  <a:pt x="0" y="114300"/>
                </a:lnTo>
                <a:lnTo>
                  <a:pt x="0" y="123190"/>
                </a:lnTo>
                <a:lnTo>
                  <a:pt x="5775960" y="123190"/>
                </a:lnTo>
                <a:lnTo>
                  <a:pt x="5775960" y="114300"/>
                </a:lnTo>
                <a:lnTo>
                  <a:pt x="5775960" y="8890"/>
                </a:lnTo>
                <a:lnTo>
                  <a:pt x="5775960" y="0"/>
                </a:lnTo>
                <a:close/>
              </a:path>
            </a:pathLst>
          </a:custGeom>
          <a:solidFill>
            <a:srgbClr val="F9F8F7"/>
          </a:solidFill>
        </p:spPr>
        <p:txBody>
          <a:bodyPr wrap="square" lIns="0" tIns="0" rIns="0" bIns="0" rtlCol="0"/>
          <a:lstStyle/>
          <a:p>
            <a:endParaRPr sz="1800"/>
          </a:p>
        </p:txBody>
      </p:sp>
      <p:sp>
        <p:nvSpPr>
          <p:cNvPr id="203" name="bg object 203"/>
          <p:cNvSpPr/>
          <p:nvPr/>
        </p:nvSpPr>
        <p:spPr>
          <a:xfrm>
            <a:off x="3759200" y="556259"/>
            <a:ext cx="7689427" cy="105410"/>
          </a:xfrm>
          <a:custGeom>
            <a:avLst/>
            <a:gdLst/>
            <a:ahLst/>
            <a:cxnLst/>
            <a:rect l="l" t="t" r="r" b="b"/>
            <a:pathLst>
              <a:path w="5767070" h="105409">
                <a:moveTo>
                  <a:pt x="5767070" y="0"/>
                </a:moveTo>
                <a:lnTo>
                  <a:pt x="0" y="0"/>
                </a:lnTo>
                <a:lnTo>
                  <a:pt x="0" y="8890"/>
                </a:lnTo>
                <a:lnTo>
                  <a:pt x="5758180" y="8890"/>
                </a:lnTo>
                <a:lnTo>
                  <a:pt x="5758180" y="96520"/>
                </a:lnTo>
                <a:lnTo>
                  <a:pt x="0" y="96520"/>
                </a:lnTo>
                <a:lnTo>
                  <a:pt x="0" y="105410"/>
                </a:lnTo>
                <a:lnTo>
                  <a:pt x="5767070" y="105410"/>
                </a:lnTo>
                <a:lnTo>
                  <a:pt x="5767070" y="96520"/>
                </a:lnTo>
                <a:lnTo>
                  <a:pt x="5767070" y="8890"/>
                </a:lnTo>
                <a:lnTo>
                  <a:pt x="5767070" y="0"/>
                </a:lnTo>
                <a:close/>
              </a:path>
            </a:pathLst>
          </a:custGeom>
          <a:solidFill>
            <a:srgbClr val="F9F9F8"/>
          </a:solidFill>
        </p:spPr>
        <p:txBody>
          <a:bodyPr wrap="square" lIns="0" tIns="0" rIns="0" bIns="0" rtlCol="0"/>
          <a:lstStyle/>
          <a:p>
            <a:endParaRPr sz="1800"/>
          </a:p>
        </p:txBody>
      </p:sp>
      <p:sp>
        <p:nvSpPr>
          <p:cNvPr id="204" name="bg object 204"/>
          <p:cNvSpPr/>
          <p:nvPr/>
        </p:nvSpPr>
        <p:spPr>
          <a:xfrm>
            <a:off x="3759200" y="565149"/>
            <a:ext cx="7677573" cy="87630"/>
          </a:xfrm>
          <a:custGeom>
            <a:avLst/>
            <a:gdLst/>
            <a:ahLst/>
            <a:cxnLst/>
            <a:rect l="l" t="t" r="r" b="b"/>
            <a:pathLst>
              <a:path w="5758180" h="87629">
                <a:moveTo>
                  <a:pt x="5758180" y="0"/>
                </a:moveTo>
                <a:lnTo>
                  <a:pt x="0" y="0"/>
                </a:lnTo>
                <a:lnTo>
                  <a:pt x="0" y="8890"/>
                </a:lnTo>
                <a:lnTo>
                  <a:pt x="5749290" y="8890"/>
                </a:lnTo>
                <a:lnTo>
                  <a:pt x="5749290" y="78740"/>
                </a:lnTo>
                <a:lnTo>
                  <a:pt x="0" y="78740"/>
                </a:lnTo>
                <a:lnTo>
                  <a:pt x="0" y="87630"/>
                </a:lnTo>
                <a:lnTo>
                  <a:pt x="5758180" y="87630"/>
                </a:lnTo>
                <a:lnTo>
                  <a:pt x="5758180" y="78740"/>
                </a:lnTo>
                <a:lnTo>
                  <a:pt x="5758180" y="8890"/>
                </a:lnTo>
                <a:lnTo>
                  <a:pt x="5758180" y="0"/>
                </a:lnTo>
                <a:close/>
              </a:path>
            </a:pathLst>
          </a:custGeom>
          <a:solidFill>
            <a:srgbClr val="FAFAF9"/>
          </a:solidFill>
        </p:spPr>
        <p:txBody>
          <a:bodyPr wrap="square" lIns="0" tIns="0" rIns="0" bIns="0" rtlCol="0"/>
          <a:lstStyle/>
          <a:p>
            <a:endParaRPr sz="1800"/>
          </a:p>
        </p:txBody>
      </p:sp>
      <p:sp>
        <p:nvSpPr>
          <p:cNvPr id="205" name="bg object 205"/>
          <p:cNvSpPr/>
          <p:nvPr/>
        </p:nvSpPr>
        <p:spPr>
          <a:xfrm>
            <a:off x="3759200" y="574039"/>
            <a:ext cx="7665720" cy="69850"/>
          </a:xfrm>
          <a:custGeom>
            <a:avLst/>
            <a:gdLst/>
            <a:ahLst/>
            <a:cxnLst/>
            <a:rect l="l" t="t" r="r" b="b"/>
            <a:pathLst>
              <a:path w="5749290" h="69850">
                <a:moveTo>
                  <a:pt x="5749290" y="0"/>
                </a:moveTo>
                <a:lnTo>
                  <a:pt x="0" y="0"/>
                </a:lnTo>
                <a:lnTo>
                  <a:pt x="0" y="8890"/>
                </a:lnTo>
                <a:lnTo>
                  <a:pt x="5740400" y="8890"/>
                </a:lnTo>
                <a:lnTo>
                  <a:pt x="5740400" y="60960"/>
                </a:lnTo>
                <a:lnTo>
                  <a:pt x="0" y="60960"/>
                </a:lnTo>
                <a:lnTo>
                  <a:pt x="0" y="69850"/>
                </a:lnTo>
                <a:lnTo>
                  <a:pt x="5749290" y="69850"/>
                </a:lnTo>
                <a:lnTo>
                  <a:pt x="5749290" y="60960"/>
                </a:lnTo>
                <a:lnTo>
                  <a:pt x="5749290" y="8890"/>
                </a:lnTo>
                <a:lnTo>
                  <a:pt x="5749290" y="0"/>
                </a:lnTo>
                <a:close/>
              </a:path>
            </a:pathLst>
          </a:custGeom>
          <a:solidFill>
            <a:srgbClr val="FBFAFA"/>
          </a:solidFill>
        </p:spPr>
        <p:txBody>
          <a:bodyPr wrap="square" lIns="0" tIns="0" rIns="0" bIns="0" rtlCol="0"/>
          <a:lstStyle/>
          <a:p>
            <a:endParaRPr sz="1800"/>
          </a:p>
        </p:txBody>
      </p:sp>
      <p:sp>
        <p:nvSpPr>
          <p:cNvPr id="206" name="bg object 206"/>
          <p:cNvSpPr/>
          <p:nvPr/>
        </p:nvSpPr>
        <p:spPr>
          <a:xfrm>
            <a:off x="3759200" y="582930"/>
            <a:ext cx="7653867" cy="52069"/>
          </a:xfrm>
          <a:custGeom>
            <a:avLst/>
            <a:gdLst/>
            <a:ahLst/>
            <a:cxnLst/>
            <a:rect l="l" t="t" r="r" b="b"/>
            <a:pathLst>
              <a:path w="5740400" h="52070">
                <a:moveTo>
                  <a:pt x="5740400" y="0"/>
                </a:moveTo>
                <a:lnTo>
                  <a:pt x="0" y="0"/>
                </a:lnTo>
                <a:lnTo>
                  <a:pt x="0" y="8890"/>
                </a:lnTo>
                <a:lnTo>
                  <a:pt x="5731510" y="8890"/>
                </a:lnTo>
                <a:lnTo>
                  <a:pt x="5731510" y="44450"/>
                </a:lnTo>
                <a:lnTo>
                  <a:pt x="0" y="44450"/>
                </a:lnTo>
                <a:lnTo>
                  <a:pt x="0" y="52070"/>
                </a:lnTo>
                <a:lnTo>
                  <a:pt x="5740400" y="52070"/>
                </a:lnTo>
                <a:lnTo>
                  <a:pt x="5740400" y="44450"/>
                </a:lnTo>
                <a:lnTo>
                  <a:pt x="5740400" y="8890"/>
                </a:lnTo>
                <a:lnTo>
                  <a:pt x="5740400" y="0"/>
                </a:lnTo>
                <a:close/>
              </a:path>
            </a:pathLst>
          </a:custGeom>
          <a:solidFill>
            <a:srgbClr val="FBFBFB"/>
          </a:solidFill>
        </p:spPr>
        <p:txBody>
          <a:bodyPr wrap="square" lIns="0" tIns="0" rIns="0" bIns="0" rtlCol="0"/>
          <a:lstStyle/>
          <a:p>
            <a:endParaRPr sz="1800"/>
          </a:p>
        </p:txBody>
      </p:sp>
      <p:sp>
        <p:nvSpPr>
          <p:cNvPr id="207" name="bg object 207"/>
          <p:cNvSpPr/>
          <p:nvPr/>
        </p:nvSpPr>
        <p:spPr>
          <a:xfrm>
            <a:off x="3759200" y="591819"/>
            <a:ext cx="7642013" cy="35560"/>
          </a:xfrm>
          <a:custGeom>
            <a:avLst/>
            <a:gdLst/>
            <a:ahLst/>
            <a:cxnLst/>
            <a:rect l="l" t="t" r="r" b="b"/>
            <a:pathLst>
              <a:path w="5731509" h="35559">
                <a:moveTo>
                  <a:pt x="5731510" y="0"/>
                </a:moveTo>
                <a:lnTo>
                  <a:pt x="0" y="0"/>
                </a:lnTo>
                <a:lnTo>
                  <a:pt x="0" y="8890"/>
                </a:lnTo>
                <a:lnTo>
                  <a:pt x="5722620" y="8890"/>
                </a:lnTo>
                <a:lnTo>
                  <a:pt x="5722620" y="25400"/>
                </a:lnTo>
                <a:lnTo>
                  <a:pt x="0" y="25400"/>
                </a:lnTo>
                <a:lnTo>
                  <a:pt x="0" y="35560"/>
                </a:lnTo>
                <a:lnTo>
                  <a:pt x="5731510" y="35560"/>
                </a:lnTo>
                <a:lnTo>
                  <a:pt x="5731510" y="25400"/>
                </a:lnTo>
                <a:lnTo>
                  <a:pt x="5731510" y="8890"/>
                </a:lnTo>
                <a:lnTo>
                  <a:pt x="5731510" y="0"/>
                </a:lnTo>
                <a:close/>
              </a:path>
            </a:pathLst>
          </a:custGeom>
          <a:solidFill>
            <a:srgbClr val="FCFCFC"/>
          </a:solidFill>
        </p:spPr>
        <p:txBody>
          <a:bodyPr wrap="square" lIns="0" tIns="0" rIns="0" bIns="0" rtlCol="0"/>
          <a:lstStyle/>
          <a:p>
            <a:endParaRPr sz="1800"/>
          </a:p>
        </p:txBody>
      </p:sp>
      <p:sp>
        <p:nvSpPr>
          <p:cNvPr id="208" name="bg object 208"/>
          <p:cNvSpPr/>
          <p:nvPr/>
        </p:nvSpPr>
        <p:spPr>
          <a:xfrm>
            <a:off x="609600" y="0"/>
            <a:ext cx="1625600" cy="762000"/>
          </a:xfrm>
          <a:prstGeom prst="rect">
            <a:avLst/>
          </a:prstGeom>
          <a:blipFill>
            <a:blip r:embed="rId7" cstate="print"/>
            <a:stretch>
              <a:fillRect/>
            </a:stretch>
          </a:blipFill>
        </p:spPr>
        <p:txBody>
          <a:bodyPr wrap="square" lIns="0" tIns="0" rIns="0" bIns="0" rtlCol="0"/>
          <a:lstStyle/>
          <a:p>
            <a:endParaRPr sz="1800"/>
          </a:p>
        </p:txBody>
      </p:sp>
      <p:sp>
        <p:nvSpPr>
          <p:cNvPr id="209" name="bg object 209"/>
          <p:cNvSpPr/>
          <p:nvPr/>
        </p:nvSpPr>
        <p:spPr>
          <a:xfrm>
            <a:off x="0" y="0"/>
            <a:ext cx="609600" cy="6858000"/>
          </a:xfrm>
          <a:prstGeom prst="rect">
            <a:avLst/>
          </a:prstGeom>
          <a:blipFill>
            <a:blip r:embed="rId8" cstate="print"/>
            <a:stretch>
              <a:fillRect/>
            </a:stretch>
          </a:blipFill>
        </p:spPr>
        <p:txBody>
          <a:bodyPr wrap="square" lIns="0" tIns="0" rIns="0" bIns="0" rtlCol="0"/>
          <a:lstStyle/>
          <a:p>
            <a:endParaRPr sz="1800"/>
          </a:p>
        </p:txBody>
      </p:sp>
      <p:sp>
        <p:nvSpPr>
          <p:cNvPr id="210" name="bg object 210"/>
          <p:cNvSpPr/>
          <p:nvPr/>
        </p:nvSpPr>
        <p:spPr>
          <a:xfrm>
            <a:off x="1637453" y="1"/>
            <a:ext cx="10554545" cy="754379"/>
          </a:xfrm>
          <a:prstGeom prst="rect">
            <a:avLst/>
          </a:prstGeom>
          <a:blipFill>
            <a:blip r:embed="rId9" cstate="print"/>
            <a:stretch>
              <a:fillRect/>
            </a:stretch>
          </a:blipFill>
        </p:spPr>
        <p:txBody>
          <a:bodyPr wrap="square" lIns="0" tIns="0" rIns="0" bIns="0" rtlCol="0"/>
          <a:lstStyle/>
          <a:p>
            <a:endParaRPr sz="1800"/>
          </a:p>
        </p:txBody>
      </p:sp>
      <p:sp>
        <p:nvSpPr>
          <p:cNvPr id="211" name="bg object 211"/>
          <p:cNvSpPr/>
          <p:nvPr/>
        </p:nvSpPr>
        <p:spPr>
          <a:xfrm>
            <a:off x="406400" y="457199"/>
            <a:ext cx="3352800" cy="304800"/>
          </a:xfrm>
          <a:custGeom>
            <a:avLst/>
            <a:gdLst/>
            <a:ahLst/>
            <a:cxnLst/>
            <a:rect l="l" t="t" r="r" b="b"/>
            <a:pathLst>
              <a:path w="2514600" h="304800">
                <a:moveTo>
                  <a:pt x="2514600" y="0"/>
                </a:moveTo>
                <a:lnTo>
                  <a:pt x="0" y="0"/>
                </a:lnTo>
                <a:lnTo>
                  <a:pt x="0" y="304800"/>
                </a:lnTo>
                <a:lnTo>
                  <a:pt x="2514600" y="304800"/>
                </a:lnTo>
                <a:close/>
              </a:path>
            </a:pathLst>
          </a:custGeom>
          <a:solidFill>
            <a:srgbClr val="F9C063">
              <a:alpha val="50000"/>
            </a:srgbClr>
          </a:solidFill>
        </p:spPr>
        <p:txBody>
          <a:bodyPr wrap="square" lIns="0" tIns="0" rIns="0" bIns="0" rtlCol="0"/>
          <a:lstStyle/>
          <a:p>
            <a:endParaRPr sz="1800"/>
          </a:p>
        </p:txBody>
      </p:sp>
      <p:sp>
        <p:nvSpPr>
          <p:cNvPr id="2" name="Holder 2"/>
          <p:cNvSpPr>
            <a:spLocks noGrp="1"/>
          </p:cNvSpPr>
          <p:nvPr>
            <p:ph type="title"/>
          </p:nvPr>
        </p:nvSpPr>
        <p:spPr>
          <a:xfrm>
            <a:off x="1485899" y="1250950"/>
            <a:ext cx="9220200" cy="695960"/>
          </a:xfrm>
          <a:prstGeom prst="rect">
            <a:avLst/>
          </a:prstGeom>
        </p:spPr>
        <p:txBody>
          <a:bodyPr wrap="square" lIns="0" tIns="0" rIns="0" bIns="0">
            <a:spAutoFit/>
          </a:bodyPr>
          <a:lstStyle>
            <a:lvl1pPr>
              <a:defRPr sz="4400" b="1" i="0">
                <a:solidFill>
                  <a:srgbClr val="293C79"/>
                </a:solidFill>
                <a:latin typeface="Times New Roman"/>
                <a:cs typeface="Times New Roman"/>
              </a:defRPr>
            </a:lvl1pPr>
          </a:lstStyle>
          <a:p>
            <a:endParaRPr/>
          </a:p>
        </p:txBody>
      </p:sp>
      <p:sp>
        <p:nvSpPr>
          <p:cNvPr id="3" name="Holder 3"/>
          <p:cNvSpPr>
            <a:spLocks noGrp="1"/>
          </p:cNvSpPr>
          <p:nvPr>
            <p:ph type="body" idx="1"/>
          </p:nvPr>
        </p:nvSpPr>
        <p:spPr>
          <a:xfrm>
            <a:off x="2048934" y="2148628"/>
            <a:ext cx="9649460" cy="492443"/>
          </a:xfrm>
          <a:prstGeom prst="rect">
            <a:avLst/>
          </a:prstGeom>
        </p:spPr>
        <p:txBody>
          <a:bodyPr wrap="square" lIns="0" tIns="0" rIns="0" bIns="0">
            <a:spAutoFit/>
          </a:bodyPr>
          <a:lstStyle>
            <a:lvl1pPr>
              <a:defRPr sz="3200" b="1" i="0">
                <a:solidFill>
                  <a:srgbClr val="5A5148"/>
                </a:solidFill>
                <a:latin typeface="Times New Roman"/>
                <a:cs typeface="Times New Roman"/>
              </a:defRPr>
            </a:lvl1pPr>
          </a:lstStyle>
          <a:p>
            <a:endParaRPr/>
          </a:p>
        </p:txBody>
      </p:sp>
      <p:sp>
        <p:nvSpPr>
          <p:cNvPr id="4" name="Holder 4"/>
          <p:cNvSpPr>
            <a:spLocks noGrp="1"/>
          </p:cNvSpPr>
          <p:nvPr>
            <p:ph type="ftr" sz="quarter" idx="5"/>
          </p:nvPr>
        </p:nvSpPr>
        <p:spPr>
          <a:xfrm>
            <a:off x="4145280" y="6377940"/>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2/21/2022</a:t>
            </a:fld>
            <a:endParaRPr lang="en-US"/>
          </a:p>
        </p:txBody>
      </p:sp>
      <p:sp>
        <p:nvSpPr>
          <p:cNvPr id="6" name="Holder 6"/>
          <p:cNvSpPr>
            <a:spLocks noGrp="1"/>
          </p:cNvSpPr>
          <p:nvPr>
            <p:ph type="sldNum" sz="quarter" idx="7"/>
          </p:nvPr>
        </p:nvSpPr>
        <p:spPr>
          <a:xfrm>
            <a:off x="8778240" y="6377940"/>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080397614"/>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693" y="0"/>
            <a:ext cx="508000" cy="68580"/>
          </a:xfrm>
          <a:custGeom>
            <a:avLst/>
            <a:gdLst/>
            <a:ahLst/>
            <a:cxnLst/>
            <a:rect l="l" t="t" r="r" b="b"/>
            <a:pathLst>
              <a:path w="381000" h="68580">
                <a:moveTo>
                  <a:pt x="0" y="68579"/>
                </a:moveTo>
                <a:lnTo>
                  <a:pt x="381000" y="68579"/>
                </a:lnTo>
                <a:lnTo>
                  <a:pt x="381000" y="0"/>
                </a:lnTo>
                <a:lnTo>
                  <a:pt x="0" y="0"/>
                </a:lnTo>
                <a:lnTo>
                  <a:pt x="0" y="68579"/>
                </a:lnTo>
                <a:close/>
              </a:path>
            </a:pathLst>
          </a:custGeom>
          <a:solidFill>
            <a:srgbClr val="002E5D"/>
          </a:solidFill>
        </p:spPr>
        <p:txBody>
          <a:bodyPr wrap="square" lIns="0" tIns="0" rIns="0" bIns="0" rtlCol="0"/>
          <a:lstStyle/>
          <a:p>
            <a:endParaRPr sz="1800"/>
          </a:p>
        </p:txBody>
      </p:sp>
      <p:sp>
        <p:nvSpPr>
          <p:cNvPr id="17" name="bg object 17"/>
          <p:cNvSpPr/>
          <p:nvPr/>
        </p:nvSpPr>
        <p:spPr>
          <a:xfrm>
            <a:off x="-1694" y="0"/>
            <a:ext cx="12195387" cy="130810"/>
          </a:xfrm>
          <a:custGeom>
            <a:avLst/>
            <a:gdLst/>
            <a:ahLst/>
            <a:cxnLst/>
            <a:rect l="l" t="t" r="r" b="b"/>
            <a:pathLst>
              <a:path w="9146540" h="130810">
                <a:moveTo>
                  <a:pt x="9146540" y="0"/>
                </a:moveTo>
                <a:lnTo>
                  <a:pt x="1831340" y="0"/>
                </a:lnTo>
                <a:lnTo>
                  <a:pt x="1831340" y="62230"/>
                </a:lnTo>
                <a:lnTo>
                  <a:pt x="0" y="62230"/>
                </a:lnTo>
                <a:lnTo>
                  <a:pt x="0" y="88900"/>
                </a:lnTo>
                <a:lnTo>
                  <a:pt x="0" y="96520"/>
                </a:lnTo>
                <a:lnTo>
                  <a:pt x="0" y="130810"/>
                </a:lnTo>
                <a:lnTo>
                  <a:pt x="381000" y="130810"/>
                </a:lnTo>
                <a:lnTo>
                  <a:pt x="381000" y="96520"/>
                </a:lnTo>
                <a:lnTo>
                  <a:pt x="1831340" y="96520"/>
                </a:lnTo>
                <a:lnTo>
                  <a:pt x="1831340" y="130810"/>
                </a:lnTo>
                <a:lnTo>
                  <a:pt x="9146540" y="130810"/>
                </a:lnTo>
                <a:lnTo>
                  <a:pt x="9146540" y="96520"/>
                </a:lnTo>
                <a:lnTo>
                  <a:pt x="9146540" y="88900"/>
                </a:lnTo>
                <a:lnTo>
                  <a:pt x="9146540" y="68580"/>
                </a:lnTo>
                <a:lnTo>
                  <a:pt x="9146540" y="62230"/>
                </a:lnTo>
                <a:lnTo>
                  <a:pt x="9146540" y="0"/>
                </a:lnTo>
                <a:close/>
              </a:path>
            </a:pathLst>
          </a:custGeom>
          <a:solidFill>
            <a:srgbClr val="002E5D"/>
          </a:solidFill>
        </p:spPr>
        <p:txBody>
          <a:bodyPr wrap="square" lIns="0" tIns="0" rIns="0" bIns="0" rtlCol="0"/>
          <a:lstStyle/>
          <a:p>
            <a:endParaRPr sz="1800"/>
          </a:p>
        </p:txBody>
      </p:sp>
      <p:sp>
        <p:nvSpPr>
          <p:cNvPr id="18" name="bg object 18"/>
          <p:cNvSpPr/>
          <p:nvPr/>
        </p:nvSpPr>
        <p:spPr>
          <a:xfrm>
            <a:off x="-1694" y="124459"/>
            <a:ext cx="12195387" cy="67310"/>
          </a:xfrm>
          <a:custGeom>
            <a:avLst/>
            <a:gdLst/>
            <a:ahLst/>
            <a:cxnLst/>
            <a:rect l="l" t="t" r="r" b="b"/>
            <a:pathLst>
              <a:path w="9146540" h="67310">
                <a:moveTo>
                  <a:pt x="9146540" y="0"/>
                </a:moveTo>
                <a:lnTo>
                  <a:pt x="0" y="0"/>
                </a:lnTo>
                <a:lnTo>
                  <a:pt x="0" y="50800"/>
                </a:lnTo>
                <a:lnTo>
                  <a:pt x="0" y="59690"/>
                </a:lnTo>
                <a:lnTo>
                  <a:pt x="0" y="67310"/>
                </a:lnTo>
                <a:lnTo>
                  <a:pt x="381000" y="67310"/>
                </a:lnTo>
                <a:lnTo>
                  <a:pt x="381000" y="59690"/>
                </a:lnTo>
                <a:lnTo>
                  <a:pt x="1831340" y="59690"/>
                </a:lnTo>
                <a:lnTo>
                  <a:pt x="1831340" y="67310"/>
                </a:lnTo>
                <a:lnTo>
                  <a:pt x="9146540" y="67310"/>
                </a:lnTo>
                <a:lnTo>
                  <a:pt x="9146540" y="59690"/>
                </a:lnTo>
                <a:lnTo>
                  <a:pt x="9146540" y="50800"/>
                </a:lnTo>
                <a:lnTo>
                  <a:pt x="9146540" y="0"/>
                </a:lnTo>
                <a:close/>
              </a:path>
            </a:pathLst>
          </a:custGeom>
          <a:solidFill>
            <a:srgbClr val="002E5E"/>
          </a:solidFill>
        </p:spPr>
        <p:txBody>
          <a:bodyPr wrap="square" lIns="0" tIns="0" rIns="0" bIns="0" rtlCol="0"/>
          <a:lstStyle/>
          <a:p>
            <a:endParaRPr sz="1800"/>
          </a:p>
        </p:txBody>
      </p:sp>
      <p:sp>
        <p:nvSpPr>
          <p:cNvPr id="19" name="bg object 19"/>
          <p:cNvSpPr/>
          <p:nvPr/>
        </p:nvSpPr>
        <p:spPr>
          <a:xfrm>
            <a:off x="-1694" y="186689"/>
            <a:ext cx="12195387"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2F5F"/>
          </a:solidFill>
        </p:spPr>
        <p:txBody>
          <a:bodyPr wrap="square" lIns="0" tIns="0" rIns="0" bIns="0" rtlCol="0"/>
          <a:lstStyle/>
          <a:p>
            <a:endParaRPr sz="1800"/>
          </a:p>
        </p:txBody>
      </p:sp>
      <p:sp>
        <p:nvSpPr>
          <p:cNvPr id="20" name="bg object 20"/>
          <p:cNvSpPr/>
          <p:nvPr/>
        </p:nvSpPr>
        <p:spPr>
          <a:xfrm>
            <a:off x="-1694" y="248919"/>
            <a:ext cx="12195387" cy="68580"/>
          </a:xfrm>
          <a:custGeom>
            <a:avLst/>
            <a:gdLst/>
            <a:ahLst/>
            <a:cxnLst/>
            <a:rect l="l" t="t" r="r" b="b"/>
            <a:pathLst>
              <a:path w="9146540" h="68579">
                <a:moveTo>
                  <a:pt x="9146540" y="0"/>
                </a:moveTo>
                <a:lnTo>
                  <a:pt x="0" y="0"/>
                </a:lnTo>
                <a:lnTo>
                  <a:pt x="0" y="13982"/>
                </a:lnTo>
                <a:lnTo>
                  <a:pt x="0" y="22860"/>
                </a:lnTo>
                <a:lnTo>
                  <a:pt x="0" y="68580"/>
                </a:lnTo>
                <a:lnTo>
                  <a:pt x="381000" y="68580"/>
                </a:lnTo>
                <a:lnTo>
                  <a:pt x="381000" y="22860"/>
                </a:lnTo>
                <a:lnTo>
                  <a:pt x="1831340" y="22860"/>
                </a:lnTo>
                <a:lnTo>
                  <a:pt x="1831340" y="68580"/>
                </a:lnTo>
                <a:lnTo>
                  <a:pt x="9146540" y="68580"/>
                </a:lnTo>
                <a:lnTo>
                  <a:pt x="9146540" y="22860"/>
                </a:lnTo>
                <a:lnTo>
                  <a:pt x="9146540" y="13982"/>
                </a:lnTo>
                <a:lnTo>
                  <a:pt x="9146540" y="0"/>
                </a:lnTo>
                <a:close/>
              </a:path>
            </a:pathLst>
          </a:custGeom>
          <a:solidFill>
            <a:srgbClr val="002F60"/>
          </a:solidFill>
        </p:spPr>
        <p:txBody>
          <a:bodyPr wrap="square" lIns="0" tIns="0" rIns="0" bIns="0" rtlCol="0"/>
          <a:lstStyle/>
          <a:p>
            <a:endParaRPr sz="1800"/>
          </a:p>
        </p:txBody>
      </p:sp>
      <p:sp>
        <p:nvSpPr>
          <p:cNvPr id="21" name="bg object 21"/>
          <p:cNvSpPr/>
          <p:nvPr/>
        </p:nvSpPr>
        <p:spPr>
          <a:xfrm>
            <a:off x="-1694" y="311149"/>
            <a:ext cx="12195387" cy="68580"/>
          </a:xfrm>
          <a:custGeom>
            <a:avLst/>
            <a:gdLst/>
            <a:ahLst/>
            <a:cxnLst/>
            <a:rect l="l" t="t" r="r" b="b"/>
            <a:pathLst>
              <a:path w="9146540" h="68579">
                <a:moveTo>
                  <a:pt x="9146540" y="0"/>
                </a:moveTo>
                <a:lnTo>
                  <a:pt x="0" y="0"/>
                </a:lnTo>
                <a:lnTo>
                  <a:pt x="0" y="39370"/>
                </a:lnTo>
                <a:lnTo>
                  <a:pt x="0" y="48260"/>
                </a:lnTo>
                <a:lnTo>
                  <a:pt x="0" y="68580"/>
                </a:lnTo>
                <a:lnTo>
                  <a:pt x="381000" y="68580"/>
                </a:lnTo>
                <a:lnTo>
                  <a:pt x="381000" y="48260"/>
                </a:lnTo>
                <a:lnTo>
                  <a:pt x="1831340" y="48260"/>
                </a:lnTo>
                <a:lnTo>
                  <a:pt x="1831340" y="68580"/>
                </a:lnTo>
                <a:lnTo>
                  <a:pt x="9146540" y="68580"/>
                </a:lnTo>
                <a:lnTo>
                  <a:pt x="9146540" y="48260"/>
                </a:lnTo>
                <a:lnTo>
                  <a:pt x="9146540" y="39370"/>
                </a:lnTo>
                <a:lnTo>
                  <a:pt x="9146540" y="0"/>
                </a:lnTo>
                <a:close/>
              </a:path>
            </a:pathLst>
          </a:custGeom>
          <a:solidFill>
            <a:srgbClr val="003061"/>
          </a:solidFill>
        </p:spPr>
        <p:txBody>
          <a:bodyPr wrap="square" lIns="0" tIns="0" rIns="0" bIns="0" rtlCol="0"/>
          <a:lstStyle/>
          <a:p>
            <a:endParaRPr sz="1800"/>
          </a:p>
        </p:txBody>
      </p:sp>
      <p:sp>
        <p:nvSpPr>
          <p:cNvPr id="22" name="bg object 22"/>
          <p:cNvSpPr/>
          <p:nvPr/>
        </p:nvSpPr>
        <p:spPr>
          <a:xfrm>
            <a:off x="-1694" y="373379"/>
            <a:ext cx="12195387"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3062"/>
          </a:solidFill>
        </p:spPr>
        <p:txBody>
          <a:bodyPr wrap="square" lIns="0" tIns="0" rIns="0" bIns="0" rtlCol="0"/>
          <a:lstStyle/>
          <a:p>
            <a:endParaRPr sz="1800"/>
          </a:p>
        </p:txBody>
      </p:sp>
      <p:sp>
        <p:nvSpPr>
          <p:cNvPr id="23" name="bg object 23"/>
          <p:cNvSpPr/>
          <p:nvPr/>
        </p:nvSpPr>
        <p:spPr>
          <a:xfrm>
            <a:off x="-1694" y="435609"/>
            <a:ext cx="12195387" cy="68580"/>
          </a:xfrm>
          <a:custGeom>
            <a:avLst/>
            <a:gdLst/>
            <a:ahLst/>
            <a:cxnLst/>
            <a:rect l="l" t="t" r="r" b="b"/>
            <a:pathLst>
              <a:path w="9146540" h="68579">
                <a:moveTo>
                  <a:pt x="9146540" y="0"/>
                </a:moveTo>
                <a:lnTo>
                  <a:pt x="0" y="0"/>
                </a:lnTo>
                <a:lnTo>
                  <a:pt x="0" y="3810"/>
                </a:lnTo>
                <a:lnTo>
                  <a:pt x="0" y="11430"/>
                </a:lnTo>
                <a:lnTo>
                  <a:pt x="0" y="68580"/>
                </a:lnTo>
                <a:lnTo>
                  <a:pt x="381000" y="68580"/>
                </a:lnTo>
                <a:lnTo>
                  <a:pt x="381000" y="11430"/>
                </a:lnTo>
                <a:lnTo>
                  <a:pt x="1831340" y="11430"/>
                </a:lnTo>
                <a:lnTo>
                  <a:pt x="1831340" y="68580"/>
                </a:lnTo>
                <a:lnTo>
                  <a:pt x="9146540" y="68580"/>
                </a:lnTo>
                <a:lnTo>
                  <a:pt x="9146540" y="11430"/>
                </a:lnTo>
                <a:lnTo>
                  <a:pt x="9146540" y="3810"/>
                </a:lnTo>
                <a:lnTo>
                  <a:pt x="9146540" y="0"/>
                </a:lnTo>
                <a:close/>
              </a:path>
            </a:pathLst>
          </a:custGeom>
          <a:solidFill>
            <a:srgbClr val="003163"/>
          </a:solidFill>
        </p:spPr>
        <p:txBody>
          <a:bodyPr wrap="square" lIns="0" tIns="0" rIns="0" bIns="0" rtlCol="0"/>
          <a:lstStyle/>
          <a:p>
            <a:endParaRPr sz="1800"/>
          </a:p>
        </p:txBody>
      </p:sp>
      <p:sp>
        <p:nvSpPr>
          <p:cNvPr id="24" name="bg object 24"/>
          <p:cNvSpPr/>
          <p:nvPr/>
        </p:nvSpPr>
        <p:spPr>
          <a:xfrm>
            <a:off x="-1694" y="497839"/>
            <a:ext cx="12195387" cy="68580"/>
          </a:xfrm>
          <a:custGeom>
            <a:avLst/>
            <a:gdLst/>
            <a:ahLst/>
            <a:cxnLst/>
            <a:rect l="l" t="t" r="r" b="b"/>
            <a:pathLst>
              <a:path w="9146540" h="68579">
                <a:moveTo>
                  <a:pt x="9146540" y="0"/>
                </a:moveTo>
                <a:lnTo>
                  <a:pt x="0" y="0"/>
                </a:lnTo>
                <a:lnTo>
                  <a:pt x="0" y="29210"/>
                </a:lnTo>
                <a:lnTo>
                  <a:pt x="0" y="38100"/>
                </a:lnTo>
                <a:lnTo>
                  <a:pt x="0" y="68580"/>
                </a:lnTo>
                <a:lnTo>
                  <a:pt x="381000" y="68580"/>
                </a:lnTo>
                <a:lnTo>
                  <a:pt x="381000" y="38100"/>
                </a:lnTo>
                <a:lnTo>
                  <a:pt x="1831340" y="38100"/>
                </a:lnTo>
                <a:lnTo>
                  <a:pt x="1831340" y="68580"/>
                </a:lnTo>
                <a:lnTo>
                  <a:pt x="9146540" y="68580"/>
                </a:lnTo>
                <a:lnTo>
                  <a:pt x="9146540" y="38100"/>
                </a:lnTo>
                <a:lnTo>
                  <a:pt x="9146540" y="29210"/>
                </a:lnTo>
                <a:lnTo>
                  <a:pt x="9146540" y="0"/>
                </a:lnTo>
                <a:close/>
              </a:path>
            </a:pathLst>
          </a:custGeom>
          <a:solidFill>
            <a:srgbClr val="003164"/>
          </a:solidFill>
        </p:spPr>
        <p:txBody>
          <a:bodyPr wrap="square" lIns="0" tIns="0" rIns="0" bIns="0" rtlCol="0"/>
          <a:lstStyle/>
          <a:p>
            <a:endParaRPr sz="1800"/>
          </a:p>
        </p:txBody>
      </p:sp>
      <p:sp>
        <p:nvSpPr>
          <p:cNvPr id="25" name="bg object 25"/>
          <p:cNvSpPr/>
          <p:nvPr/>
        </p:nvSpPr>
        <p:spPr>
          <a:xfrm>
            <a:off x="-1694" y="560069"/>
            <a:ext cx="12195387" cy="130810"/>
          </a:xfrm>
          <a:custGeom>
            <a:avLst/>
            <a:gdLst/>
            <a:ahLst/>
            <a:cxnLst/>
            <a:rect l="l" t="t" r="r" b="b"/>
            <a:pathLst>
              <a:path w="9146540" h="130809">
                <a:moveTo>
                  <a:pt x="9146540" y="0"/>
                </a:moveTo>
                <a:lnTo>
                  <a:pt x="0" y="0"/>
                </a:lnTo>
                <a:lnTo>
                  <a:pt x="0" y="54610"/>
                </a:lnTo>
                <a:lnTo>
                  <a:pt x="0" y="62230"/>
                </a:lnTo>
                <a:lnTo>
                  <a:pt x="0" y="63500"/>
                </a:lnTo>
                <a:lnTo>
                  <a:pt x="0" y="68580"/>
                </a:lnTo>
                <a:lnTo>
                  <a:pt x="0" y="130810"/>
                </a:lnTo>
                <a:lnTo>
                  <a:pt x="381000" y="130810"/>
                </a:lnTo>
                <a:lnTo>
                  <a:pt x="381000" y="68580"/>
                </a:lnTo>
                <a:lnTo>
                  <a:pt x="381000" y="63500"/>
                </a:lnTo>
                <a:lnTo>
                  <a:pt x="1831340" y="63500"/>
                </a:lnTo>
                <a:lnTo>
                  <a:pt x="1831340" y="68580"/>
                </a:lnTo>
                <a:lnTo>
                  <a:pt x="1831340" y="130810"/>
                </a:lnTo>
                <a:lnTo>
                  <a:pt x="9146540" y="130810"/>
                </a:lnTo>
                <a:lnTo>
                  <a:pt x="9146540" y="68580"/>
                </a:lnTo>
                <a:lnTo>
                  <a:pt x="9146540" y="63500"/>
                </a:lnTo>
                <a:lnTo>
                  <a:pt x="9146540" y="62230"/>
                </a:lnTo>
                <a:lnTo>
                  <a:pt x="9146540" y="54610"/>
                </a:lnTo>
                <a:lnTo>
                  <a:pt x="9146540" y="0"/>
                </a:lnTo>
                <a:close/>
              </a:path>
            </a:pathLst>
          </a:custGeom>
          <a:solidFill>
            <a:srgbClr val="003366"/>
          </a:solidFill>
        </p:spPr>
        <p:txBody>
          <a:bodyPr wrap="square" lIns="0" tIns="0" rIns="0" bIns="0" rtlCol="0"/>
          <a:lstStyle/>
          <a:p>
            <a:endParaRPr sz="1800"/>
          </a:p>
        </p:txBody>
      </p:sp>
      <p:sp>
        <p:nvSpPr>
          <p:cNvPr id="2" name="Holder 2"/>
          <p:cNvSpPr>
            <a:spLocks noGrp="1"/>
          </p:cNvSpPr>
          <p:nvPr>
            <p:ph type="title"/>
          </p:nvPr>
        </p:nvSpPr>
        <p:spPr>
          <a:xfrm>
            <a:off x="2197100" y="833121"/>
            <a:ext cx="7797800" cy="369332"/>
          </a:xfrm>
          <a:prstGeom prst="rect">
            <a:avLst/>
          </a:prstGeom>
        </p:spPr>
        <p:txBody>
          <a:bodyPr wrap="square" lIns="0" tIns="0" rIns="0" bIns="0">
            <a:spAutoFit/>
          </a:bodyPr>
          <a:lstStyle>
            <a:lvl1pPr>
              <a:defRPr sz="2400" b="0" i="0">
                <a:solidFill>
                  <a:schemeClr val="bg1"/>
                </a:solidFill>
                <a:latin typeface="Arial"/>
                <a:cs typeface="Arial"/>
              </a:defRPr>
            </a:lvl1pPr>
          </a:lstStyle>
          <a:p>
            <a:endParaRPr/>
          </a:p>
        </p:txBody>
      </p:sp>
      <p:sp>
        <p:nvSpPr>
          <p:cNvPr id="3" name="Holder 3"/>
          <p:cNvSpPr>
            <a:spLocks noGrp="1"/>
          </p:cNvSpPr>
          <p:nvPr>
            <p:ph type="body" idx="1"/>
          </p:nvPr>
        </p:nvSpPr>
        <p:spPr>
          <a:xfrm>
            <a:off x="3408681" y="1524001"/>
            <a:ext cx="7385473" cy="369332"/>
          </a:xfrm>
          <a:prstGeom prst="rect">
            <a:avLst/>
          </a:prstGeom>
        </p:spPr>
        <p:txBody>
          <a:bodyPr wrap="square" lIns="0" tIns="0" rIns="0" bIns="0">
            <a:spAutoFit/>
          </a:bodyPr>
          <a:lstStyle>
            <a:lvl1pPr>
              <a:defRPr sz="2400" b="0" i="0">
                <a:solidFill>
                  <a:schemeClr val="bg1"/>
                </a:solidFill>
                <a:latin typeface="Arial"/>
                <a:cs typeface="Arial"/>
              </a:defRPr>
            </a:lvl1pPr>
          </a:lstStyle>
          <a:p>
            <a:endParaRPr/>
          </a:p>
        </p:txBody>
      </p:sp>
      <p:sp>
        <p:nvSpPr>
          <p:cNvPr id="4" name="Holder 4"/>
          <p:cNvSpPr>
            <a:spLocks noGrp="1"/>
          </p:cNvSpPr>
          <p:nvPr>
            <p:ph type="ftr" sz="quarter" idx="5"/>
          </p:nvPr>
        </p:nvSpPr>
        <p:spPr>
          <a:xfrm>
            <a:off x="4145280" y="6377940"/>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2/21/2022</a:t>
            </a:fld>
            <a:endParaRPr lang="en-US"/>
          </a:p>
        </p:txBody>
      </p:sp>
      <p:sp>
        <p:nvSpPr>
          <p:cNvPr id="6" name="Holder 6"/>
          <p:cNvSpPr>
            <a:spLocks noGrp="1"/>
          </p:cNvSpPr>
          <p:nvPr>
            <p:ph type="sldNum" sz="quarter" idx="7"/>
          </p:nvPr>
        </p:nvSpPr>
        <p:spPr>
          <a:xfrm>
            <a:off x="8778240" y="6377940"/>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087357271"/>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15.jpg"/></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2.xml"/><Relationship Id="rId4" Type="http://schemas.openxmlformats.org/officeDocument/2006/relationships/image" Target="../media/image34.jpg"/></Relationships>
</file>

<file path=ppt/slides/_rels/slide3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slideLayout" Target="../slideLayouts/slideLayout2.xml"/><Relationship Id="rId4" Type="http://schemas.openxmlformats.org/officeDocument/2006/relationships/image" Target="../media/image37.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17">
            <a:extLst>
              <a:ext uri="{FF2B5EF4-FFF2-40B4-BE49-F238E27FC236}">
                <a16:creationId xmlns="" xmlns:a16="http://schemas.microsoft.com/office/drawing/2014/main" id="{85CB65D0-496F-4797-A015-C85839E35D1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Shadow of tree leaves on wall">
            <a:extLst>
              <a:ext uri="{FF2B5EF4-FFF2-40B4-BE49-F238E27FC236}">
                <a16:creationId xmlns="" xmlns:a16="http://schemas.microsoft.com/office/drawing/2014/main" id="{0F8693FB-3A87-4B1A-A27A-C05006698D3B}"/>
              </a:ext>
            </a:extLst>
          </p:cNvPr>
          <p:cNvPicPr>
            <a:picLocks noChangeAspect="1"/>
          </p:cNvPicPr>
          <p:nvPr/>
        </p:nvPicPr>
        <p:blipFill rotWithShape="1">
          <a:blip r:embed="rId2"/>
          <a:srcRect b="8537"/>
          <a:stretch/>
        </p:blipFill>
        <p:spPr>
          <a:xfrm>
            <a:off x="1" y="10"/>
            <a:ext cx="12192000" cy="6857989"/>
          </a:xfrm>
          <a:prstGeom prst="rect">
            <a:avLst/>
          </a:prstGeom>
        </p:spPr>
      </p:pic>
      <p:sp>
        <p:nvSpPr>
          <p:cNvPr id="25" name="Rectangle 19">
            <a:extLst>
              <a:ext uri="{FF2B5EF4-FFF2-40B4-BE49-F238E27FC236}">
                <a16:creationId xmlns="" xmlns:a16="http://schemas.microsoft.com/office/drawing/2014/main" id="{95D2C779-8883-4E5F-A170-0F464918C1B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10800000">
            <a:off x="-2307" y="990598"/>
            <a:ext cx="12188952" cy="4745182"/>
          </a:xfrm>
          <a:prstGeom prst="rect">
            <a:avLst/>
          </a:prstGeom>
          <a:gradFill>
            <a:gsLst>
              <a:gs pos="35000">
                <a:srgbClr val="000000">
                  <a:alpha val="41000"/>
                </a:srgbClr>
              </a:gs>
              <a:gs pos="0">
                <a:srgbClr val="000000">
                  <a:alpha val="0"/>
                </a:srgbClr>
              </a:gs>
              <a:gs pos="47744">
                <a:srgbClr val="000000">
                  <a:alpha val="51000"/>
                </a:srgbClr>
              </a:gs>
              <a:gs pos="70000">
                <a:srgbClr val="000000">
                  <a:alpha val="37000"/>
                </a:srgbClr>
              </a:gs>
              <a:gs pos="100000">
                <a:srgbClr val="000000">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DAE7439C-7AB0-4A2B-9DCD-EEDC11692FBE}"/>
              </a:ext>
            </a:extLst>
          </p:cNvPr>
          <p:cNvSpPr>
            <a:spLocks noGrp="1"/>
          </p:cNvSpPr>
          <p:nvPr>
            <p:ph type="ctrTitle"/>
          </p:nvPr>
        </p:nvSpPr>
        <p:spPr>
          <a:xfrm>
            <a:off x="1833541" y="990599"/>
            <a:ext cx="5619054" cy="4849091"/>
          </a:xfrm>
        </p:spPr>
        <p:txBody>
          <a:bodyPr anchor="ctr">
            <a:normAutofit/>
          </a:bodyPr>
          <a:lstStyle/>
          <a:p>
            <a:pPr marL="0" marR="0" algn="r">
              <a:lnSpc>
                <a:spcPct val="90000"/>
              </a:lnSpc>
              <a:spcBef>
                <a:spcPts val="0"/>
              </a:spcBef>
              <a:spcAft>
                <a:spcPts val="0"/>
              </a:spcAft>
            </a:pPr>
            <a:r>
              <a:rPr lang="ru-RU" sz="2800" dirty="0">
                <a:solidFill>
                  <a:srgbClr val="FFFFFF"/>
                </a:solidFill>
                <a:effectLst/>
                <a:latin typeface="Times New Roman" panose="02020603050405020304" pitchFamily="18" charset="0"/>
                <a:ea typeface="Times New Roman" panose="02020603050405020304" pitchFamily="18" charset="0"/>
              </a:rPr>
              <a:t>Царски рез</a:t>
            </a:r>
            <a:r>
              <a:rPr lang="en-US" sz="1800" dirty="0">
                <a:solidFill>
                  <a:srgbClr val="FFFFFF"/>
                </a:solidFill>
                <a:effectLst/>
                <a:latin typeface="Arial" panose="020B0604020202020204" pitchFamily="34" charset="0"/>
                <a:ea typeface="Times New Roman" panose="02020603050405020304" pitchFamily="18" charset="0"/>
              </a:rPr>
              <a:t/>
            </a:r>
            <a:br>
              <a:rPr lang="en-US" sz="1800" dirty="0">
                <a:solidFill>
                  <a:srgbClr val="FFFFFF"/>
                </a:solidFill>
                <a:effectLst/>
                <a:latin typeface="Arial" panose="020B0604020202020204" pitchFamily="34" charset="0"/>
                <a:ea typeface="Times New Roman" panose="02020603050405020304" pitchFamily="18" charset="0"/>
              </a:rPr>
            </a:br>
            <a:r>
              <a:rPr lang="ru-RU" sz="2400" dirty="0">
                <a:solidFill>
                  <a:srgbClr val="FFFFFF"/>
                </a:solidFill>
                <a:effectLst/>
                <a:latin typeface="Times New Roman" panose="02020603050405020304" pitchFamily="18" charset="0"/>
                <a:ea typeface="Times New Roman" panose="02020603050405020304" pitchFamily="18" charset="0"/>
              </a:rPr>
              <a:t> </a:t>
            </a:r>
            <a:br>
              <a:rPr lang="ru-RU" sz="2400" dirty="0">
                <a:solidFill>
                  <a:srgbClr val="FFFFFF"/>
                </a:solidFill>
                <a:effectLst/>
                <a:latin typeface="Times New Roman" panose="02020603050405020304" pitchFamily="18" charset="0"/>
                <a:ea typeface="Times New Roman" panose="02020603050405020304" pitchFamily="18" charset="0"/>
              </a:rPr>
            </a:br>
            <a:r>
              <a:rPr lang="ru-RU" sz="2400" dirty="0">
                <a:solidFill>
                  <a:srgbClr val="FFFFFF"/>
                </a:solidFill>
                <a:effectLst/>
                <a:latin typeface="Times New Roman" panose="02020603050405020304" pitchFamily="18" charset="0"/>
                <a:ea typeface="Times New Roman" panose="02020603050405020304" pitchFamily="18" charset="0"/>
              </a:rPr>
              <a:t>начини довршетка порођаја Вакум и форцепс</a:t>
            </a:r>
            <a:r>
              <a:rPr lang="ru-RU" sz="1800" dirty="0">
                <a:solidFill>
                  <a:srgbClr val="FFFFFF"/>
                </a:solidFill>
                <a:effectLst/>
                <a:latin typeface="Times New Roman" panose="02020603050405020304" pitchFamily="18" charset="0"/>
                <a:ea typeface="Times New Roman" panose="02020603050405020304" pitchFamily="18" charset="0"/>
              </a:rPr>
              <a:t>,</a:t>
            </a:r>
            <a:br>
              <a:rPr lang="ru-RU" sz="1800" dirty="0">
                <a:solidFill>
                  <a:srgbClr val="FFFFFF"/>
                </a:solidFill>
                <a:effectLst/>
                <a:latin typeface="Times New Roman" panose="02020603050405020304" pitchFamily="18" charset="0"/>
                <a:ea typeface="Times New Roman" panose="02020603050405020304" pitchFamily="18" charset="0"/>
              </a:rPr>
            </a:br>
            <a:r>
              <a:rPr lang="ru-RU" sz="1800" dirty="0">
                <a:solidFill>
                  <a:srgbClr val="FFFFFF"/>
                </a:solidFill>
                <a:effectLst/>
                <a:latin typeface="Times New Roman" panose="02020603050405020304" pitchFamily="18" charset="0"/>
                <a:ea typeface="Times New Roman" panose="02020603050405020304" pitchFamily="18" charset="0"/>
              </a:rPr>
              <a:t> </a:t>
            </a:r>
            <a:r>
              <a:rPr lang="en-US" sz="1800" dirty="0">
                <a:solidFill>
                  <a:srgbClr val="FFFFFF"/>
                </a:solidFill>
                <a:effectLst/>
                <a:latin typeface="Arial" panose="020B0604020202020204" pitchFamily="34" charset="0"/>
                <a:ea typeface="Times New Roman" panose="02020603050405020304" pitchFamily="18" charset="0"/>
              </a:rPr>
              <a:t/>
            </a:r>
            <a:br>
              <a:rPr lang="en-US" sz="1800" dirty="0">
                <a:solidFill>
                  <a:srgbClr val="FFFFFF"/>
                </a:solidFill>
                <a:effectLst/>
                <a:latin typeface="Arial" panose="020B0604020202020204" pitchFamily="34" charset="0"/>
                <a:ea typeface="Times New Roman" panose="02020603050405020304" pitchFamily="18" charset="0"/>
              </a:rPr>
            </a:br>
            <a:r>
              <a:rPr lang="ru-RU" sz="2400" dirty="0">
                <a:solidFill>
                  <a:srgbClr val="FFFFFF"/>
                </a:solidFill>
                <a:effectLst/>
                <a:latin typeface="Times New Roman" panose="02020603050405020304" pitchFamily="18" charset="0"/>
                <a:ea typeface="Times New Roman" panose="02020603050405020304" pitchFamily="18" charset="0"/>
              </a:rPr>
              <a:t>Ембриотомије</a:t>
            </a:r>
            <a:br>
              <a:rPr lang="ru-RU" sz="2400" dirty="0">
                <a:solidFill>
                  <a:srgbClr val="FFFFFF"/>
                </a:solidFill>
                <a:effectLst/>
                <a:latin typeface="Times New Roman" panose="02020603050405020304" pitchFamily="18" charset="0"/>
                <a:ea typeface="Times New Roman" panose="02020603050405020304" pitchFamily="18" charset="0"/>
              </a:rPr>
            </a:br>
            <a:endParaRPr lang="en-US" sz="1800" dirty="0">
              <a:solidFill>
                <a:srgbClr val="FFFFFF"/>
              </a:solidFill>
            </a:endParaRPr>
          </a:p>
        </p:txBody>
      </p:sp>
      <p:sp>
        <p:nvSpPr>
          <p:cNvPr id="3" name="Subtitle 2">
            <a:extLst>
              <a:ext uri="{FF2B5EF4-FFF2-40B4-BE49-F238E27FC236}">
                <a16:creationId xmlns="" xmlns:a16="http://schemas.microsoft.com/office/drawing/2014/main" id="{E61A5DF3-2DCB-412E-ABDD-F73841BE5AAF}"/>
              </a:ext>
            </a:extLst>
          </p:cNvPr>
          <p:cNvSpPr>
            <a:spLocks noGrp="1"/>
          </p:cNvSpPr>
          <p:nvPr>
            <p:ph type="subTitle" idx="1"/>
          </p:nvPr>
        </p:nvSpPr>
        <p:spPr>
          <a:xfrm>
            <a:off x="8712865" y="1447799"/>
            <a:ext cx="2368905" cy="4076699"/>
          </a:xfrm>
        </p:spPr>
        <p:txBody>
          <a:bodyPr anchor="ctr">
            <a:normAutofit/>
          </a:bodyPr>
          <a:lstStyle/>
          <a:p>
            <a:r>
              <a:rPr lang="sr-Cyrl-RS" dirty="0">
                <a:solidFill>
                  <a:srgbClr val="FFFFFF"/>
                </a:solidFill>
              </a:rPr>
              <a:t>Асс </a:t>
            </a:r>
            <a:r>
              <a:rPr lang="sr-Cyrl-RS" dirty="0" smtClean="0">
                <a:solidFill>
                  <a:srgbClr val="FFFFFF"/>
                </a:solidFill>
              </a:rPr>
              <a:t>Драган Лончар</a:t>
            </a:r>
            <a:endParaRPr lang="en-US" dirty="0">
              <a:solidFill>
                <a:srgbClr val="FFFFFF"/>
              </a:solidFill>
            </a:endParaRPr>
          </a:p>
        </p:txBody>
      </p:sp>
      <p:cxnSp>
        <p:nvCxnSpPr>
          <p:cNvPr id="26" name="Straight Connector 21">
            <a:extLst>
              <a:ext uri="{FF2B5EF4-FFF2-40B4-BE49-F238E27FC236}">
                <a16:creationId xmlns="" xmlns:a16="http://schemas.microsoft.com/office/drawing/2014/main" id="{BD96A694-258D-4418-A83C-B9BA72FD44B8}"/>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flipV="1">
            <a:off x="8115300" y="1780927"/>
            <a:ext cx="0" cy="3390901"/>
          </a:xfrm>
          <a:prstGeom prst="line">
            <a:avLst/>
          </a:prstGeom>
          <a:ln w="44450">
            <a:solidFill>
              <a:srgbClr val="FFFFFF"/>
            </a:solidFill>
          </a:ln>
          <a:effectLst>
            <a:outerShdw blurRad="50800" dist="38100" dir="2700000" sx="88000" sy="88000" algn="tl" rotWithShape="0">
              <a:prstClr val="black">
                <a:alpha val="26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0338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612559" y="807868"/>
            <a:ext cx="11168109" cy="2636619"/>
          </a:xfrm>
          <a:prstGeom prst="rect">
            <a:avLst/>
          </a:prstGeom>
        </p:spPr>
        <p:style>
          <a:lnRef idx="1">
            <a:schemeClr val="accent4"/>
          </a:lnRef>
          <a:fillRef idx="2">
            <a:schemeClr val="accent4"/>
          </a:fillRef>
          <a:effectRef idx="1">
            <a:schemeClr val="accent4"/>
          </a:effectRef>
          <a:fontRef idx="minor">
            <a:schemeClr val="dk1"/>
          </a:fontRef>
        </p:style>
        <p:txBody>
          <a:bodyPr vert="horz" wrap="square" lIns="0" tIns="12700" rIns="0" bIns="0" rtlCol="0">
            <a:spAutoFit/>
          </a:bodyPr>
          <a:lstStyle/>
          <a:p>
            <a:pPr marL="355600" indent="-342900" defTabSz="914400">
              <a:spcBef>
                <a:spcPts val="100"/>
              </a:spcBef>
              <a:buFont typeface="Arial" panose="020B0604020202020204" pitchFamily="34" charset="0"/>
              <a:buChar char="•"/>
            </a:pPr>
            <a:r>
              <a:rPr lang="sr-Cyrl-RS" sz="2400" b="1" spc="-5" dirty="0">
                <a:solidFill>
                  <a:srgbClr val="5A5148"/>
                </a:solidFill>
                <a:latin typeface="Times New Roman"/>
                <a:cs typeface="Times New Roman"/>
              </a:rPr>
              <a:t>Оператор руком подухвати предњачећи део а асистент изврши притисак на фундус, на тај начин се рађа плод имитирајући радње код нормалног вагиналног порођаја.</a:t>
            </a:r>
          </a:p>
          <a:p>
            <a:pPr marL="355600" indent="-342900" defTabSz="914400">
              <a:spcBef>
                <a:spcPts val="100"/>
              </a:spcBef>
              <a:buFont typeface="Arial" panose="020B0604020202020204" pitchFamily="34" charset="0"/>
              <a:buChar char="•"/>
            </a:pPr>
            <a:r>
              <a:rPr lang="sr-Cyrl-RS" sz="2400" b="1" spc="-5" dirty="0" err="1">
                <a:solidFill>
                  <a:srgbClr val="5A5148"/>
                </a:solidFill>
                <a:latin typeface="Times New Roman"/>
                <a:cs typeface="Times New Roman"/>
              </a:rPr>
              <a:t>Клемује</a:t>
            </a:r>
            <a:r>
              <a:rPr lang="sr-Cyrl-RS" sz="2400" b="1" spc="-5" dirty="0">
                <a:solidFill>
                  <a:srgbClr val="5A5148"/>
                </a:solidFill>
                <a:latin typeface="Times New Roman"/>
                <a:cs typeface="Times New Roman"/>
              </a:rPr>
              <a:t> се </a:t>
            </a:r>
            <a:r>
              <a:rPr lang="sr-Cyrl-RS" sz="2400" b="1" spc="-5" dirty="0" err="1">
                <a:solidFill>
                  <a:srgbClr val="5A5148"/>
                </a:solidFill>
                <a:latin typeface="Times New Roman"/>
                <a:cs typeface="Times New Roman"/>
              </a:rPr>
              <a:t>пупчаник</a:t>
            </a:r>
            <a:r>
              <a:rPr lang="sr-Cyrl-RS" sz="2400" b="1" spc="-5" dirty="0">
                <a:solidFill>
                  <a:srgbClr val="5A5148"/>
                </a:solidFill>
                <a:latin typeface="Times New Roman"/>
                <a:cs typeface="Times New Roman"/>
              </a:rPr>
              <a:t> на два места а затим се пресеца између клема маказама, те се новорођенче одваја од мајке </a:t>
            </a:r>
          </a:p>
          <a:p>
            <a:pPr marL="355600" indent="-342900" defTabSz="914400">
              <a:spcBef>
                <a:spcPts val="100"/>
              </a:spcBef>
              <a:buFont typeface="Arial" panose="020B0604020202020204" pitchFamily="34" charset="0"/>
              <a:buChar char="•"/>
            </a:pPr>
            <a:endParaRPr lang="sr-Cyrl-RS" sz="2400" b="1" spc="-5" dirty="0">
              <a:solidFill>
                <a:srgbClr val="5A5148"/>
              </a:solidFill>
              <a:latin typeface="Times New Roman"/>
              <a:cs typeface="Times New Roman"/>
            </a:endParaRPr>
          </a:p>
          <a:p>
            <a:pPr marL="355600" indent="-342900" defTabSz="914400">
              <a:spcBef>
                <a:spcPts val="100"/>
              </a:spcBef>
              <a:buFont typeface="Arial" panose="020B0604020202020204" pitchFamily="34" charset="0"/>
              <a:buChar char="•"/>
            </a:pPr>
            <a:endParaRPr sz="2400" dirty="0">
              <a:solidFill>
                <a:prstClr val="black"/>
              </a:solidFill>
              <a:latin typeface="Times New Roman"/>
              <a:cs typeface="Times New Roman"/>
            </a:endParaRPr>
          </a:p>
        </p:txBody>
      </p:sp>
      <p:sp>
        <p:nvSpPr>
          <p:cNvPr id="7" name="object 7"/>
          <p:cNvSpPr txBox="1"/>
          <p:nvPr/>
        </p:nvSpPr>
        <p:spPr>
          <a:xfrm>
            <a:off x="612560" y="3428206"/>
            <a:ext cx="11579440" cy="751488"/>
          </a:xfrm>
          <a:prstGeom prst="rect">
            <a:avLst/>
          </a:prstGeom>
        </p:spPr>
        <p:style>
          <a:lnRef idx="1">
            <a:schemeClr val="accent4"/>
          </a:lnRef>
          <a:fillRef idx="2">
            <a:schemeClr val="accent4"/>
          </a:fillRef>
          <a:effectRef idx="1">
            <a:schemeClr val="accent4"/>
          </a:effectRef>
          <a:fontRef idx="minor">
            <a:schemeClr val="dk1"/>
          </a:fontRef>
        </p:style>
        <p:txBody>
          <a:bodyPr vert="horz" wrap="square" lIns="0" tIns="12700" rIns="0" bIns="0" rtlCol="0">
            <a:spAutoFit/>
          </a:bodyPr>
          <a:lstStyle/>
          <a:p>
            <a:pPr marL="355600" indent="-342900" defTabSz="914400">
              <a:spcBef>
                <a:spcPts val="100"/>
              </a:spcBef>
              <a:buFont typeface="Arial" panose="020B0604020202020204" pitchFamily="34" charset="0"/>
              <a:buChar char="•"/>
            </a:pPr>
            <a:r>
              <a:rPr lang="sr-Cyrl-RS" sz="2400" b="1" spc="-5" dirty="0">
                <a:solidFill>
                  <a:srgbClr val="5A5148"/>
                </a:solidFill>
                <a:latin typeface="Times New Roman"/>
                <a:cs typeface="Times New Roman"/>
              </a:rPr>
              <a:t>Постељица и мембране се екстрахују мануелно а затим се изврши прегледање унутрашњости материце како би се уклонили евентуални остаци ткива</a:t>
            </a:r>
            <a:endParaRPr sz="2400" dirty="0">
              <a:solidFill>
                <a:prstClr val="black"/>
              </a:solidFill>
              <a:latin typeface="Times New Roman"/>
              <a:cs typeface="Times New Roman"/>
            </a:endParaRPr>
          </a:p>
        </p:txBody>
      </p:sp>
      <p:sp>
        <p:nvSpPr>
          <p:cNvPr id="10" name="object 10"/>
          <p:cNvSpPr txBox="1"/>
          <p:nvPr/>
        </p:nvSpPr>
        <p:spPr>
          <a:xfrm>
            <a:off x="612558" y="4421827"/>
            <a:ext cx="11579440" cy="751488"/>
          </a:xfrm>
          <a:prstGeom prst="rect">
            <a:avLst/>
          </a:prstGeom>
        </p:spPr>
        <p:style>
          <a:lnRef idx="1">
            <a:schemeClr val="accent4"/>
          </a:lnRef>
          <a:fillRef idx="2">
            <a:schemeClr val="accent4"/>
          </a:fillRef>
          <a:effectRef idx="1">
            <a:schemeClr val="accent4"/>
          </a:effectRef>
          <a:fontRef idx="minor">
            <a:schemeClr val="dk1"/>
          </a:fontRef>
        </p:style>
        <p:txBody>
          <a:bodyPr vert="horz" wrap="square" lIns="0" tIns="12700" rIns="0" bIns="0" rtlCol="0">
            <a:spAutoFit/>
          </a:bodyPr>
          <a:lstStyle/>
          <a:p>
            <a:pPr marL="355600" indent="-342900" defTabSz="914400">
              <a:spcBef>
                <a:spcPts val="100"/>
              </a:spcBef>
              <a:buFont typeface="Arial" panose="020B0604020202020204" pitchFamily="34" charset="0"/>
              <a:buChar char="•"/>
            </a:pPr>
            <a:r>
              <a:rPr lang="sr-Cyrl-RS" sz="2400" b="1" spc="-5" dirty="0" err="1">
                <a:solidFill>
                  <a:srgbClr val="5A5148"/>
                </a:solidFill>
                <a:latin typeface="Times New Roman"/>
                <a:cs typeface="Times New Roman"/>
              </a:rPr>
              <a:t>Хемостатске</a:t>
            </a:r>
            <a:r>
              <a:rPr lang="sr-Cyrl-RS" sz="2400" b="1" spc="-5" dirty="0">
                <a:solidFill>
                  <a:srgbClr val="5A5148"/>
                </a:solidFill>
                <a:latin typeface="Times New Roman"/>
                <a:cs typeface="Times New Roman"/>
              </a:rPr>
              <a:t> клеме се </a:t>
            </a:r>
            <a:r>
              <a:rPr lang="sr-Cyrl-RS" sz="2400" b="1" spc="-5" dirty="0" err="1">
                <a:solidFill>
                  <a:srgbClr val="5A5148"/>
                </a:solidFill>
                <a:latin typeface="Times New Roman"/>
                <a:cs typeface="Times New Roman"/>
              </a:rPr>
              <a:t>апликују</a:t>
            </a:r>
            <a:r>
              <a:rPr lang="sr-Cyrl-RS" sz="2400" b="1" spc="-5" dirty="0">
                <a:solidFill>
                  <a:srgbClr val="5A5148"/>
                </a:solidFill>
                <a:latin typeface="Times New Roman"/>
                <a:cs typeface="Times New Roman"/>
              </a:rPr>
              <a:t> на углове реза на материци ради контроле крварења</a:t>
            </a:r>
            <a:endParaRPr sz="2400" dirty="0">
              <a:solidFill>
                <a:prstClr val="black"/>
              </a:solidFill>
              <a:latin typeface="Times New Roman"/>
              <a:cs typeface="Times New Roman"/>
            </a:endParaRPr>
          </a:p>
        </p:txBody>
      </p:sp>
      <p:sp>
        <p:nvSpPr>
          <p:cNvPr id="13" name="object 13"/>
          <p:cNvSpPr txBox="1"/>
          <p:nvPr/>
        </p:nvSpPr>
        <p:spPr>
          <a:xfrm>
            <a:off x="612560" y="5179780"/>
            <a:ext cx="11579440" cy="751488"/>
          </a:xfrm>
          <a:prstGeom prst="rect">
            <a:avLst/>
          </a:prstGeom>
        </p:spPr>
        <p:style>
          <a:lnRef idx="1">
            <a:schemeClr val="accent4"/>
          </a:lnRef>
          <a:fillRef idx="2">
            <a:schemeClr val="accent4"/>
          </a:fillRef>
          <a:effectRef idx="1">
            <a:schemeClr val="accent4"/>
          </a:effectRef>
          <a:fontRef idx="minor">
            <a:schemeClr val="dk1"/>
          </a:fontRef>
        </p:style>
        <p:txBody>
          <a:bodyPr vert="horz" wrap="square" lIns="0" tIns="12700" rIns="0" bIns="0" rtlCol="0">
            <a:spAutoFit/>
          </a:bodyPr>
          <a:lstStyle/>
          <a:p>
            <a:pPr marL="355600" indent="-342900" defTabSz="914400">
              <a:spcBef>
                <a:spcPts val="100"/>
              </a:spcBef>
              <a:buFont typeface="Arial" panose="020B0604020202020204" pitchFamily="34" charset="0"/>
              <a:buChar char="•"/>
            </a:pPr>
            <a:r>
              <a:rPr lang="sr-Cyrl-RS" sz="2400" b="1" dirty="0">
                <a:solidFill>
                  <a:prstClr val="black"/>
                </a:solidFill>
                <a:latin typeface="Times New Roman"/>
                <a:cs typeface="Times New Roman"/>
              </a:rPr>
              <a:t>Рез на материци </a:t>
            </a:r>
            <a:r>
              <a:rPr lang="sr-Cyrl-RS" sz="2400" b="1" dirty="0" err="1">
                <a:solidFill>
                  <a:prstClr val="black"/>
                </a:solidFill>
                <a:latin typeface="Times New Roman"/>
                <a:cs typeface="Times New Roman"/>
              </a:rPr>
              <a:t>затвра</a:t>
            </a:r>
            <a:r>
              <a:rPr lang="sr-Cyrl-RS" sz="2400" b="1" dirty="0">
                <a:solidFill>
                  <a:prstClr val="black"/>
                </a:solidFill>
                <a:latin typeface="Times New Roman"/>
                <a:cs typeface="Times New Roman"/>
              </a:rPr>
              <a:t> се помоћу једноструког или двоструког непрекидног шава </a:t>
            </a:r>
            <a:r>
              <a:rPr lang="sr-Cyrl-RS" sz="2400" b="1" dirty="0" err="1">
                <a:solidFill>
                  <a:prstClr val="black"/>
                </a:solidFill>
                <a:latin typeface="Times New Roman"/>
                <a:cs typeface="Times New Roman"/>
              </a:rPr>
              <a:t>ресорптивним</a:t>
            </a:r>
            <a:r>
              <a:rPr lang="sr-Cyrl-RS" sz="2400" b="1" dirty="0">
                <a:solidFill>
                  <a:prstClr val="black"/>
                </a:solidFill>
                <a:latin typeface="Times New Roman"/>
                <a:cs typeface="Times New Roman"/>
              </a:rPr>
              <a:t> концем.</a:t>
            </a:r>
            <a:endParaRPr sz="2400" b="1" dirty="0">
              <a:solidFill>
                <a:prstClr val="black"/>
              </a:solidFill>
              <a:latin typeface="Times New Roman"/>
              <a:cs typeface="Times New Roman"/>
            </a:endParaRPr>
          </a:p>
        </p:txBody>
      </p:sp>
      <p:sp>
        <p:nvSpPr>
          <p:cNvPr id="17" name="object 17"/>
          <p:cNvSpPr txBox="1"/>
          <p:nvPr/>
        </p:nvSpPr>
        <p:spPr>
          <a:xfrm>
            <a:off x="612559" y="5928043"/>
            <a:ext cx="11579439" cy="382156"/>
          </a:xfrm>
          <a:prstGeom prst="rect">
            <a:avLst/>
          </a:prstGeom>
        </p:spPr>
        <p:style>
          <a:lnRef idx="1">
            <a:schemeClr val="accent4"/>
          </a:lnRef>
          <a:fillRef idx="2">
            <a:schemeClr val="accent4"/>
          </a:fillRef>
          <a:effectRef idx="1">
            <a:schemeClr val="accent4"/>
          </a:effectRef>
          <a:fontRef idx="minor">
            <a:schemeClr val="dk1"/>
          </a:fontRef>
        </p:style>
        <p:txBody>
          <a:bodyPr vert="horz" wrap="square" lIns="0" tIns="12700" rIns="0" bIns="0" rtlCol="0">
            <a:spAutoFit/>
          </a:bodyPr>
          <a:lstStyle/>
          <a:p>
            <a:pPr marL="355600" indent="-342900" defTabSz="914400">
              <a:spcBef>
                <a:spcPts val="100"/>
              </a:spcBef>
              <a:buFont typeface="Arial" panose="020B0604020202020204" pitchFamily="34" charset="0"/>
              <a:buChar char="•"/>
            </a:pPr>
            <a:r>
              <a:rPr lang="sr-Cyrl-RS" sz="2400" b="1" dirty="0">
                <a:solidFill>
                  <a:srgbClr val="5A5148"/>
                </a:solidFill>
                <a:latin typeface="Times New Roman"/>
                <a:cs typeface="Times New Roman"/>
              </a:rPr>
              <a:t>Затварање висцералног и </a:t>
            </a:r>
            <a:r>
              <a:rPr lang="sr-Cyrl-RS" sz="2400" b="1" dirty="0" err="1">
                <a:solidFill>
                  <a:srgbClr val="5A5148"/>
                </a:solidFill>
                <a:latin typeface="Times New Roman"/>
                <a:cs typeface="Times New Roman"/>
              </a:rPr>
              <a:t>паријеталног</a:t>
            </a:r>
            <a:r>
              <a:rPr lang="sr-Cyrl-RS" sz="2400" b="1" dirty="0">
                <a:solidFill>
                  <a:srgbClr val="5A5148"/>
                </a:solidFill>
                <a:latin typeface="Times New Roman"/>
                <a:cs typeface="Times New Roman"/>
              </a:rPr>
              <a:t> </a:t>
            </a:r>
            <a:r>
              <a:rPr lang="sr-Cyrl-RS" sz="2400" b="1" dirty="0" err="1">
                <a:solidFill>
                  <a:srgbClr val="5A5148"/>
                </a:solidFill>
                <a:latin typeface="Times New Roman"/>
                <a:cs typeface="Times New Roman"/>
              </a:rPr>
              <a:t>перитонеума</a:t>
            </a:r>
            <a:r>
              <a:rPr lang="sr-Cyrl-RS" sz="2400" b="1" dirty="0">
                <a:solidFill>
                  <a:srgbClr val="5A5148"/>
                </a:solidFill>
                <a:latin typeface="Times New Roman"/>
                <a:cs typeface="Times New Roman"/>
              </a:rPr>
              <a:t> није неопходно</a:t>
            </a:r>
            <a:endParaRPr sz="2400" dirty="0">
              <a:solidFill>
                <a:prstClr val="black"/>
              </a:solidFill>
              <a:latin typeface="Times New Roman"/>
              <a:cs typeface="Times New Roman"/>
            </a:endParaRPr>
          </a:p>
        </p:txBody>
      </p:sp>
      <p:sp>
        <p:nvSpPr>
          <p:cNvPr id="19" name="object 19"/>
          <p:cNvSpPr txBox="1"/>
          <p:nvPr/>
        </p:nvSpPr>
        <p:spPr>
          <a:xfrm>
            <a:off x="612559" y="6310199"/>
            <a:ext cx="11579441" cy="382156"/>
          </a:xfrm>
          <a:prstGeom prst="rect">
            <a:avLst/>
          </a:prstGeom>
        </p:spPr>
        <p:style>
          <a:lnRef idx="1">
            <a:schemeClr val="accent4"/>
          </a:lnRef>
          <a:fillRef idx="2">
            <a:schemeClr val="accent4"/>
          </a:fillRef>
          <a:effectRef idx="1">
            <a:schemeClr val="accent4"/>
          </a:effectRef>
          <a:fontRef idx="minor">
            <a:schemeClr val="dk1"/>
          </a:fontRef>
        </p:style>
        <p:txBody>
          <a:bodyPr vert="horz" wrap="square" lIns="0" tIns="12700" rIns="0" bIns="0" rtlCol="0">
            <a:spAutoFit/>
          </a:bodyPr>
          <a:lstStyle/>
          <a:p>
            <a:pPr marL="355600" indent="-342900" defTabSz="914400">
              <a:spcBef>
                <a:spcPts val="100"/>
              </a:spcBef>
              <a:buFont typeface="Arial" panose="020B0604020202020204" pitchFamily="34" charset="0"/>
              <a:buChar char="•"/>
            </a:pPr>
            <a:r>
              <a:rPr lang="sr-Cyrl-RS" sz="2400" b="1" spc="-5" dirty="0">
                <a:solidFill>
                  <a:srgbClr val="5A5148"/>
                </a:solidFill>
                <a:latin typeface="Times New Roman"/>
                <a:cs typeface="Times New Roman"/>
              </a:rPr>
              <a:t>Изврши се испирање </a:t>
            </a:r>
            <a:r>
              <a:rPr lang="sr-Cyrl-RS" sz="2400" b="1" spc="-5" dirty="0" err="1">
                <a:solidFill>
                  <a:srgbClr val="5A5148"/>
                </a:solidFill>
                <a:latin typeface="Times New Roman"/>
                <a:cs typeface="Times New Roman"/>
              </a:rPr>
              <a:t>перитонеалне</a:t>
            </a:r>
            <a:r>
              <a:rPr lang="sr-Cyrl-RS" sz="2400" b="1" spc="-5" dirty="0">
                <a:solidFill>
                  <a:srgbClr val="5A5148"/>
                </a:solidFill>
                <a:latin typeface="Times New Roman"/>
                <a:cs typeface="Times New Roman"/>
              </a:rPr>
              <a:t> </a:t>
            </a:r>
            <a:r>
              <a:rPr lang="sr-Cyrl-RS" sz="2400" b="1" spc="-5" dirty="0" err="1">
                <a:solidFill>
                  <a:srgbClr val="5A5148"/>
                </a:solidFill>
                <a:latin typeface="Times New Roman"/>
                <a:cs typeface="Times New Roman"/>
              </a:rPr>
              <a:t>шупњине</a:t>
            </a:r>
            <a:r>
              <a:rPr lang="sr-Cyrl-RS" sz="2400" b="1" spc="-5" dirty="0">
                <a:solidFill>
                  <a:srgbClr val="5A5148"/>
                </a:solidFill>
                <a:latin typeface="Times New Roman"/>
                <a:cs typeface="Times New Roman"/>
              </a:rPr>
              <a:t> и затварање по слојевима ткива</a:t>
            </a:r>
            <a:r>
              <a:rPr sz="2400" b="1" spc="-5" dirty="0">
                <a:solidFill>
                  <a:srgbClr val="5A5148"/>
                </a:solidFill>
                <a:latin typeface="Times New Roman"/>
                <a:cs typeface="Times New Roman"/>
              </a:rPr>
              <a:t>.</a:t>
            </a:r>
            <a:endParaRPr sz="2400" dirty="0">
              <a:solidFill>
                <a:prstClr val="black"/>
              </a:solidFill>
              <a:latin typeface="Times New Roman"/>
              <a:cs typeface="Times New Roman"/>
            </a:endParaRPr>
          </a:p>
        </p:txBody>
      </p: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Graphical user interface&#10;&#10;Description automatically generated">
            <a:extLst>
              <a:ext uri="{FF2B5EF4-FFF2-40B4-BE49-F238E27FC236}">
                <a16:creationId xmlns="" xmlns:a16="http://schemas.microsoft.com/office/drawing/2014/main" id="{F1F7E63A-E608-4F3E-88A0-F9E979790D5B}"/>
              </a:ext>
            </a:extLst>
          </p:cNvPr>
          <p:cNvPicPr>
            <a:picLocks noGrp="1" noChangeAspect="1"/>
          </p:cNvPicPr>
          <p:nvPr>
            <p:ph idx="1"/>
          </p:nvPr>
        </p:nvPicPr>
        <p:blipFill>
          <a:blip r:embed="rId2"/>
          <a:stretch>
            <a:fillRect/>
          </a:stretch>
        </p:blipFill>
        <p:spPr>
          <a:xfrm>
            <a:off x="1628775" y="381001"/>
            <a:ext cx="8401049" cy="5876924"/>
          </a:xfrm>
        </p:spPr>
      </p:pic>
    </p:spTree>
    <p:extLst>
      <p:ext uri="{BB962C8B-B14F-4D97-AF65-F5344CB8AC3E}">
        <p14:creationId xmlns:p14="http://schemas.microsoft.com/office/powerpoint/2010/main" val="999211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97629" y="915670"/>
            <a:ext cx="5457190" cy="574040"/>
          </a:xfrm>
          <a:prstGeom prst="rect">
            <a:avLst/>
          </a:prstGeom>
        </p:spPr>
        <p:style>
          <a:lnRef idx="2">
            <a:schemeClr val="accent1"/>
          </a:lnRef>
          <a:fillRef idx="1">
            <a:schemeClr val="lt1"/>
          </a:fillRef>
          <a:effectRef idx="0">
            <a:schemeClr val="accent1"/>
          </a:effectRef>
          <a:fontRef idx="minor">
            <a:schemeClr val="dk1"/>
          </a:fontRef>
        </p:style>
        <p:txBody>
          <a:bodyPr vert="horz" wrap="square" lIns="0" tIns="12700" rIns="0" bIns="0" rtlCol="0">
            <a:spAutoFit/>
          </a:bodyPr>
          <a:lstStyle/>
          <a:p>
            <a:pPr marL="12700">
              <a:spcBef>
                <a:spcPts val="100"/>
              </a:spcBef>
            </a:pPr>
            <a:r>
              <a:rPr lang="sr-Cyrl-RS" sz="3600" dirty="0" err="1"/>
              <a:t>Постоперативна</a:t>
            </a:r>
            <a:r>
              <a:rPr lang="sr-Cyrl-RS" sz="3600" dirty="0"/>
              <a:t> нега</a:t>
            </a:r>
            <a:endParaRPr sz="3600" dirty="0"/>
          </a:p>
        </p:txBody>
      </p:sp>
      <p:sp>
        <p:nvSpPr>
          <p:cNvPr id="4" name="object 4"/>
          <p:cNvSpPr txBox="1"/>
          <p:nvPr/>
        </p:nvSpPr>
        <p:spPr>
          <a:xfrm>
            <a:off x="1091953" y="1609089"/>
            <a:ext cx="10164932" cy="2157256"/>
          </a:xfrm>
          <a:prstGeom prst="rect">
            <a:avLst/>
          </a:prstGeom>
        </p:spPr>
        <p:style>
          <a:lnRef idx="1">
            <a:schemeClr val="accent1"/>
          </a:lnRef>
          <a:fillRef idx="2">
            <a:schemeClr val="accent1"/>
          </a:fillRef>
          <a:effectRef idx="1">
            <a:schemeClr val="accent1"/>
          </a:effectRef>
          <a:fontRef idx="minor">
            <a:schemeClr val="dk1"/>
          </a:fontRef>
        </p:style>
        <p:txBody>
          <a:bodyPr vert="horz" wrap="square" lIns="0" tIns="64769" rIns="0" bIns="0" rtlCol="0">
            <a:spAutoFit/>
          </a:bodyPr>
          <a:lstStyle/>
          <a:p>
            <a:pPr marL="469900" indent="-457200" defTabSz="914400">
              <a:spcBef>
                <a:spcPts val="509"/>
              </a:spcBef>
              <a:buFont typeface="Arial" panose="020B0604020202020204" pitchFamily="34" charset="0"/>
              <a:buChar char="•"/>
            </a:pPr>
            <a:r>
              <a:rPr lang="sr-Cyrl-RS" sz="3200" spc="-5" dirty="0" err="1">
                <a:solidFill>
                  <a:srgbClr val="5A5148"/>
                </a:solidFill>
                <a:latin typeface="Times New Roman"/>
                <a:cs typeface="Times New Roman"/>
              </a:rPr>
              <a:t>Интравенска</a:t>
            </a:r>
            <a:r>
              <a:rPr lang="sr-Cyrl-RS" sz="3200" spc="-5" dirty="0">
                <a:solidFill>
                  <a:srgbClr val="5A5148"/>
                </a:solidFill>
                <a:latin typeface="Times New Roman"/>
                <a:cs typeface="Times New Roman"/>
              </a:rPr>
              <a:t> надокнада течности 48ч</a:t>
            </a:r>
            <a:endParaRPr sz="3200" dirty="0">
              <a:solidFill>
                <a:prstClr val="black"/>
              </a:solidFill>
              <a:latin typeface="Times New Roman"/>
              <a:cs typeface="Times New Roman"/>
            </a:endParaRPr>
          </a:p>
          <a:p>
            <a:pPr marL="469900" marR="786130" indent="-457200" defTabSz="914400">
              <a:lnSpc>
                <a:spcPct val="110700"/>
              </a:lnSpc>
              <a:spcBef>
                <a:spcPts val="10"/>
              </a:spcBef>
              <a:buFont typeface="Arial" panose="020B0604020202020204" pitchFamily="34" charset="0"/>
              <a:buChar char="•"/>
            </a:pPr>
            <a:r>
              <a:rPr lang="sr-Cyrl-RS" sz="3200" spc="-5" dirty="0" err="1">
                <a:solidFill>
                  <a:srgbClr val="5A5148"/>
                </a:solidFill>
                <a:latin typeface="Times New Roman"/>
                <a:cs typeface="Times New Roman"/>
              </a:rPr>
              <a:t>Антибиоци</a:t>
            </a:r>
            <a:r>
              <a:rPr lang="sr-Cyrl-RS" sz="3200" spc="-5" dirty="0">
                <a:solidFill>
                  <a:srgbClr val="5A5148"/>
                </a:solidFill>
                <a:latin typeface="Times New Roman"/>
                <a:cs typeface="Times New Roman"/>
              </a:rPr>
              <a:t> према потреби</a:t>
            </a:r>
          </a:p>
          <a:p>
            <a:pPr marL="469900" marR="3034665" indent="-457200" defTabSz="914400">
              <a:lnSpc>
                <a:spcPct val="110700"/>
              </a:lnSpc>
              <a:buFont typeface="Arial" panose="020B0604020202020204" pitchFamily="34" charset="0"/>
              <a:buChar char="•"/>
            </a:pPr>
            <a:r>
              <a:rPr lang="sr-Cyrl-RS" sz="3200" spc="-5" dirty="0">
                <a:solidFill>
                  <a:srgbClr val="5A5148"/>
                </a:solidFill>
                <a:latin typeface="Times New Roman"/>
                <a:cs typeface="Times New Roman"/>
              </a:rPr>
              <a:t>Аналгетици</a:t>
            </a:r>
          </a:p>
          <a:p>
            <a:pPr marL="12700" marR="3034665" defTabSz="914400">
              <a:lnSpc>
                <a:spcPct val="110700"/>
              </a:lnSpc>
            </a:pPr>
            <a:r>
              <a:rPr sz="3200" dirty="0">
                <a:solidFill>
                  <a:srgbClr val="5A5148"/>
                </a:solidFill>
                <a:latin typeface="Times New Roman"/>
                <a:cs typeface="Times New Roman"/>
              </a:rPr>
              <a:t> </a:t>
            </a:r>
            <a:r>
              <a:rPr lang="sr-Cyrl-RS" sz="3200" dirty="0" err="1">
                <a:solidFill>
                  <a:srgbClr val="5A5148"/>
                </a:solidFill>
                <a:latin typeface="Times New Roman"/>
                <a:cs typeface="Times New Roman"/>
              </a:rPr>
              <a:t>Мониторовати</a:t>
            </a:r>
            <a:r>
              <a:rPr lang="sr-Cyrl-RS" sz="3200" dirty="0">
                <a:solidFill>
                  <a:srgbClr val="5A5148"/>
                </a:solidFill>
                <a:latin typeface="Times New Roman"/>
                <a:cs typeface="Times New Roman"/>
              </a:rPr>
              <a:t>:</a:t>
            </a:r>
            <a:endParaRPr sz="3200" dirty="0">
              <a:solidFill>
                <a:prstClr val="black"/>
              </a:solidFill>
              <a:latin typeface="Times New Roman"/>
              <a:cs typeface="Times New Roman"/>
            </a:endParaRPr>
          </a:p>
        </p:txBody>
      </p:sp>
      <p:sp>
        <p:nvSpPr>
          <p:cNvPr id="6" name="object 6"/>
          <p:cNvSpPr txBox="1"/>
          <p:nvPr/>
        </p:nvSpPr>
        <p:spPr>
          <a:xfrm>
            <a:off x="4061037" y="3207693"/>
            <a:ext cx="4226763" cy="1425070"/>
          </a:xfrm>
          <a:prstGeom prst="rect">
            <a:avLst/>
          </a:prstGeom>
        </p:spPr>
        <p:style>
          <a:lnRef idx="1">
            <a:schemeClr val="accent1"/>
          </a:lnRef>
          <a:fillRef idx="2">
            <a:schemeClr val="accent1"/>
          </a:fillRef>
          <a:effectRef idx="1">
            <a:schemeClr val="accent1"/>
          </a:effectRef>
          <a:fontRef idx="minor">
            <a:schemeClr val="dk1"/>
          </a:fontRef>
        </p:style>
        <p:txBody>
          <a:bodyPr vert="horz" wrap="square" lIns="0" tIns="12700" rIns="0" bIns="0" rtlCol="0">
            <a:spAutoFit/>
          </a:bodyPr>
          <a:lstStyle/>
          <a:p>
            <a:pPr marL="12700" marR="5080" defTabSz="914400">
              <a:lnSpc>
                <a:spcPct val="110700"/>
              </a:lnSpc>
              <a:spcBef>
                <a:spcPts val="100"/>
              </a:spcBef>
            </a:pPr>
            <a:r>
              <a:rPr lang="sr-Cyrl-RS" sz="2800" b="1" spc="-5" dirty="0">
                <a:solidFill>
                  <a:srgbClr val="5A5148"/>
                </a:solidFill>
                <a:latin typeface="Times New Roman"/>
                <a:cs typeface="Times New Roman"/>
              </a:rPr>
              <a:t>Виталне параметре</a:t>
            </a:r>
            <a:r>
              <a:rPr sz="2800" b="1" spc="-5" dirty="0">
                <a:solidFill>
                  <a:srgbClr val="5A5148"/>
                </a:solidFill>
                <a:latin typeface="Times New Roman"/>
                <a:cs typeface="Times New Roman"/>
              </a:rPr>
              <a:t>  </a:t>
            </a:r>
            <a:r>
              <a:rPr lang="sr-Cyrl-RS" sz="2800" b="1" spc="-5" dirty="0">
                <a:solidFill>
                  <a:srgbClr val="5A5148"/>
                </a:solidFill>
                <a:latin typeface="Times New Roman"/>
                <a:cs typeface="Times New Roman"/>
              </a:rPr>
              <a:t>Вагинално крварење</a:t>
            </a:r>
          </a:p>
          <a:p>
            <a:pPr marL="12700" marR="5080" defTabSz="914400">
              <a:lnSpc>
                <a:spcPct val="110700"/>
              </a:lnSpc>
              <a:spcBef>
                <a:spcPts val="100"/>
              </a:spcBef>
            </a:pPr>
            <a:r>
              <a:rPr lang="sr-Cyrl-RS" sz="2800" b="1" spc="-5" dirty="0">
                <a:solidFill>
                  <a:srgbClr val="5A5148"/>
                </a:solidFill>
                <a:latin typeface="Times New Roman"/>
                <a:cs typeface="Times New Roman"/>
              </a:rPr>
              <a:t>Излучивање урина</a:t>
            </a:r>
            <a:r>
              <a:rPr sz="2800" b="1" spc="-5" dirty="0">
                <a:solidFill>
                  <a:srgbClr val="5A5148"/>
                </a:solidFill>
                <a:latin typeface="Times New Roman"/>
                <a:cs typeface="Times New Roman"/>
              </a:rPr>
              <a:t>  </a:t>
            </a:r>
            <a:endParaRPr sz="2800" dirty="0">
              <a:solidFill>
                <a:prstClr val="black"/>
              </a:solidFill>
              <a:latin typeface="Times New Roman"/>
              <a:cs typeface="Times New Roman"/>
            </a:endParaRPr>
          </a:p>
        </p:txBody>
      </p:sp>
      <p:pic>
        <p:nvPicPr>
          <p:cNvPr id="7" name="Picture 6">
            <a:extLst>
              <a:ext uri="{FF2B5EF4-FFF2-40B4-BE49-F238E27FC236}">
                <a16:creationId xmlns="" xmlns:a16="http://schemas.microsoft.com/office/drawing/2014/main" id="{6114A5B1-D034-4CD8-AB0F-BE7DDC30B1F3}"/>
              </a:ext>
            </a:extLst>
          </p:cNvPr>
          <p:cNvPicPr>
            <a:picLocks noChangeAspect="1"/>
          </p:cNvPicPr>
          <p:nvPr/>
        </p:nvPicPr>
        <p:blipFill>
          <a:blip r:embed="rId2"/>
          <a:stretch>
            <a:fillRect/>
          </a:stretch>
        </p:blipFill>
        <p:spPr>
          <a:xfrm>
            <a:off x="390578" y="4632763"/>
            <a:ext cx="9120406" cy="2475191"/>
          </a:xfrm>
          <a:prstGeom prst="rect">
            <a:avLst/>
          </a:prstGeom>
        </p:spPr>
        <p:style>
          <a:lnRef idx="1">
            <a:schemeClr val="accent1"/>
          </a:lnRef>
          <a:fillRef idx="2">
            <a:schemeClr val="accent1"/>
          </a:fillRef>
          <a:effectRef idx="1">
            <a:schemeClr val="accent1"/>
          </a:effectRef>
          <a:fontRef idx="minor">
            <a:schemeClr val="dk1"/>
          </a:fontRef>
        </p:style>
      </p:pic>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42490" y="1129029"/>
            <a:ext cx="8355330" cy="513080"/>
          </a:xfrm>
          <a:prstGeom prst="rect">
            <a:avLst/>
          </a:prstGeom>
        </p:spPr>
        <p:style>
          <a:lnRef idx="1">
            <a:schemeClr val="accent4"/>
          </a:lnRef>
          <a:fillRef idx="2">
            <a:schemeClr val="accent4"/>
          </a:fillRef>
          <a:effectRef idx="1">
            <a:schemeClr val="accent4"/>
          </a:effectRef>
          <a:fontRef idx="minor">
            <a:schemeClr val="dk1"/>
          </a:fontRef>
        </p:style>
        <p:txBody>
          <a:bodyPr vert="horz" wrap="square" lIns="0" tIns="12700" rIns="0" bIns="0" rtlCol="0">
            <a:spAutoFit/>
          </a:bodyPr>
          <a:lstStyle/>
          <a:p>
            <a:pPr marL="12700">
              <a:spcBef>
                <a:spcPts val="100"/>
              </a:spcBef>
            </a:pPr>
            <a:r>
              <a:rPr lang="sr-Cyrl-RS" sz="3200" dirty="0" err="1"/>
              <a:t>Копликације</a:t>
            </a:r>
            <a:r>
              <a:rPr lang="sr-Cyrl-RS" sz="3200" dirty="0"/>
              <a:t> царског реза</a:t>
            </a:r>
            <a:endParaRPr sz="3200" dirty="0"/>
          </a:p>
        </p:txBody>
      </p:sp>
      <p:sp>
        <p:nvSpPr>
          <p:cNvPr id="3" name="object 3"/>
          <p:cNvSpPr txBox="1"/>
          <p:nvPr/>
        </p:nvSpPr>
        <p:spPr>
          <a:xfrm>
            <a:off x="2592069" y="1786890"/>
            <a:ext cx="2138680" cy="452120"/>
          </a:xfrm>
          <a:prstGeom prst="rect">
            <a:avLst/>
          </a:prstGeom>
        </p:spPr>
        <p:style>
          <a:lnRef idx="1">
            <a:schemeClr val="accent4"/>
          </a:lnRef>
          <a:fillRef idx="2">
            <a:schemeClr val="accent4"/>
          </a:fillRef>
          <a:effectRef idx="1">
            <a:schemeClr val="accent4"/>
          </a:effectRef>
          <a:fontRef idx="minor">
            <a:schemeClr val="dk1"/>
          </a:fontRef>
        </p:style>
        <p:txBody>
          <a:bodyPr vert="horz" wrap="square" lIns="0" tIns="12700" rIns="0" bIns="0" rtlCol="0">
            <a:spAutoFit/>
          </a:bodyPr>
          <a:lstStyle/>
          <a:p>
            <a:pPr marL="469900" indent="-457200" defTabSz="914400">
              <a:spcBef>
                <a:spcPts val="100"/>
              </a:spcBef>
              <a:buFont typeface="Arial" panose="020B0604020202020204" pitchFamily="34" charset="0"/>
              <a:buChar char="•"/>
            </a:pPr>
            <a:r>
              <a:rPr lang="sr-Cyrl-RS" sz="2800" b="1" spc="-5" dirty="0">
                <a:solidFill>
                  <a:srgbClr val="5A5148"/>
                </a:solidFill>
                <a:latin typeface="Times New Roman"/>
                <a:cs typeface="Times New Roman"/>
              </a:rPr>
              <a:t>крварење</a:t>
            </a:r>
            <a:endParaRPr sz="2800" dirty="0">
              <a:solidFill>
                <a:prstClr val="black"/>
              </a:solidFill>
              <a:latin typeface="Times New Roman"/>
              <a:cs typeface="Times New Roman"/>
            </a:endParaRPr>
          </a:p>
        </p:txBody>
      </p:sp>
      <p:sp>
        <p:nvSpPr>
          <p:cNvPr id="4" name="object 4"/>
          <p:cNvSpPr txBox="1"/>
          <p:nvPr/>
        </p:nvSpPr>
        <p:spPr>
          <a:xfrm>
            <a:off x="2592070" y="2301240"/>
            <a:ext cx="1820132" cy="443711"/>
          </a:xfrm>
          <a:prstGeom prst="rect">
            <a:avLst/>
          </a:prstGeom>
        </p:spPr>
        <p:style>
          <a:lnRef idx="1">
            <a:schemeClr val="accent4"/>
          </a:lnRef>
          <a:fillRef idx="2">
            <a:schemeClr val="accent4"/>
          </a:fillRef>
          <a:effectRef idx="1">
            <a:schemeClr val="accent4"/>
          </a:effectRef>
          <a:fontRef idx="minor">
            <a:schemeClr val="dk1"/>
          </a:fontRef>
        </p:style>
        <p:txBody>
          <a:bodyPr vert="horz" wrap="square" lIns="0" tIns="12700" rIns="0" bIns="0" rtlCol="0">
            <a:spAutoFit/>
          </a:bodyPr>
          <a:lstStyle/>
          <a:p>
            <a:pPr marL="469900" indent="-457200" defTabSz="914400">
              <a:spcBef>
                <a:spcPts val="100"/>
              </a:spcBef>
              <a:buFont typeface="Arial" panose="020B0604020202020204" pitchFamily="34" charset="0"/>
              <a:buChar char="•"/>
            </a:pPr>
            <a:r>
              <a:rPr lang="sr-Cyrl-RS" sz="2800" b="1" spc="-5" dirty="0">
                <a:solidFill>
                  <a:srgbClr val="5A5148"/>
                </a:solidFill>
                <a:latin typeface="Times New Roman"/>
                <a:cs typeface="Times New Roman"/>
              </a:rPr>
              <a:t>сепса</a:t>
            </a:r>
            <a:endParaRPr sz="2800" dirty="0">
              <a:solidFill>
                <a:prstClr val="black"/>
              </a:solidFill>
              <a:latin typeface="Times New Roman"/>
              <a:cs typeface="Times New Roman"/>
            </a:endParaRPr>
          </a:p>
        </p:txBody>
      </p:sp>
      <p:sp>
        <p:nvSpPr>
          <p:cNvPr id="5" name="object 5"/>
          <p:cNvSpPr txBox="1"/>
          <p:nvPr/>
        </p:nvSpPr>
        <p:spPr>
          <a:xfrm>
            <a:off x="2592068" y="2816859"/>
            <a:ext cx="6658463" cy="443711"/>
          </a:xfrm>
          <a:prstGeom prst="rect">
            <a:avLst/>
          </a:prstGeom>
        </p:spPr>
        <p:style>
          <a:lnRef idx="1">
            <a:schemeClr val="accent4"/>
          </a:lnRef>
          <a:fillRef idx="2">
            <a:schemeClr val="accent4"/>
          </a:fillRef>
          <a:effectRef idx="1">
            <a:schemeClr val="accent4"/>
          </a:effectRef>
          <a:fontRef idx="minor">
            <a:schemeClr val="dk1"/>
          </a:fontRef>
        </p:style>
        <p:txBody>
          <a:bodyPr vert="horz" wrap="square" lIns="0" tIns="12700" rIns="0" bIns="0" rtlCol="0">
            <a:spAutoFit/>
          </a:bodyPr>
          <a:lstStyle/>
          <a:p>
            <a:pPr marL="469900" indent="-457200" defTabSz="914400">
              <a:spcBef>
                <a:spcPts val="100"/>
              </a:spcBef>
              <a:buFont typeface="Arial" panose="020B0604020202020204" pitchFamily="34" charset="0"/>
              <a:buChar char="•"/>
            </a:pPr>
            <a:r>
              <a:rPr lang="sr-Cyrl-RS" sz="2800" b="1" spc="-5" dirty="0" err="1">
                <a:solidFill>
                  <a:srgbClr val="5A5148"/>
                </a:solidFill>
                <a:latin typeface="Times New Roman"/>
                <a:cs typeface="Times New Roman"/>
              </a:rPr>
              <a:t>Компикације</a:t>
            </a:r>
            <a:r>
              <a:rPr lang="sr-Cyrl-RS" sz="2800" b="1" spc="-5" dirty="0">
                <a:solidFill>
                  <a:srgbClr val="5A5148"/>
                </a:solidFill>
                <a:latin typeface="Times New Roman"/>
                <a:cs typeface="Times New Roman"/>
              </a:rPr>
              <a:t> анестезије</a:t>
            </a:r>
            <a:endParaRPr sz="2800" dirty="0">
              <a:solidFill>
                <a:prstClr val="black"/>
              </a:solidFill>
              <a:latin typeface="Times New Roman"/>
              <a:cs typeface="Times New Roman"/>
            </a:endParaRPr>
          </a:p>
        </p:txBody>
      </p:sp>
      <p:sp>
        <p:nvSpPr>
          <p:cNvPr id="6" name="object 6"/>
          <p:cNvSpPr txBox="1"/>
          <p:nvPr/>
        </p:nvSpPr>
        <p:spPr>
          <a:xfrm>
            <a:off x="2540634" y="3331209"/>
            <a:ext cx="5351615" cy="452120"/>
          </a:xfrm>
          <a:prstGeom prst="rect">
            <a:avLst/>
          </a:prstGeom>
        </p:spPr>
        <p:style>
          <a:lnRef idx="1">
            <a:schemeClr val="accent4"/>
          </a:lnRef>
          <a:fillRef idx="2">
            <a:schemeClr val="accent4"/>
          </a:fillRef>
          <a:effectRef idx="1">
            <a:schemeClr val="accent4"/>
          </a:effectRef>
          <a:fontRef idx="minor">
            <a:schemeClr val="dk1"/>
          </a:fontRef>
        </p:style>
        <p:txBody>
          <a:bodyPr vert="horz" wrap="square" lIns="0" tIns="12700" rIns="0" bIns="0" rtlCol="0">
            <a:spAutoFit/>
          </a:bodyPr>
          <a:lstStyle/>
          <a:p>
            <a:pPr marL="469900" indent="-457200" defTabSz="914400">
              <a:spcBef>
                <a:spcPts val="100"/>
              </a:spcBef>
              <a:buFont typeface="Arial" panose="020B0604020202020204" pitchFamily="34" charset="0"/>
              <a:buChar char="•"/>
            </a:pPr>
            <a:r>
              <a:rPr lang="sr-Cyrl-RS" sz="2800" b="1" spc="-5" dirty="0" err="1">
                <a:solidFill>
                  <a:srgbClr val="5A5148"/>
                </a:solidFill>
                <a:latin typeface="Times New Roman"/>
                <a:cs typeface="Times New Roman"/>
              </a:rPr>
              <a:t>тромбоемболија</a:t>
            </a:r>
            <a:endParaRPr sz="2800" dirty="0">
              <a:solidFill>
                <a:prstClr val="black"/>
              </a:solidFill>
              <a:latin typeface="Times New Roman"/>
              <a:cs typeface="Times New Roman"/>
            </a:endParaRPr>
          </a:p>
        </p:txBody>
      </p:sp>
      <p:sp>
        <p:nvSpPr>
          <p:cNvPr id="7" name="object 7"/>
          <p:cNvSpPr txBox="1"/>
          <p:nvPr/>
        </p:nvSpPr>
        <p:spPr>
          <a:xfrm>
            <a:off x="2540634" y="3695921"/>
            <a:ext cx="6541221" cy="2662267"/>
          </a:xfrm>
          <a:prstGeom prst="rect">
            <a:avLst/>
          </a:prstGeom>
        </p:spPr>
        <p:style>
          <a:lnRef idx="1">
            <a:schemeClr val="accent4"/>
          </a:lnRef>
          <a:fillRef idx="2">
            <a:schemeClr val="accent4"/>
          </a:fillRef>
          <a:effectRef idx="1">
            <a:schemeClr val="accent4"/>
          </a:effectRef>
          <a:fontRef idx="minor">
            <a:schemeClr val="dk1"/>
          </a:fontRef>
        </p:style>
        <p:txBody>
          <a:bodyPr vert="horz" wrap="square" lIns="0" tIns="12700" rIns="0" bIns="0" rtlCol="0">
            <a:spAutoFit/>
          </a:bodyPr>
          <a:lstStyle/>
          <a:p>
            <a:pPr marL="469900" indent="-457200" defTabSz="914400">
              <a:spcBef>
                <a:spcPts val="100"/>
              </a:spcBef>
              <a:buFont typeface="Arial" panose="020B0604020202020204" pitchFamily="34" charset="0"/>
              <a:buChar char="•"/>
            </a:pPr>
            <a:r>
              <a:rPr lang="sr-Cyrl-RS" sz="2800" b="1" dirty="0" err="1">
                <a:solidFill>
                  <a:srgbClr val="5A5148"/>
                </a:solidFill>
                <a:latin typeface="Times New Roman"/>
                <a:cs typeface="Times New Roman"/>
              </a:rPr>
              <a:t>Компикације</a:t>
            </a:r>
            <a:r>
              <a:rPr lang="sr-Cyrl-RS" sz="2800" b="1" dirty="0">
                <a:solidFill>
                  <a:srgbClr val="5A5148"/>
                </a:solidFill>
                <a:latin typeface="Times New Roman"/>
                <a:cs typeface="Times New Roman"/>
              </a:rPr>
              <a:t> у вези са раном</a:t>
            </a:r>
          </a:p>
          <a:p>
            <a:pPr marL="12700" defTabSz="914400">
              <a:spcBef>
                <a:spcPts val="100"/>
              </a:spcBef>
            </a:pPr>
            <a:endParaRPr lang="sr-Cyrl-RS" sz="2800" b="1" dirty="0">
              <a:solidFill>
                <a:srgbClr val="5A5148"/>
              </a:solidFill>
              <a:latin typeface="Times New Roman"/>
              <a:cs typeface="Times New Roman"/>
            </a:endParaRPr>
          </a:p>
          <a:p>
            <a:pPr marL="12700" defTabSz="914400">
              <a:spcBef>
                <a:spcPts val="100"/>
              </a:spcBef>
            </a:pPr>
            <a:r>
              <a:rPr lang="sr-Cyrl-RS" sz="2800" b="1" dirty="0">
                <a:solidFill>
                  <a:srgbClr val="5A5148"/>
                </a:solidFill>
                <a:latin typeface="Times New Roman"/>
                <a:cs typeface="Times New Roman"/>
              </a:rPr>
              <a:t>Касне компликације:</a:t>
            </a:r>
          </a:p>
          <a:p>
            <a:pPr marL="12700" defTabSz="914400">
              <a:spcBef>
                <a:spcPts val="100"/>
              </a:spcBef>
            </a:pPr>
            <a:endParaRPr lang="sr-Cyrl-RS" sz="2800" b="1" dirty="0">
              <a:solidFill>
                <a:srgbClr val="5A5148"/>
              </a:solidFill>
              <a:latin typeface="Times New Roman"/>
              <a:cs typeface="Times New Roman"/>
            </a:endParaRPr>
          </a:p>
          <a:p>
            <a:pPr marL="12700" defTabSz="914400">
              <a:spcBef>
                <a:spcPts val="100"/>
              </a:spcBef>
            </a:pPr>
            <a:endParaRPr lang="sr-Cyrl-RS" sz="2800" b="1" dirty="0">
              <a:solidFill>
                <a:srgbClr val="5A5148"/>
              </a:solidFill>
              <a:latin typeface="Times New Roman"/>
              <a:cs typeface="Times New Roman"/>
            </a:endParaRPr>
          </a:p>
          <a:p>
            <a:pPr marL="12700" defTabSz="914400">
              <a:spcBef>
                <a:spcPts val="100"/>
              </a:spcBef>
            </a:pPr>
            <a:endParaRPr sz="2800" dirty="0">
              <a:solidFill>
                <a:prstClr val="black"/>
              </a:solidFill>
              <a:latin typeface="Times New Roman"/>
              <a:cs typeface="Times New Roman"/>
            </a:endParaRPr>
          </a:p>
        </p:txBody>
      </p:sp>
      <p:sp>
        <p:nvSpPr>
          <p:cNvPr id="11" name="object 11"/>
          <p:cNvSpPr txBox="1"/>
          <p:nvPr/>
        </p:nvSpPr>
        <p:spPr>
          <a:xfrm>
            <a:off x="4085542" y="5096336"/>
            <a:ext cx="4166235" cy="1749197"/>
          </a:xfrm>
          <a:prstGeom prst="rect">
            <a:avLst/>
          </a:prstGeom>
        </p:spPr>
        <p:style>
          <a:lnRef idx="1">
            <a:schemeClr val="accent4"/>
          </a:lnRef>
          <a:fillRef idx="2">
            <a:schemeClr val="accent4"/>
          </a:fillRef>
          <a:effectRef idx="1">
            <a:schemeClr val="accent4"/>
          </a:effectRef>
          <a:fontRef idx="minor">
            <a:schemeClr val="dk1"/>
          </a:fontRef>
        </p:style>
        <p:txBody>
          <a:bodyPr vert="horz" wrap="square" lIns="0" tIns="88900" rIns="0" bIns="0" rtlCol="0">
            <a:spAutoFit/>
          </a:bodyPr>
          <a:lstStyle/>
          <a:p>
            <a:pPr marL="381000" indent="-342900" defTabSz="914400">
              <a:spcBef>
                <a:spcPts val="700"/>
              </a:spcBef>
              <a:buFont typeface="Arial" panose="020B0604020202020204" pitchFamily="34" charset="0"/>
              <a:buChar char="•"/>
            </a:pPr>
            <a:r>
              <a:rPr lang="sr-Cyrl-RS" sz="2400" b="1" spc="-5" dirty="0">
                <a:solidFill>
                  <a:srgbClr val="5A5148"/>
                </a:solidFill>
                <a:latin typeface="Times New Roman"/>
                <a:cs typeface="Times New Roman"/>
              </a:rPr>
              <a:t>Хернија на месту </a:t>
            </a:r>
            <a:r>
              <a:rPr lang="sr-Cyrl-RS" sz="2400" b="1" spc="-5" dirty="0" err="1">
                <a:solidFill>
                  <a:srgbClr val="5A5148"/>
                </a:solidFill>
                <a:latin typeface="Times New Roman"/>
                <a:cs typeface="Times New Roman"/>
              </a:rPr>
              <a:t>инцизије</a:t>
            </a:r>
            <a:endParaRPr lang="sr-Cyrl-RS" sz="2400" spc="-5" dirty="0">
              <a:solidFill>
                <a:prstClr val="black"/>
              </a:solidFill>
              <a:latin typeface="Times New Roman"/>
              <a:cs typeface="Times New Roman"/>
            </a:endParaRPr>
          </a:p>
          <a:p>
            <a:pPr marL="381000" indent="-342900" defTabSz="914400">
              <a:spcBef>
                <a:spcPts val="700"/>
              </a:spcBef>
              <a:buFont typeface="Arial" panose="020B0604020202020204" pitchFamily="34" charset="0"/>
              <a:buChar char="•"/>
            </a:pPr>
            <a:r>
              <a:rPr lang="sr-Cyrl-RS" sz="2400" b="1" dirty="0" err="1">
                <a:solidFill>
                  <a:srgbClr val="5A5148"/>
                </a:solidFill>
                <a:latin typeface="Times New Roman"/>
                <a:cs typeface="Times New Roman"/>
              </a:rPr>
              <a:t>Руптура</a:t>
            </a:r>
            <a:r>
              <a:rPr lang="sr-Cyrl-RS" sz="2400" b="1" dirty="0">
                <a:solidFill>
                  <a:srgbClr val="5A5148"/>
                </a:solidFill>
                <a:latin typeface="Times New Roman"/>
                <a:cs typeface="Times New Roman"/>
              </a:rPr>
              <a:t> ожиљка</a:t>
            </a:r>
          </a:p>
          <a:p>
            <a:pPr marL="381000" indent="-342900" defTabSz="914400">
              <a:spcBef>
                <a:spcPts val="700"/>
              </a:spcBef>
              <a:buFont typeface="Arial" panose="020B0604020202020204" pitchFamily="34" charset="0"/>
              <a:buChar char="•"/>
            </a:pPr>
            <a:r>
              <a:rPr lang="sr-Cyrl-RS" sz="2400" b="1" dirty="0">
                <a:solidFill>
                  <a:srgbClr val="5A5148"/>
                </a:solidFill>
                <a:latin typeface="Times New Roman"/>
                <a:cs typeface="Times New Roman"/>
              </a:rPr>
              <a:t>Поновљени царски рез</a:t>
            </a:r>
          </a:p>
          <a:p>
            <a:pPr marL="152400" defTabSz="914400">
              <a:spcBef>
                <a:spcPts val="500"/>
              </a:spcBef>
              <a:buClr>
                <a:srgbClr val="666699"/>
              </a:buClr>
              <a:buSzPct val="70000"/>
              <a:tabLst>
                <a:tab pos="381000" algn="l"/>
              </a:tabLst>
            </a:pPr>
            <a:endParaRPr sz="2000" dirty="0">
              <a:solidFill>
                <a:prstClr val="black"/>
              </a:solidFill>
              <a:latin typeface="Times New Roman"/>
              <a:cs typeface="Times New Roman"/>
            </a:endParaRPr>
          </a:p>
        </p:txBody>
      </p:sp>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522730" y="0"/>
            <a:ext cx="9146540" cy="3634740"/>
            <a:chOff x="-1270" y="0"/>
            <a:chExt cx="9146540" cy="3634740"/>
          </a:xfrm>
        </p:grpSpPr>
        <p:sp>
          <p:nvSpPr>
            <p:cNvPr id="3" name="object 3"/>
            <p:cNvSpPr/>
            <p:nvPr/>
          </p:nvSpPr>
          <p:spPr>
            <a:xfrm>
              <a:off x="-1270" y="961389"/>
              <a:ext cx="9146540" cy="34290"/>
            </a:xfrm>
            <a:custGeom>
              <a:avLst/>
              <a:gdLst/>
              <a:ahLst/>
              <a:cxnLst/>
              <a:rect l="l" t="t" r="r" b="b"/>
              <a:pathLst>
                <a:path w="9146540" h="34290">
                  <a:moveTo>
                    <a:pt x="9146540" y="0"/>
                  </a:moveTo>
                  <a:lnTo>
                    <a:pt x="0" y="0"/>
                  </a:lnTo>
                  <a:lnTo>
                    <a:pt x="0" y="19050"/>
                  </a:lnTo>
                  <a:lnTo>
                    <a:pt x="0" y="34290"/>
                  </a:lnTo>
                  <a:lnTo>
                    <a:pt x="9146540" y="34290"/>
                  </a:lnTo>
                  <a:lnTo>
                    <a:pt x="9146540" y="19050"/>
                  </a:lnTo>
                  <a:lnTo>
                    <a:pt x="9146540" y="0"/>
                  </a:lnTo>
                  <a:close/>
                </a:path>
              </a:pathLst>
            </a:custGeom>
            <a:solidFill>
              <a:srgbClr val="003D7B"/>
            </a:solidFill>
          </p:spPr>
          <p:txBody>
            <a:bodyPr wrap="square" lIns="0" tIns="0" rIns="0" bIns="0" rtlCol="0"/>
            <a:lstStyle/>
            <a:p>
              <a:pPr defTabSz="914400"/>
              <a:endParaRPr>
                <a:solidFill>
                  <a:prstClr val="black"/>
                </a:solidFill>
                <a:latin typeface="Calibri"/>
              </a:endParaRPr>
            </a:p>
          </p:txBody>
        </p:sp>
        <p:sp>
          <p:nvSpPr>
            <p:cNvPr id="4" name="object 4"/>
            <p:cNvSpPr/>
            <p:nvPr/>
          </p:nvSpPr>
          <p:spPr>
            <a:xfrm>
              <a:off x="-1270" y="99313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3D7C"/>
            </a:solidFill>
          </p:spPr>
          <p:txBody>
            <a:bodyPr wrap="square" lIns="0" tIns="0" rIns="0" bIns="0" rtlCol="0"/>
            <a:lstStyle/>
            <a:p>
              <a:pPr defTabSz="914400"/>
              <a:endParaRPr>
                <a:solidFill>
                  <a:prstClr val="black"/>
                </a:solidFill>
                <a:latin typeface="Calibri"/>
              </a:endParaRPr>
            </a:p>
          </p:txBody>
        </p:sp>
        <p:sp>
          <p:nvSpPr>
            <p:cNvPr id="5" name="object 5"/>
            <p:cNvSpPr/>
            <p:nvPr/>
          </p:nvSpPr>
          <p:spPr>
            <a:xfrm>
              <a:off x="-1270" y="102361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sp>
          <p:nvSpPr>
            <p:cNvPr id="6" name="object 6"/>
            <p:cNvSpPr/>
            <p:nvPr/>
          </p:nvSpPr>
          <p:spPr>
            <a:xfrm>
              <a:off x="-1270" y="105409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3E7E"/>
            </a:solidFill>
          </p:spPr>
          <p:txBody>
            <a:bodyPr wrap="square" lIns="0" tIns="0" rIns="0" bIns="0" rtlCol="0"/>
            <a:lstStyle/>
            <a:p>
              <a:pPr defTabSz="914400"/>
              <a:endParaRPr>
                <a:solidFill>
                  <a:prstClr val="black"/>
                </a:solidFill>
                <a:latin typeface="Calibri"/>
              </a:endParaRPr>
            </a:p>
          </p:txBody>
        </p:sp>
        <p:sp>
          <p:nvSpPr>
            <p:cNvPr id="7" name="object 7"/>
            <p:cNvSpPr/>
            <p:nvPr/>
          </p:nvSpPr>
          <p:spPr>
            <a:xfrm>
              <a:off x="-1270" y="108584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8" name="object 8"/>
            <p:cNvSpPr/>
            <p:nvPr/>
          </p:nvSpPr>
          <p:spPr>
            <a:xfrm>
              <a:off x="-1270" y="111632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3F80"/>
            </a:solidFill>
          </p:spPr>
          <p:txBody>
            <a:bodyPr wrap="square" lIns="0" tIns="0" rIns="0" bIns="0" rtlCol="0"/>
            <a:lstStyle/>
            <a:p>
              <a:pPr defTabSz="914400"/>
              <a:endParaRPr>
                <a:solidFill>
                  <a:prstClr val="black"/>
                </a:solidFill>
                <a:latin typeface="Calibri"/>
              </a:endParaRPr>
            </a:p>
          </p:txBody>
        </p:sp>
        <p:sp>
          <p:nvSpPr>
            <p:cNvPr id="9" name="object 9"/>
            <p:cNvSpPr/>
            <p:nvPr/>
          </p:nvSpPr>
          <p:spPr>
            <a:xfrm>
              <a:off x="-1270" y="114807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10" name="object 10"/>
            <p:cNvSpPr/>
            <p:nvPr/>
          </p:nvSpPr>
          <p:spPr>
            <a:xfrm>
              <a:off x="-1270" y="117855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082"/>
            </a:solidFill>
          </p:spPr>
          <p:txBody>
            <a:bodyPr wrap="square" lIns="0" tIns="0" rIns="0" bIns="0" rtlCol="0"/>
            <a:lstStyle/>
            <a:p>
              <a:pPr defTabSz="914400"/>
              <a:endParaRPr>
                <a:solidFill>
                  <a:prstClr val="black"/>
                </a:solidFill>
                <a:latin typeface="Calibri"/>
              </a:endParaRPr>
            </a:p>
          </p:txBody>
        </p:sp>
        <p:sp>
          <p:nvSpPr>
            <p:cNvPr id="11" name="object 11"/>
            <p:cNvSpPr/>
            <p:nvPr/>
          </p:nvSpPr>
          <p:spPr>
            <a:xfrm>
              <a:off x="-1270" y="120903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sp>
          <p:nvSpPr>
            <p:cNvPr id="12" name="object 12"/>
            <p:cNvSpPr/>
            <p:nvPr/>
          </p:nvSpPr>
          <p:spPr>
            <a:xfrm>
              <a:off x="-1270" y="124078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184"/>
            </a:solidFill>
          </p:spPr>
          <p:txBody>
            <a:bodyPr wrap="square" lIns="0" tIns="0" rIns="0" bIns="0" rtlCol="0"/>
            <a:lstStyle/>
            <a:p>
              <a:pPr defTabSz="914400"/>
              <a:endParaRPr>
                <a:solidFill>
                  <a:prstClr val="black"/>
                </a:solidFill>
                <a:latin typeface="Calibri"/>
              </a:endParaRPr>
            </a:p>
          </p:txBody>
        </p:sp>
        <p:sp>
          <p:nvSpPr>
            <p:cNvPr id="13" name="object 13"/>
            <p:cNvSpPr/>
            <p:nvPr/>
          </p:nvSpPr>
          <p:spPr>
            <a:xfrm>
              <a:off x="-1270" y="127126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14" name="object 14"/>
            <p:cNvSpPr/>
            <p:nvPr/>
          </p:nvSpPr>
          <p:spPr>
            <a:xfrm>
              <a:off x="-1270" y="130301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286"/>
            </a:solidFill>
          </p:spPr>
          <p:txBody>
            <a:bodyPr wrap="square" lIns="0" tIns="0" rIns="0" bIns="0" rtlCol="0"/>
            <a:lstStyle/>
            <a:p>
              <a:pPr defTabSz="914400"/>
              <a:endParaRPr>
                <a:solidFill>
                  <a:prstClr val="black"/>
                </a:solidFill>
                <a:latin typeface="Calibri"/>
              </a:endParaRPr>
            </a:p>
          </p:txBody>
        </p:sp>
        <p:sp>
          <p:nvSpPr>
            <p:cNvPr id="15" name="object 15"/>
            <p:cNvSpPr/>
            <p:nvPr/>
          </p:nvSpPr>
          <p:spPr>
            <a:xfrm>
              <a:off x="-1270" y="133349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16" name="object 16"/>
            <p:cNvSpPr/>
            <p:nvPr/>
          </p:nvSpPr>
          <p:spPr>
            <a:xfrm>
              <a:off x="-1270" y="136524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388"/>
            </a:solidFill>
          </p:spPr>
          <p:txBody>
            <a:bodyPr wrap="square" lIns="0" tIns="0" rIns="0" bIns="0" rtlCol="0"/>
            <a:lstStyle/>
            <a:p>
              <a:pPr defTabSz="914400"/>
              <a:endParaRPr>
                <a:solidFill>
                  <a:prstClr val="black"/>
                </a:solidFill>
                <a:latin typeface="Calibri"/>
              </a:endParaRPr>
            </a:p>
          </p:txBody>
        </p:sp>
        <p:sp>
          <p:nvSpPr>
            <p:cNvPr id="17" name="object 17"/>
            <p:cNvSpPr/>
            <p:nvPr/>
          </p:nvSpPr>
          <p:spPr>
            <a:xfrm>
              <a:off x="-1270" y="139572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18" name="object 18"/>
            <p:cNvSpPr/>
            <p:nvPr/>
          </p:nvSpPr>
          <p:spPr>
            <a:xfrm>
              <a:off x="-1270" y="142747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48A"/>
            </a:solidFill>
          </p:spPr>
          <p:txBody>
            <a:bodyPr wrap="square" lIns="0" tIns="0" rIns="0" bIns="0" rtlCol="0"/>
            <a:lstStyle/>
            <a:p>
              <a:pPr defTabSz="914400"/>
              <a:endParaRPr>
                <a:solidFill>
                  <a:prstClr val="black"/>
                </a:solidFill>
                <a:latin typeface="Calibri"/>
              </a:endParaRPr>
            </a:p>
          </p:txBody>
        </p:sp>
        <p:sp>
          <p:nvSpPr>
            <p:cNvPr id="19" name="object 19"/>
            <p:cNvSpPr/>
            <p:nvPr/>
          </p:nvSpPr>
          <p:spPr>
            <a:xfrm>
              <a:off x="-1270" y="145795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20" name="object 20"/>
            <p:cNvSpPr/>
            <p:nvPr/>
          </p:nvSpPr>
          <p:spPr>
            <a:xfrm>
              <a:off x="-1270" y="148843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58C"/>
            </a:solidFill>
          </p:spPr>
          <p:txBody>
            <a:bodyPr wrap="square" lIns="0" tIns="0" rIns="0" bIns="0" rtlCol="0"/>
            <a:lstStyle/>
            <a:p>
              <a:pPr defTabSz="914400"/>
              <a:endParaRPr>
                <a:solidFill>
                  <a:prstClr val="black"/>
                </a:solidFill>
                <a:latin typeface="Calibri"/>
              </a:endParaRPr>
            </a:p>
          </p:txBody>
        </p:sp>
        <p:sp>
          <p:nvSpPr>
            <p:cNvPr id="21" name="object 21"/>
            <p:cNvSpPr/>
            <p:nvPr/>
          </p:nvSpPr>
          <p:spPr>
            <a:xfrm>
              <a:off x="-1270" y="152018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22" name="object 22"/>
            <p:cNvSpPr/>
            <p:nvPr/>
          </p:nvSpPr>
          <p:spPr>
            <a:xfrm>
              <a:off x="-1270" y="155066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68E"/>
            </a:solidFill>
          </p:spPr>
          <p:txBody>
            <a:bodyPr wrap="square" lIns="0" tIns="0" rIns="0" bIns="0" rtlCol="0"/>
            <a:lstStyle/>
            <a:p>
              <a:pPr defTabSz="914400"/>
              <a:endParaRPr>
                <a:solidFill>
                  <a:prstClr val="black"/>
                </a:solidFill>
                <a:latin typeface="Calibri"/>
              </a:endParaRPr>
            </a:p>
          </p:txBody>
        </p:sp>
        <p:sp>
          <p:nvSpPr>
            <p:cNvPr id="23" name="object 23"/>
            <p:cNvSpPr/>
            <p:nvPr/>
          </p:nvSpPr>
          <p:spPr>
            <a:xfrm>
              <a:off x="-1270" y="158241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24" name="object 24"/>
            <p:cNvSpPr/>
            <p:nvPr/>
          </p:nvSpPr>
          <p:spPr>
            <a:xfrm>
              <a:off x="-1270" y="161289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790"/>
            </a:solidFill>
          </p:spPr>
          <p:txBody>
            <a:bodyPr wrap="square" lIns="0" tIns="0" rIns="0" bIns="0" rtlCol="0"/>
            <a:lstStyle/>
            <a:p>
              <a:pPr defTabSz="914400"/>
              <a:endParaRPr>
                <a:solidFill>
                  <a:prstClr val="black"/>
                </a:solidFill>
                <a:latin typeface="Calibri"/>
              </a:endParaRPr>
            </a:p>
          </p:txBody>
        </p:sp>
        <p:sp>
          <p:nvSpPr>
            <p:cNvPr id="25" name="object 25"/>
            <p:cNvSpPr/>
            <p:nvPr/>
          </p:nvSpPr>
          <p:spPr>
            <a:xfrm>
              <a:off x="-1270" y="164464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26" name="object 26"/>
            <p:cNvSpPr/>
            <p:nvPr/>
          </p:nvSpPr>
          <p:spPr>
            <a:xfrm>
              <a:off x="-1270" y="167512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892"/>
            </a:solidFill>
          </p:spPr>
          <p:txBody>
            <a:bodyPr wrap="square" lIns="0" tIns="0" rIns="0" bIns="0" rtlCol="0"/>
            <a:lstStyle/>
            <a:p>
              <a:pPr defTabSz="914400"/>
              <a:endParaRPr>
                <a:solidFill>
                  <a:prstClr val="black"/>
                </a:solidFill>
                <a:latin typeface="Calibri"/>
              </a:endParaRPr>
            </a:p>
          </p:txBody>
        </p:sp>
        <p:sp>
          <p:nvSpPr>
            <p:cNvPr id="27" name="object 27"/>
            <p:cNvSpPr/>
            <p:nvPr/>
          </p:nvSpPr>
          <p:spPr>
            <a:xfrm>
              <a:off x="-1270" y="170687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28" name="object 28"/>
            <p:cNvSpPr/>
            <p:nvPr/>
          </p:nvSpPr>
          <p:spPr>
            <a:xfrm>
              <a:off x="-1270" y="173735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994"/>
            </a:solidFill>
          </p:spPr>
          <p:txBody>
            <a:bodyPr wrap="square" lIns="0" tIns="0" rIns="0" bIns="0" rtlCol="0"/>
            <a:lstStyle/>
            <a:p>
              <a:pPr defTabSz="914400"/>
              <a:endParaRPr>
                <a:solidFill>
                  <a:prstClr val="black"/>
                </a:solidFill>
                <a:latin typeface="Calibri"/>
              </a:endParaRPr>
            </a:p>
          </p:txBody>
        </p:sp>
        <p:sp>
          <p:nvSpPr>
            <p:cNvPr id="29" name="object 29"/>
            <p:cNvSpPr/>
            <p:nvPr/>
          </p:nvSpPr>
          <p:spPr>
            <a:xfrm>
              <a:off x="-1270" y="176783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30" name="object 30"/>
            <p:cNvSpPr/>
            <p:nvPr/>
          </p:nvSpPr>
          <p:spPr>
            <a:xfrm>
              <a:off x="-1270" y="179958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A96"/>
            </a:solidFill>
          </p:spPr>
          <p:txBody>
            <a:bodyPr wrap="square" lIns="0" tIns="0" rIns="0" bIns="0" rtlCol="0"/>
            <a:lstStyle/>
            <a:p>
              <a:pPr defTabSz="914400"/>
              <a:endParaRPr>
                <a:solidFill>
                  <a:prstClr val="black"/>
                </a:solidFill>
                <a:latin typeface="Calibri"/>
              </a:endParaRPr>
            </a:p>
          </p:txBody>
        </p:sp>
        <p:sp>
          <p:nvSpPr>
            <p:cNvPr id="31" name="object 31"/>
            <p:cNvSpPr/>
            <p:nvPr/>
          </p:nvSpPr>
          <p:spPr>
            <a:xfrm>
              <a:off x="-1270" y="183006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32" name="object 32"/>
            <p:cNvSpPr/>
            <p:nvPr/>
          </p:nvSpPr>
          <p:spPr>
            <a:xfrm>
              <a:off x="-1270" y="186181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B99"/>
            </a:solidFill>
          </p:spPr>
          <p:txBody>
            <a:bodyPr wrap="square" lIns="0" tIns="0" rIns="0" bIns="0" rtlCol="0"/>
            <a:lstStyle/>
            <a:p>
              <a:pPr defTabSz="914400"/>
              <a:endParaRPr>
                <a:solidFill>
                  <a:prstClr val="black"/>
                </a:solidFill>
                <a:latin typeface="Calibri"/>
              </a:endParaRPr>
            </a:p>
          </p:txBody>
        </p:sp>
        <p:sp>
          <p:nvSpPr>
            <p:cNvPr id="33" name="object 33"/>
            <p:cNvSpPr/>
            <p:nvPr/>
          </p:nvSpPr>
          <p:spPr>
            <a:xfrm>
              <a:off x="-1270" y="189229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34" name="object 34"/>
            <p:cNvSpPr/>
            <p:nvPr/>
          </p:nvSpPr>
          <p:spPr>
            <a:xfrm>
              <a:off x="-1270" y="192404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C9A"/>
            </a:solidFill>
          </p:spPr>
          <p:txBody>
            <a:bodyPr wrap="square" lIns="0" tIns="0" rIns="0" bIns="0" rtlCol="0"/>
            <a:lstStyle/>
            <a:p>
              <a:pPr defTabSz="914400"/>
              <a:endParaRPr>
                <a:solidFill>
                  <a:prstClr val="black"/>
                </a:solidFill>
                <a:latin typeface="Calibri"/>
              </a:endParaRPr>
            </a:p>
          </p:txBody>
        </p:sp>
        <p:sp>
          <p:nvSpPr>
            <p:cNvPr id="35" name="object 35"/>
            <p:cNvSpPr/>
            <p:nvPr/>
          </p:nvSpPr>
          <p:spPr>
            <a:xfrm>
              <a:off x="-1270" y="195452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sp>
          <p:nvSpPr>
            <p:cNvPr id="36" name="object 36"/>
            <p:cNvSpPr/>
            <p:nvPr/>
          </p:nvSpPr>
          <p:spPr>
            <a:xfrm>
              <a:off x="-1270" y="198627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D9C"/>
            </a:solidFill>
          </p:spPr>
          <p:txBody>
            <a:bodyPr wrap="square" lIns="0" tIns="0" rIns="0" bIns="0" rtlCol="0"/>
            <a:lstStyle/>
            <a:p>
              <a:pPr defTabSz="914400"/>
              <a:endParaRPr>
                <a:solidFill>
                  <a:prstClr val="black"/>
                </a:solidFill>
                <a:latin typeface="Calibri"/>
              </a:endParaRPr>
            </a:p>
          </p:txBody>
        </p:sp>
        <p:sp>
          <p:nvSpPr>
            <p:cNvPr id="37" name="object 37"/>
            <p:cNvSpPr/>
            <p:nvPr/>
          </p:nvSpPr>
          <p:spPr>
            <a:xfrm>
              <a:off x="-1270" y="201675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38" name="object 38"/>
            <p:cNvSpPr/>
            <p:nvPr/>
          </p:nvSpPr>
          <p:spPr>
            <a:xfrm>
              <a:off x="-1270" y="204723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E9E"/>
            </a:solidFill>
          </p:spPr>
          <p:txBody>
            <a:bodyPr wrap="square" lIns="0" tIns="0" rIns="0" bIns="0" rtlCol="0"/>
            <a:lstStyle/>
            <a:p>
              <a:pPr defTabSz="914400"/>
              <a:endParaRPr>
                <a:solidFill>
                  <a:prstClr val="black"/>
                </a:solidFill>
                <a:latin typeface="Calibri"/>
              </a:endParaRPr>
            </a:p>
          </p:txBody>
        </p:sp>
        <p:sp>
          <p:nvSpPr>
            <p:cNvPr id="39" name="object 39"/>
            <p:cNvSpPr/>
            <p:nvPr/>
          </p:nvSpPr>
          <p:spPr>
            <a:xfrm>
              <a:off x="-1270" y="207898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40" name="object 40"/>
            <p:cNvSpPr/>
            <p:nvPr/>
          </p:nvSpPr>
          <p:spPr>
            <a:xfrm>
              <a:off x="-1270" y="210946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FA0"/>
            </a:solidFill>
          </p:spPr>
          <p:txBody>
            <a:bodyPr wrap="square" lIns="0" tIns="0" rIns="0" bIns="0" rtlCol="0"/>
            <a:lstStyle/>
            <a:p>
              <a:pPr defTabSz="914400"/>
              <a:endParaRPr>
                <a:solidFill>
                  <a:prstClr val="black"/>
                </a:solidFill>
                <a:latin typeface="Calibri"/>
              </a:endParaRPr>
            </a:p>
          </p:txBody>
        </p:sp>
        <p:sp>
          <p:nvSpPr>
            <p:cNvPr id="41" name="object 41"/>
            <p:cNvSpPr/>
            <p:nvPr/>
          </p:nvSpPr>
          <p:spPr>
            <a:xfrm>
              <a:off x="-1270" y="214121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42" name="object 42"/>
            <p:cNvSpPr/>
            <p:nvPr/>
          </p:nvSpPr>
          <p:spPr>
            <a:xfrm>
              <a:off x="-1270" y="217169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50A2"/>
            </a:solidFill>
          </p:spPr>
          <p:txBody>
            <a:bodyPr wrap="square" lIns="0" tIns="0" rIns="0" bIns="0" rtlCol="0"/>
            <a:lstStyle/>
            <a:p>
              <a:pPr defTabSz="914400"/>
              <a:endParaRPr>
                <a:solidFill>
                  <a:prstClr val="black"/>
                </a:solidFill>
                <a:latin typeface="Calibri"/>
              </a:endParaRPr>
            </a:p>
          </p:txBody>
        </p:sp>
        <p:sp>
          <p:nvSpPr>
            <p:cNvPr id="43" name="object 43"/>
            <p:cNvSpPr/>
            <p:nvPr/>
          </p:nvSpPr>
          <p:spPr>
            <a:xfrm>
              <a:off x="-1270" y="2203449"/>
              <a:ext cx="9146540" cy="33020"/>
            </a:xfrm>
            <a:custGeom>
              <a:avLst/>
              <a:gdLst/>
              <a:ahLst/>
              <a:cxnLst/>
              <a:rect l="l" t="t" r="r" b="b"/>
              <a:pathLst>
                <a:path w="9146540" h="33019">
                  <a:moveTo>
                    <a:pt x="9146540" y="0"/>
                  </a:moveTo>
                  <a:lnTo>
                    <a:pt x="0" y="0"/>
                  </a:lnTo>
                  <a:lnTo>
                    <a:pt x="0" y="2540"/>
                  </a:lnTo>
                  <a:lnTo>
                    <a:pt x="0" y="33020"/>
                  </a:lnTo>
                  <a:lnTo>
                    <a:pt x="9146540" y="33020"/>
                  </a:lnTo>
                  <a:lnTo>
                    <a:pt x="9146540" y="2540"/>
                  </a:lnTo>
                  <a:lnTo>
                    <a:pt x="9146540" y="0"/>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44" name="object 44"/>
            <p:cNvSpPr/>
            <p:nvPr/>
          </p:nvSpPr>
          <p:spPr>
            <a:xfrm>
              <a:off x="-1270" y="223392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1A4"/>
            </a:solidFill>
          </p:spPr>
          <p:txBody>
            <a:bodyPr wrap="square" lIns="0" tIns="0" rIns="0" bIns="0" rtlCol="0"/>
            <a:lstStyle/>
            <a:p>
              <a:pPr defTabSz="914400"/>
              <a:endParaRPr>
                <a:solidFill>
                  <a:prstClr val="black"/>
                </a:solidFill>
                <a:latin typeface="Calibri"/>
              </a:endParaRPr>
            </a:p>
          </p:txBody>
        </p:sp>
        <p:sp>
          <p:nvSpPr>
            <p:cNvPr id="45" name="object 45"/>
            <p:cNvSpPr/>
            <p:nvPr/>
          </p:nvSpPr>
          <p:spPr>
            <a:xfrm>
              <a:off x="-1270" y="2265679"/>
              <a:ext cx="9146540" cy="33020"/>
            </a:xfrm>
            <a:custGeom>
              <a:avLst/>
              <a:gdLst/>
              <a:ahLst/>
              <a:cxnLst/>
              <a:rect l="l" t="t" r="r" b="b"/>
              <a:pathLst>
                <a:path w="9146540" h="33019">
                  <a:moveTo>
                    <a:pt x="9146540" y="0"/>
                  </a:moveTo>
                  <a:lnTo>
                    <a:pt x="0" y="0"/>
                  </a:lnTo>
                  <a:lnTo>
                    <a:pt x="0" y="33020"/>
                  </a:lnTo>
                  <a:lnTo>
                    <a:pt x="9146540" y="33020"/>
                  </a:lnTo>
                  <a:lnTo>
                    <a:pt x="9146540" y="0"/>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46" name="object 46"/>
            <p:cNvSpPr/>
            <p:nvPr/>
          </p:nvSpPr>
          <p:spPr>
            <a:xfrm>
              <a:off x="-1270" y="2296159"/>
              <a:ext cx="9146540" cy="64769"/>
            </a:xfrm>
            <a:custGeom>
              <a:avLst/>
              <a:gdLst/>
              <a:ahLst/>
              <a:cxnLst/>
              <a:rect l="l" t="t" r="r" b="b"/>
              <a:pathLst>
                <a:path w="9146540" h="64769">
                  <a:moveTo>
                    <a:pt x="9146540" y="0"/>
                  </a:moveTo>
                  <a:lnTo>
                    <a:pt x="0" y="0"/>
                  </a:lnTo>
                  <a:lnTo>
                    <a:pt x="0" y="30480"/>
                  </a:lnTo>
                  <a:lnTo>
                    <a:pt x="0" y="34290"/>
                  </a:lnTo>
                  <a:lnTo>
                    <a:pt x="0" y="64770"/>
                  </a:lnTo>
                  <a:lnTo>
                    <a:pt x="9146540" y="64770"/>
                  </a:lnTo>
                  <a:lnTo>
                    <a:pt x="9146540" y="34290"/>
                  </a:lnTo>
                  <a:lnTo>
                    <a:pt x="9146540" y="30480"/>
                  </a:lnTo>
                  <a:lnTo>
                    <a:pt x="9146540" y="0"/>
                  </a:lnTo>
                  <a:close/>
                </a:path>
              </a:pathLst>
            </a:custGeom>
            <a:solidFill>
              <a:srgbClr val="0052A6"/>
            </a:solidFill>
          </p:spPr>
          <p:txBody>
            <a:bodyPr wrap="square" lIns="0" tIns="0" rIns="0" bIns="0" rtlCol="0"/>
            <a:lstStyle/>
            <a:p>
              <a:pPr defTabSz="914400"/>
              <a:endParaRPr>
                <a:solidFill>
                  <a:prstClr val="black"/>
                </a:solidFill>
                <a:latin typeface="Calibri"/>
              </a:endParaRPr>
            </a:p>
          </p:txBody>
        </p:sp>
        <p:sp>
          <p:nvSpPr>
            <p:cNvPr id="47" name="object 47"/>
            <p:cNvSpPr/>
            <p:nvPr/>
          </p:nvSpPr>
          <p:spPr>
            <a:xfrm>
              <a:off x="-1270" y="2358390"/>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48" name="object 48"/>
            <p:cNvSpPr/>
            <p:nvPr/>
          </p:nvSpPr>
          <p:spPr>
            <a:xfrm>
              <a:off x="-1270" y="23888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3A8"/>
            </a:solidFill>
          </p:spPr>
          <p:txBody>
            <a:bodyPr wrap="square" lIns="0" tIns="0" rIns="0" bIns="0" rtlCol="0"/>
            <a:lstStyle/>
            <a:p>
              <a:pPr defTabSz="914400"/>
              <a:endParaRPr>
                <a:solidFill>
                  <a:prstClr val="black"/>
                </a:solidFill>
                <a:latin typeface="Calibri"/>
              </a:endParaRPr>
            </a:p>
          </p:txBody>
        </p:sp>
        <p:sp>
          <p:nvSpPr>
            <p:cNvPr id="49" name="object 49"/>
            <p:cNvSpPr/>
            <p:nvPr/>
          </p:nvSpPr>
          <p:spPr>
            <a:xfrm>
              <a:off x="-1270" y="2420619"/>
              <a:ext cx="9146540" cy="33020"/>
            </a:xfrm>
            <a:custGeom>
              <a:avLst/>
              <a:gdLst/>
              <a:ahLst/>
              <a:cxnLst/>
              <a:rect l="l" t="t" r="r" b="b"/>
              <a:pathLst>
                <a:path w="9146540" h="33019">
                  <a:moveTo>
                    <a:pt x="9146540" y="0"/>
                  </a:moveTo>
                  <a:lnTo>
                    <a:pt x="0" y="0"/>
                  </a:lnTo>
                  <a:lnTo>
                    <a:pt x="0" y="15240"/>
                  </a:lnTo>
                  <a:lnTo>
                    <a:pt x="0" y="33020"/>
                  </a:lnTo>
                  <a:lnTo>
                    <a:pt x="735330" y="33020"/>
                  </a:lnTo>
                  <a:lnTo>
                    <a:pt x="735330" y="15240"/>
                  </a:lnTo>
                  <a:lnTo>
                    <a:pt x="6949440" y="15240"/>
                  </a:lnTo>
                  <a:lnTo>
                    <a:pt x="6949440" y="33020"/>
                  </a:lnTo>
                  <a:lnTo>
                    <a:pt x="8215630" y="33020"/>
                  </a:lnTo>
                  <a:lnTo>
                    <a:pt x="8215630" y="15240"/>
                  </a:lnTo>
                  <a:lnTo>
                    <a:pt x="9100820" y="15240"/>
                  </a:lnTo>
                  <a:lnTo>
                    <a:pt x="9100820" y="33020"/>
                  </a:lnTo>
                  <a:lnTo>
                    <a:pt x="9146527" y="33020"/>
                  </a:lnTo>
                  <a:lnTo>
                    <a:pt x="9146527" y="15240"/>
                  </a:lnTo>
                  <a:lnTo>
                    <a:pt x="9146540" y="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50" name="object 50"/>
            <p:cNvSpPr/>
            <p:nvPr/>
          </p:nvSpPr>
          <p:spPr>
            <a:xfrm>
              <a:off x="-1270" y="245109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215630" y="0"/>
                  </a:moveTo>
                  <a:lnTo>
                    <a:pt x="6949440" y="0"/>
                  </a:lnTo>
                  <a:lnTo>
                    <a:pt x="6949440" y="34290"/>
                  </a:lnTo>
                  <a:lnTo>
                    <a:pt x="8215630" y="34290"/>
                  </a:lnTo>
                  <a:lnTo>
                    <a:pt x="8215630" y="0"/>
                  </a:lnTo>
                  <a:close/>
                </a:path>
                <a:path w="9146540" h="34289">
                  <a:moveTo>
                    <a:pt x="9146527" y="0"/>
                  </a:moveTo>
                  <a:lnTo>
                    <a:pt x="9100820" y="0"/>
                  </a:lnTo>
                  <a:lnTo>
                    <a:pt x="9100820" y="34290"/>
                  </a:lnTo>
                  <a:lnTo>
                    <a:pt x="9146527" y="34290"/>
                  </a:lnTo>
                  <a:lnTo>
                    <a:pt x="9146527" y="0"/>
                  </a:lnTo>
                  <a:close/>
                </a:path>
              </a:pathLst>
            </a:custGeom>
            <a:solidFill>
              <a:srgbClr val="0054AA"/>
            </a:solidFill>
          </p:spPr>
          <p:txBody>
            <a:bodyPr wrap="square" lIns="0" tIns="0" rIns="0" bIns="0" rtlCol="0"/>
            <a:lstStyle/>
            <a:p>
              <a:pPr defTabSz="914400"/>
              <a:endParaRPr>
                <a:solidFill>
                  <a:prstClr val="black"/>
                </a:solidFill>
                <a:latin typeface="Calibri"/>
              </a:endParaRPr>
            </a:p>
          </p:txBody>
        </p:sp>
        <p:sp>
          <p:nvSpPr>
            <p:cNvPr id="51" name="object 51"/>
            <p:cNvSpPr/>
            <p:nvPr/>
          </p:nvSpPr>
          <p:spPr>
            <a:xfrm>
              <a:off x="-1270" y="248157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313420" y="0"/>
                  </a:moveTo>
                  <a:lnTo>
                    <a:pt x="7045960" y="0"/>
                  </a:lnTo>
                  <a:lnTo>
                    <a:pt x="7045960" y="34290"/>
                  </a:lnTo>
                  <a:lnTo>
                    <a:pt x="8313420" y="34290"/>
                  </a:lnTo>
                  <a:lnTo>
                    <a:pt x="8313420" y="0"/>
                  </a:lnTo>
                  <a:close/>
                </a:path>
                <a:path w="9146540" h="34289">
                  <a:moveTo>
                    <a:pt x="9146527" y="0"/>
                  </a:moveTo>
                  <a:lnTo>
                    <a:pt x="9100820" y="0"/>
                  </a:lnTo>
                  <a:lnTo>
                    <a:pt x="9100820" y="34290"/>
                  </a:lnTo>
                  <a:lnTo>
                    <a:pt x="9146527" y="34290"/>
                  </a:lnTo>
                  <a:lnTo>
                    <a:pt x="9146527" y="0"/>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52" name="object 52"/>
            <p:cNvSpPr/>
            <p:nvPr/>
          </p:nvSpPr>
          <p:spPr>
            <a:xfrm>
              <a:off x="-1270" y="251332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313420" y="0"/>
                  </a:moveTo>
                  <a:lnTo>
                    <a:pt x="7045960" y="0"/>
                  </a:lnTo>
                  <a:lnTo>
                    <a:pt x="7045960" y="34290"/>
                  </a:lnTo>
                  <a:lnTo>
                    <a:pt x="8313420" y="34290"/>
                  </a:lnTo>
                  <a:lnTo>
                    <a:pt x="8313420" y="0"/>
                  </a:lnTo>
                  <a:close/>
                </a:path>
                <a:path w="9146540" h="34289">
                  <a:moveTo>
                    <a:pt x="9146527" y="0"/>
                  </a:moveTo>
                  <a:lnTo>
                    <a:pt x="9100820" y="0"/>
                  </a:lnTo>
                  <a:lnTo>
                    <a:pt x="9100820" y="34290"/>
                  </a:lnTo>
                  <a:lnTo>
                    <a:pt x="9146527" y="34290"/>
                  </a:lnTo>
                  <a:lnTo>
                    <a:pt x="9146527" y="0"/>
                  </a:lnTo>
                  <a:close/>
                </a:path>
              </a:pathLst>
            </a:custGeom>
            <a:solidFill>
              <a:srgbClr val="0055AC"/>
            </a:solidFill>
          </p:spPr>
          <p:txBody>
            <a:bodyPr wrap="square" lIns="0" tIns="0" rIns="0" bIns="0" rtlCol="0"/>
            <a:lstStyle/>
            <a:p>
              <a:pPr defTabSz="914400"/>
              <a:endParaRPr>
                <a:solidFill>
                  <a:prstClr val="black"/>
                </a:solidFill>
                <a:latin typeface="Calibri"/>
              </a:endParaRPr>
            </a:p>
          </p:txBody>
        </p:sp>
        <p:sp>
          <p:nvSpPr>
            <p:cNvPr id="53" name="object 53"/>
            <p:cNvSpPr/>
            <p:nvPr/>
          </p:nvSpPr>
          <p:spPr>
            <a:xfrm>
              <a:off x="-1270" y="2545079"/>
              <a:ext cx="9146540" cy="33020"/>
            </a:xfrm>
            <a:custGeom>
              <a:avLst/>
              <a:gdLst/>
              <a:ahLst/>
              <a:cxnLst/>
              <a:rect l="l" t="t" r="r" b="b"/>
              <a:pathLst>
                <a:path w="9146540" h="33019">
                  <a:moveTo>
                    <a:pt x="685800" y="0"/>
                  </a:moveTo>
                  <a:lnTo>
                    <a:pt x="0" y="0"/>
                  </a:lnTo>
                  <a:lnTo>
                    <a:pt x="0" y="33020"/>
                  </a:lnTo>
                  <a:lnTo>
                    <a:pt x="685800" y="33020"/>
                  </a:lnTo>
                  <a:lnTo>
                    <a:pt x="685800" y="0"/>
                  </a:lnTo>
                  <a:close/>
                </a:path>
                <a:path w="9146540" h="33019">
                  <a:moveTo>
                    <a:pt x="8411210" y="0"/>
                  </a:moveTo>
                  <a:lnTo>
                    <a:pt x="7145020" y="0"/>
                  </a:lnTo>
                  <a:lnTo>
                    <a:pt x="7145020" y="33020"/>
                  </a:lnTo>
                  <a:lnTo>
                    <a:pt x="8411210" y="33020"/>
                  </a:lnTo>
                  <a:lnTo>
                    <a:pt x="8411210" y="0"/>
                  </a:lnTo>
                  <a:close/>
                </a:path>
                <a:path w="9146540" h="33019">
                  <a:moveTo>
                    <a:pt x="9146527" y="0"/>
                  </a:moveTo>
                  <a:lnTo>
                    <a:pt x="9100820" y="0"/>
                  </a:lnTo>
                  <a:lnTo>
                    <a:pt x="9100820" y="33020"/>
                  </a:lnTo>
                  <a:lnTo>
                    <a:pt x="9146527" y="33020"/>
                  </a:lnTo>
                  <a:lnTo>
                    <a:pt x="9146527" y="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54" name="object 54"/>
            <p:cNvSpPr/>
            <p:nvPr/>
          </p:nvSpPr>
          <p:spPr>
            <a:xfrm>
              <a:off x="-1270" y="257555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411210" y="0"/>
                  </a:moveTo>
                  <a:lnTo>
                    <a:pt x="7145020" y="0"/>
                  </a:lnTo>
                  <a:lnTo>
                    <a:pt x="7145020" y="34290"/>
                  </a:lnTo>
                  <a:lnTo>
                    <a:pt x="8411210" y="34290"/>
                  </a:lnTo>
                  <a:lnTo>
                    <a:pt x="8411210" y="0"/>
                  </a:lnTo>
                  <a:close/>
                </a:path>
                <a:path w="9146540" h="34289">
                  <a:moveTo>
                    <a:pt x="9146527" y="0"/>
                  </a:moveTo>
                  <a:lnTo>
                    <a:pt x="9100820" y="0"/>
                  </a:lnTo>
                  <a:lnTo>
                    <a:pt x="9100820" y="34290"/>
                  </a:lnTo>
                  <a:lnTo>
                    <a:pt x="9146527" y="34290"/>
                  </a:lnTo>
                  <a:lnTo>
                    <a:pt x="9146527" y="0"/>
                  </a:lnTo>
                  <a:close/>
                </a:path>
              </a:pathLst>
            </a:custGeom>
            <a:solidFill>
              <a:srgbClr val="0056AE"/>
            </a:solidFill>
          </p:spPr>
          <p:txBody>
            <a:bodyPr wrap="square" lIns="0" tIns="0" rIns="0" bIns="0" rtlCol="0"/>
            <a:lstStyle/>
            <a:p>
              <a:pPr defTabSz="914400"/>
              <a:endParaRPr>
                <a:solidFill>
                  <a:prstClr val="black"/>
                </a:solidFill>
                <a:latin typeface="Calibri"/>
              </a:endParaRPr>
            </a:p>
          </p:txBody>
        </p:sp>
        <p:sp>
          <p:nvSpPr>
            <p:cNvPr id="55" name="object 55"/>
            <p:cNvSpPr/>
            <p:nvPr/>
          </p:nvSpPr>
          <p:spPr>
            <a:xfrm>
              <a:off x="-1270" y="260603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509000" y="0"/>
                  </a:moveTo>
                  <a:lnTo>
                    <a:pt x="7242810" y="0"/>
                  </a:lnTo>
                  <a:lnTo>
                    <a:pt x="7242810" y="34290"/>
                  </a:lnTo>
                  <a:lnTo>
                    <a:pt x="8509000" y="34290"/>
                  </a:lnTo>
                  <a:lnTo>
                    <a:pt x="8509000" y="0"/>
                  </a:lnTo>
                  <a:close/>
                </a:path>
                <a:path w="9146540" h="34289">
                  <a:moveTo>
                    <a:pt x="9146527" y="0"/>
                  </a:moveTo>
                  <a:lnTo>
                    <a:pt x="9100820" y="0"/>
                  </a:lnTo>
                  <a:lnTo>
                    <a:pt x="9100820" y="34290"/>
                  </a:lnTo>
                  <a:lnTo>
                    <a:pt x="9146527" y="34290"/>
                  </a:lnTo>
                  <a:lnTo>
                    <a:pt x="9146527" y="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56" name="object 56"/>
            <p:cNvSpPr/>
            <p:nvPr/>
          </p:nvSpPr>
          <p:spPr>
            <a:xfrm>
              <a:off x="-1270" y="263778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509000" y="0"/>
                  </a:moveTo>
                  <a:lnTo>
                    <a:pt x="7242810" y="0"/>
                  </a:lnTo>
                  <a:lnTo>
                    <a:pt x="7242810" y="34290"/>
                  </a:lnTo>
                  <a:lnTo>
                    <a:pt x="8509000" y="34290"/>
                  </a:lnTo>
                  <a:lnTo>
                    <a:pt x="8509000" y="0"/>
                  </a:lnTo>
                  <a:close/>
                </a:path>
                <a:path w="9146540" h="34289">
                  <a:moveTo>
                    <a:pt x="9146527" y="0"/>
                  </a:moveTo>
                  <a:lnTo>
                    <a:pt x="9100820" y="0"/>
                  </a:lnTo>
                  <a:lnTo>
                    <a:pt x="9100820" y="34290"/>
                  </a:lnTo>
                  <a:lnTo>
                    <a:pt x="9146527" y="34290"/>
                  </a:lnTo>
                  <a:lnTo>
                    <a:pt x="9146527" y="0"/>
                  </a:lnTo>
                  <a:close/>
                </a:path>
              </a:pathLst>
            </a:custGeom>
            <a:solidFill>
              <a:srgbClr val="0057B0"/>
            </a:solidFill>
          </p:spPr>
          <p:txBody>
            <a:bodyPr wrap="square" lIns="0" tIns="0" rIns="0" bIns="0" rtlCol="0"/>
            <a:lstStyle/>
            <a:p>
              <a:pPr defTabSz="914400"/>
              <a:endParaRPr>
                <a:solidFill>
                  <a:prstClr val="black"/>
                </a:solidFill>
                <a:latin typeface="Calibri"/>
              </a:endParaRPr>
            </a:p>
          </p:txBody>
        </p:sp>
        <p:sp>
          <p:nvSpPr>
            <p:cNvPr id="57" name="object 57"/>
            <p:cNvSpPr/>
            <p:nvPr/>
          </p:nvSpPr>
          <p:spPr>
            <a:xfrm>
              <a:off x="-1270" y="266826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606790" y="0"/>
                  </a:moveTo>
                  <a:lnTo>
                    <a:pt x="7339330" y="0"/>
                  </a:lnTo>
                  <a:lnTo>
                    <a:pt x="7339330" y="34290"/>
                  </a:lnTo>
                  <a:lnTo>
                    <a:pt x="8606790" y="34290"/>
                  </a:lnTo>
                  <a:lnTo>
                    <a:pt x="8606790" y="0"/>
                  </a:lnTo>
                  <a:close/>
                </a:path>
                <a:path w="9146540" h="34289">
                  <a:moveTo>
                    <a:pt x="9146527" y="0"/>
                  </a:moveTo>
                  <a:lnTo>
                    <a:pt x="9100820" y="0"/>
                  </a:lnTo>
                  <a:lnTo>
                    <a:pt x="9100820" y="34290"/>
                  </a:lnTo>
                  <a:lnTo>
                    <a:pt x="9146527" y="34290"/>
                  </a:lnTo>
                  <a:lnTo>
                    <a:pt x="9146527" y="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58" name="object 58"/>
            <p:cNvSpPr/>
            <p:nvPr/>
          </p:nvSpPr>
          <p:spPr>
            <a:xfrm>
              <a:off x="-1270" y="2700019"/>
              <a:ext cx="9146540" cy="33020"/>
            </a:xfrm>
            <a:custGeom>
              <a:avLst/>
              <a:gdLst/>
              <a:ahLst/>
              <a:cxnLst/>
              <a:rect l="l" t="t" r="r" b="b"/>
              <a:pathLst>
                <a:path w="9146540" h="33019">
                  <a:moveTo>
                    <a:pt x="685800" y="0"/>
                  </a:moveTo>
                  <a:lnTo>
                    <a:pt x="0" y="0"/>
                  </a:lnTo>
                  <a:lnTo>
                    <a:pt x="0" y="33020"/>
                  </a:lnTo>
                  <a:lnTo>
                    <a:pt x="685800" y="33020"/>
                  </a:lnTo>
                  <a:lnTo>
                    <a:pt x="685800" y="0"/>
                  </a:lnTo>
                  <a:close/>
                </a:path>
                <a:path w="9146540" h="33019">
                  <a:moveTo>
                    <a:pt x="8606790" y="0"/>
                  </a:moveTo>
                  <a:lnTo>
                    <a:pt x="7339330" y="0"/>
                  </a:lnTo>
                  <a:lnTo>
                    <a:pt x="7339330" y="33020"/>
                  </a:lnTo>
                  <a:lnTo>
                    <a:pt x="8606790" y="33020"/>
                  </a:lnTo>
                  <a:lnTo>
                    <a:pt x="8606790" y="0"/>
                  </a:lnTo>
                  <a:close/>
                </a:path>
                <a:path w="9146540" h="33019">
                  <a:moveTo>
                    <a:pt x="9146527" y="0"/>
                  </a:moveTo>
                  <a:lnTo>
                    <a:pt x="9100820" y="0"/>
                  </a:lnTo>
                  <a:lnTo>
                    <a:pt x="9100820" y="33020"/>
                  </a:lnTo>
                  <a:lnTo>
                    <a:pt x="9146527" y="33020"/>
                  </a:lnTo>
                  <a:lnTo>
                    <a:pt x="9146527" y="0"/>
                  </a:lnTo>
                  <a:close/>
                </a:path>
              </a:pathLst>
            </a:custGeom>
            <a:solidFill>
              <a:srgbClr val="0058B2"/>
            </a:solidFill>
          </p:spPr>
          <p:txBody>
            <a:bodyPr wrap="square" lIns="0" tIns="0" rIns="0" bIns="0" rtlCol="0"/>
            <a:lstStyle/>
            <a:p>
              <a:pPr defTabSz="914400"/>
              <a:endParaRPr>
                <a:solidFill>
                  <a:prstClr val="black"/>
                </a:solidFill>
                <a:latin typeface="Calibri"/>
              </a:endParaRPr>
            </a:p>
          </p:txBody>
        </p:sp>
        <p:sp>
          <p:nvSpPr>
            <p:cNvPr id="59" name="object 59"/>
            <p:cNvSpPr/>
            <p:nvPr/>
          </p:nvSpPr>
          <p:spPr>
            <a:xfrm>
              <a:off x="-1270" y="273049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704580" y="0"/>
                  </a:moveTo>
                  <a:lnTo>
                    <a:pt x="7438390" y="0"/>
                  </a:lnTo>
                  <a:lnTo>
                    <a:pt x="7438390" y="34290"/>
                  </a:lnTo>
                  <a:lnTo>
                    <a:pt x="8704580" y="34290"/>
                  </a:lnTo>
                  <a:lnTo>
                    <a:pt x="8704580" y="0"/>
                  </a:lnTo>
                  <a:close/>
                </a:path>
                <a:path w="9146540" h="34289">
                  <a:moveTo>
                    <a:pt x="9146527" y="0"/>
                  </a:moveTo>
                  <a:lnTo>
                    <a:pt x="9100820" y="0"/>
                  </a:lnTo>
                  <a:lnTo>
                    <a:pt x="9100820" y="34290"/>
                  </a:lnTo>
                  <a:lnTo>
                    <a:pt x="9146527" y="34290"/>
                  </a:lnTo>
                  <a:lnTo>
                    <a:pt x="9146527" y="0"/>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sp>
          <p:nvSpPr>
            <p:cNvPr id="60" name="object 60"/>
            <p:cNvSpPr/>
            <p:nvPr/>
          </p:nvSpPr>
          <p:spPr>
            <a:xfrm>
              <a:off x="-1270" y="276097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704580" y="0"/>
                  </a:moveTo>
                  <a:lnTo>
                    <a:pt x="7438390" y="0"/>
                  </a:lnTo>
                  <a:lnTo>
                    <a:pt x="7438390" y="34290"/>
                  </a:lnTo>
                  <a:lnTo>
                    <a:pt x="8704580" y="34290"/>
                  </a:lnTo>
                  <a:lnTo>
                    <a:pt x="8704580" y="0"/>
                  </a:lnTo>
                  <a:close/>
                </a:path>
                <a:path w="9146540" h="34289">
                  <a:moveTo>
                    <a:pt x="9146527" y="0"/>
                  </a:moveTo>
                  <a:lnTo>
                    <a:pt x="9100820" y="0"/>
                  </a:lnTo>
                  <a:lnTo>
                    <a:pt x="9100820" y="34290"/>
                  </a:lnTo>
                  <a:lnTo>
                    <a:pt x="9146527" y="34290"/>
                  </a:lnTo>
                  <a:lnTo>
                    <a:pt x="9146527" y="0"/>
                  </a:lnTo>
                  <a:close/>
                </a:path>
              </a:pathLst>
            </a:custGeom>
            <a:solidFill>
              <a:srgbClr val="0059B4"/>
            </a:solidFill>
          </p:spPr>
          <p:txBody>
            <a:bodyPr wrap="square" lIns="0" tIns="0" rIns="0" bIns="0" rtlCol="0"/>
            <a:lstStyle/>
            <a:p>
              <a:pPr defTabSz="914400"/>
              <a:endParaRPr>
                <a:solidFill>
                  <a:prstClr val="black"/>
                </a:solidFill>
                <a:latin typeface="Calibri"/>
              </a:endParaRPr>
            </a:p>
          </p:txBody>
        </p:sp>
        <p:sp>
          <p:nvSpPr>
            <p:cNvPr id="61" name="object 61"/>
            <p:cNvSpPr/>
            <p:nvPr/>
          </p:nvSpPr>
          <p:spPr>
            <a:xfrm>
              <a:off x="-1270" y="279272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802370" y="0"/>
                  </a:moveTo>
                  <a:lnTo>
                    <a:pt x="7536180" y="0"/>
                  </a:lnTo>
                  <a:lnTo>
                    <a:pt x="7536180" y="34290"/>
                  </a:lnTo>
                  <a:lnTo>
                    <a:pt x="8802370" y="34290"/>
                  </a:lnTo>
                  <a:lnTo>
                    <a:pt x="8802370" y="0"/>
                  </a:lnTo>
                  <a:close/>
                </a:path>
                <a:path w="9146540" h="34289">
                  <a:moveTo>
                    <a:pt x="9146527" y="0"/>
                  </a:moveTo>
                  <a:lnTo>
                    <a:pt x="9100820" y="0"/>
                  </a:lnTo>
                  <a:lnTo>
                    <a:pt x="9100820" y="34290"/>
                  </a:lnTo>
                  <a:lnTo>
                    <a:pt x="9146527" y="34290"/>
                  </a:lnTo>
                  <a:lnTo>
                    <a:pt x="9146527" y="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62" name="object 62"/>
            <p:cNvSpPr/>
            <p:nvPr/>
          </p:nvSpPr>
          <p:spPr>
            <a:xfrm>
              <a:off x="-1270" y="282320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802370" y="0"/>
                  </a:moveTo>
                  <a:lnTo>
                    <a:pt x="7536180" y="0"/>
                  </a:lnTo>
                  <a:lnTo>
                    <a:pt x="7536180" y="34290"/>
                  </a:lnTo>
                  <a:lnTo>
                    <a:pt x="8802370" y="34290"/>
                  </a:lnTo>
                  <a:lnTo>
                    <a:pt x="8802370" y="0"/>
                  </a:lnTo>
                  <a:close/>
                </a:path>
                <a:path w="9146540" h="34289">
                  <a:moveTo>
                    <a:pt x="9146527" y="0"/>
                  </a:moveTo>
                  <a:lnTo>
                    <a:pt x="9100820" y="0"/>
                  </a:lnTo>
                  <a:lnTo>
                    <a:pt x="9100820" y="34290"/>
                  </a:lnTo>
                  <a:lnTo>
                    <a:pt x="9146527" y="34290"/>
                  </a:lnTo>
                  <a:lnTo>
                    <a:pt x="9146527" y="0"/>
                  </a:lnTo>
                  <a:close/>
                </a:path>
              </a:pathLst>
            </a:custGeom>
            <a:solidFill>
              <a:srgbClr val="005AB6"/>
            </a:solidFill>
          </p:spPr>
          <p:txBody>
            <a:bodyPr wrap="square" lIns="0" tIns="0" rIns="0" bIns="0" rtlCol="0"/>
            <a:lstStyle/>
            <a:p>
              <a:pPr defTabSz="914400"/>
              <a:endParaRPr>
                <a:solidFill>
                  <a:prstClr val="black"/>
                </a:solidFill>
                <a:latin typeface="Calibri"/>
              </a:endParaRPr>
            </a:p>
          </p:txBody>
        </p:sp>
        <p:sp>
          <p:nvSpPr>
            <p:cNvPr id="63" name="object 63"/>
            <p:cNvSpPr/>
            <p:nvPr/>
          </p:nvSpPr>
          <p:spPr>
            <a:xfrm>
              <a:off x="-1270" y="285495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900160" y="0"/>
                  </a:moveTo>
                  <a:lnTo>
                    <a:pt x="7632700" y="0"/>
                  </a:lnTo>
                  <a:lnTo>
                    <a:pt x="7632700" y="34290"/>
                  </a:lnTo>
                  <a:lnTo>
                    <a:pt x="8900160" y="34290"/>
                  </a:lnTo>
                  <a:lnTo>
                    <a:pt x="8900160" y="0"/>
                  </a:lnTo>
                  <a:close/>
                </a:path>
                <a:path w="9146540" h="34289">
                  <a:moveTo>
                    <a:pt x="9146527" y="0"/>
                  </a:moveTo>
                  <a:lnTo>
                    <a:pt x="9100820" y="0"/>
                  </a:lnTo>
                  <a:lnTo>
                    <a:pt x="9100820" y="34290"/>
                  </a:lnTo>
                  <a:lnTo>
                    <a:pt x="9146527" y="34290"/>
                  </a:lnTo>
                  <a:lnTo>
                    <a:pt x="9146527" y="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64" name="object 64"/>
            <p:cNvSpPr/>
            <p:nvPr/>
          </p:nvSpPr>
          <p:spPr>
            <a:xfrm>
              <a:off x="-1270" y="288543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900160" y="0"/>
                  </a:moveTo>
                  <a:lnTo>
                    <a:pt x="7632700" y="0"/>
                  </a:lnTo>
                  <a:lnTo>
                    <a:pt x="7632700" y="34290"/>
                  </a:lnTo>
                  <a:lnTo>
                    <a:pt x="8900160" y="34290"/>
                  </a:lnTo>
                  <a:lnTo>
                    <a:pt x="8900160" y="0"/>
                  </a:lnTo>
                  <a:close/>
                </a:path>
                <a:path w="9146540" h="34289">
                  <a:moveTo>
                    <a:pt x="9146527" y="0"/>
                  </a:moveTo>
                  <a:lnTo>
                    <a:pt x="9100820" y="0"/>
                  </a:lnTo>
                  <a:lnTo>
                    <a:pt x="9100820" y="34290"/>
                  </a:lnTo>
                  <a:lnTo>
                    <a:pt x="9146527" y="34290"/>
                  </a:lnTo>
                  <a:lnTo>
                    <a:pt x="9146527" y="0"/>
                  </a:lnTo>
                  <a:close/>
                </a:path>
              </a:pathLst>
            </a:custGeom>
            <a:solidFill>
              <a:srgbClr val="005BB8"/>
            </a:solidFill>
          </p:spPr>
          <p:txBody>
            <a:bodyPr wrap="square" lIns="0" tIns="0" rIns="0" bIns="0" rtlCol="0"/>
            <a:lstStyle/>
            <a:p>
              <a:pPr defTabSz="914400"/>
              <a:endParaRPr>
                <a:solidFill>
                  <a:prstClr val="black"/>
                </a:solidFill>
                <a:latin typeface="Calibri"/>
              </a:endParaRPr>
            </a:p>
          </p:txBody>
        </p:sp>
        <p:sp>
          <p:nvSpPr>
            <p:cNvPr id="65" name="object 65"/>
            <p:cNvSpPr/>
            <p:nvPr/>
          </p:nvSpPr>
          <p:spPr>
            <a:xfrm>
              <a:off x="-1270" y="291718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997950" y="0"/>
                  </a:moveTo>
                  <a:lnTo>
                    <a:pt x="7731760" y="0"/>
                  </a:lnTo>
                  <a:lnTo>
                    <a:pt x="7731760" y="34290"/>
                  </a:lnTo>
                  <a:lnTo>
                    <a:pt x="8997950" y="34290"/>
                  </a:lnTo>
                  <a:lnTo>
                    <a:pt x="8997950" y="0"/>
                  </a:lnTo>
                  <a:close/>
                </a:path>
                <a:path w="9146540" h="34289">
                  <a:moveTo>
                    <a:pt x="9146527" y="0"/>
                  </a:moveTo>
                  <a:lnTo>
                    <a:pt x="9100820" y="0"/>
                  </a:lnTo>
                  <a:lnTo>
                    <a:pt x="9100820" y="34290"/>
                  </a:lnTo>
                  <a:lnTo>
                    <a:pt x="9146527" y="34290"/>
                  </a:lnTo>
                  <a:lnTo>
                    <a:pt x="9146527" y="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66" name="object 66"/>
            <p:cNvSpPr/>
            <p:nvPr/>
          </p:nvSpPr>
          <p:spPr>
            <a:xfrm>
              <a:off x="-1270" y="294766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997950" y="0"/>
                  </a:moveTo>
                  <a:lnTo>
                    <a:pt x="7731760" y="0"/>
                  </a:lnTo>
                  <a:lnTo>
                    <a:pt x="7731760" y="34290"/>
                  </a:lnTo>
                  <a:lnTo>
                    <a:pt x="8997950" y="34290"/>
                  </a:lnTo>
                  <a:lnTo>
                    <a:pt x="8997950" y="0"/>
                  </a:lnTo>
                  <a:close/>
                </a:path>
                <a:path w="9146540" h="34289">
                  <a:moveTo>
                    <a:pt x="9146527" y="0"/>
                  </a:moveTo>
                  <a:lnTo>
                    <a:pt x="9100820" y="0"/>
                  </a:lnTo>
                  <a:lnTo>
                    <a:pt x="9100820" y="34290"/>
                  </a:lnTo>
                  <a:lnTo>
                    <a:pt x="9146527" y="34290"/>
                  </a:lnTo>
                  <a:lnTo>
                    <a:pt x="9146527" y="0"/>
                  </a:lnTo>
                  <a:close/>
                </a:path>
              </a:pathLst>
            </a:custGeom>
            <a:solidFill>
              <a:srgbClr val="005CBA"/>
            </a:solidFill>
          </p:spPr>
          <p:txBody>
            <a:bodyPr wrap="square" lIns="0" tIns="0" rIns="0" bIns="0" rtlCol="0"/>
            <a:lstStyle/>
            <a:p>
              <a:pPr defTabSz="914400"/>
              <a:endParaRPr>
                <a:solidFill>
                  <a:prstClr val="black"/>
                </a:solidFill>
                <a:latin typeface="Calibri"/>
              </a:endParaRPr>
            </a:p>
          </p:txBody>
        </p:sp>
        <p:sp>
          <p:nvSpPr>
            <p:cNvPr id="67" name="object 67"/>
            <p:cNvSpPr/>
            <p:nvPr/>
          </p:nvSpPr>
          <p:spPr>
            <a:xfrm>
              <a:off x="-1270" y="2979419"/>
              <a:ext cx="9146540" cy="33020"/>
            </a:xfrm>
            <a:custGeom>
              <a:avLst/>
              <a:gdLst/>
              <a:ahLst/>
              <a:cxnLst/>
              <a:rect l="l" t="t" r="r" b="b"/>
              <a:pathLst>
                <a:path w="9146540" h="33019">
                  <a:moveTo>
                    <a:pt x="685800" y="0"/>
                  </a:moveTo>
                  <a:lnTo>
                    <a:pt x="0" y="0"/>
                  </a:lnTo>
                  <a:lnTo>
                    <a:pt x="0" y="33020"/>
                  </a:lnTo>
                  <a:lnTo>
                    <a:pt x="685800" y="33020"/>
                  </a:lnTo>
                  <a:lnTo>
                    <a:pt x="685800" y="0"/>
                  </a:lnTo>
                  <a:close/>
                </a:path>
                <a:path w="9146540" h="33019">
                  <a:moveTo>
                    <a:pt x="9146527" y="0"/>
                  </a:moveTo>
                  <a:lnTo>
                    <a:pt x="7828280" y="0"/>
                  </a:lnTo>
                  <a:lnTo>
                    <a:pt x="7828280" y="33020"/>
                  </a:lnTo>
                  <a:lnTo>
                    <a:pt x="9146527" y="33020"/>
                  </a:lnTo>
                  <a:lnTo>
                    <a:pt x="9146527" y="0"/>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68" name="object 68"/>
            <p:cNvSpPr/>
            <p:nvPr/>
          </p:nvSpPr>
          <p:spPr>
            <a:xfrm>
              <a:off x="-1270" y="300989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9146527" y="0"/>
                  </a:moveTo>
                  <a:lnTo>
                    <a:pt x="7828280" y="0"/>
                  </a:lnTo>
                  <a:lnTo>
                    <a:pt x="7828280" y="34290"/>
                  </a:lnTo>
                  <a:lnTo>
                    <a:pt x="9146527" y="34290"/>
                  </a:lnTo>
                  <a:lnTo>
                    <a:pt x="9146527" y="0"/>
                  </a:lnTo>
                  <a:close/>
                </a:path>
              </a:pathLst>
            </a:custGeom>
            <a:solidFill>
              <a:srgbClr val="005DBC"/>
            </a:solidFill>
          </p:spPr>
          <p:txBody>
            <a:bodyPr wrap="square" lIns="0" tIns="0" rIns="0" bIns="0" rtlCol="0"/>
            <a:lstStyle/>
            <a:p>
              <a:pPr defTabSz="914400"/>
              <a:endParaRPr>
                <a:solidFill>
                  <a:prstClr val="black"/>
                </a:solidFill>
                <a:latin typeface="Calibri"/>
              </a:endParaRPr>
            </a:p>
          </p:txBody>
        </p:sp>
        <p:sp>
          <p:nvSpPr>
            <p:cNvPr id="69" name="object 69"/>
            <p:cNvSpPr/>
            <p:nvPr/>
          </p:nvSpPr>
          <p:spPr>
            <a:xfrm>
              <a:off x="-1270" y="304037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9146527" y="0"/>
                  </a:moveTo>
                  <a:lnTo>
                    <a:pt x="7926070" y="0"/>
                  </a:lnTo>
                  <a:lnTo>
                    <a:pt x="7926070" y="34290"/>
                  </a:lnTo>
                  <a:lnTo>
                    <a:pt x="9146527" y="34290"/>
                  </a:lnTo>
                  <a:lnTo>
                    <a:pt x="9146527" y="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70" name="object 70"/>
            <p:cNvSpPr/>
            <p:nvPr/>
          </p:nvSpPr>
          <p:spPr>
            <a:xfrm>
              <a:off x="-1270" y="307212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9146527" y="0"/>
                  </a:moveTo>
                  <a:lnTo>
                    <a:pt x="7926070" y="0"/>
                  </a:lnTo>
                  <a:lnTo>
                    <a:pt x="7926070" y="34290"/>
                  </a:lnTo>
                  <a:lnTo>
                    <a:pt x="9146527" y="34290"/>
                  </a:lnTo>
                  <a:lnTo>
                    <a:pt x="9146527" y="0"/>
                  </a:lnTo>
                  <a:close/>
                </a:path>
              </a:pathLst>
            </a:custGeom>
            <a:solidFill>
              <a:srgbClr val="005EBE"/>
            </a:solidFill>
          </p:spPr>
          <p:txBody>
            <a:bodyPr wrap="square" lIns="0" tIns="0" rIns="0" bIns="0" rtlCol="0"/>
            <a:lstStyle/>
            <a:p>
              <a:pPr defTabSz="914400"/>
              <a:endParaRPr>
                <a:solidFill>
                  <a:prstClr val="black"/>
                </a:solidFill>
                <a:latin typeface="Calibri"/>
              </a:endParaRPr>
            </a:p>
          </p:txBody>
        </p:sp>
        <p:sp>
          <p:nvSpPr>
            <p:cNvPr id="71" name="object 71"/>
            <p:cNvSpPr/>
            <p:nvPr/>
          </p:nvSpPr>
          <p:spPr>
            <a:xfrm>
              <a:off x="-1270" y="310260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9146527" y="0"/>
                  </a:moveTo>
                  <a:lnTo>
                    <a:pt x="8025130" y="0"/>
                  </a:lnTo>
                  <a:lnTo>
                    <a:pt x="8025130" y="34290"/>
                  </a:lnTo>
                  <a:lnTo>
                    <a:pt x="9146527" y="34290"/>
                  </a:lnTo>
                  <a:lnTo>
                    <a:pt x="9146527" y="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72" name="object 72"/>
            <p:cNvSpPr/>
            <p:nvPr/>
          </p:nvSpPr>
          <p:spPr>
            <a:xfrm>
              <a:off x="-1270" y="3134359"/>
              <a:ext cx="9146540" cy="33020"/>
            </a:xfrm>
            <a:custGeom>
              <a:avLst/>
              <a:gdLst/>
              <a:ahLst/>
              <a:cxnLst/>
              <a:rect l="l" t="t" r="r" b="b"/>
              <a:pathLst>
                <a:path w="9146540" h="33019">
                  <a:moveTo>
                    <a:pt x="685800" y="0"/>
                  </a:moveTo>
                  <a:lnTo>
                    <a:pt x="0" y="0"/>
                  </a:lnTo>
                  <a:lnTo>
                    <a:pt x="0" y="33020"/>
                  </a:lnTo>
                  <a:lnTo>
                    <a:pt x="685800" y="33020"/>
                  </a:lnTo>
                  <a:lnTo>
                    <a:pt x="685800" y="0"/>
                  </a:lnTo>
                  <a:close/>
                </a:path>
                <a:path w="9146540" h="33019">
                  <a:moveTo>
                    <a:pt x="9146527" y="0"/>
                  </a:moveTo>
                  <a:lnTo>
                    <a:pt x="8025130" y="0"/>
                  </a:lnTo>
                  <a:lnTo>
                    <a:pt x="8025130" y="33020"/>
                  </a:lnTo>
                  <a:lnTo>
                    <a:pt x="9146527" y="33020"/>
                  </a:lnTo>
                  <a:lnTo>
                    <a:pt x="9146527" y="0"/>
                  </a:lnTo>
                  <a:close/>
                </a:path>
              </a:pathLst>
            </a:custGeom>
            <a:solidFill>
              <a:srgbClr val="005FC0"/>
            </a:solidFill>
          </p:spPr>
          <p:txBody>
            <a:bodyPr wrap="square" lIns="0" tIns="0" rIns="0" bIns="0" rtlCol="0"/>
            <a:lstStyle/>
            <a:p>
              <a:pPr defTabSz="914400"/>
              <a:endParaRPr>
                <a:solidFill>
                  <a:prstClr val="black"/>
                </a:solidFill>
                <a:latin typeface="Calibri"/>
              </a:endParaRPr>
            </a:p>
          </p:txBody>
        </p:sp>
        <p:sp>
          <p:nvSpPr>
            <p:cNvPr id="73" name="object 73"/>
            <p:cNvSpPr/>
            <p:nvPr/>
          </p:nvSpPr>
          <p:spPr>
            <a:xfrm>
              <a:off x="-1270" y="316483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9146527" y="0"/>
                  </a:moveTo>
                  <a:lnTo>
                    <a:pt x="8121650" y="0"/>
                  </a:lnTo>
                  <a:lnTo>
                    <a:pt x="8121650" y="34290"/>
                  </a:lnTo>
                  <a:lnTo>
                    <a:pt x="9146527" y="34290"/>
                  </a:lnTo>
                  <a:lnTo>
                    <a:pt x="9146527" y="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sp>
          <p:nvSpPr>
            <p:cNvPr id="74" name="object 74"/>
            <p:cNvSpPr/>
            <p:nvPr/>
          </p:nvSpPr>
          <p:spPr>
            <a:xfrm>
              <a:off x="-1270" y="3196589"/>
              <a:ext cx="9146540" cy="34290"/>
            </a:xfrm>
            <a:custGeom>
              <a:avLst/>
              <a:gdLst/>
              <a:ahLst/>
              <a:cxnLst/>
              <a:rect l="l" t="t" r="r" b="b"/>
              <a:pathLst>
                <a:path w="9146540" h="34289">
                  <a:moveTo>
                    <a:pt x="9146540" y="3810"/>
                  </a:moveTo>
                  <a:lnTo>
                    <a:pt x="9146527" y="0"/>
                  </a:lnTo>
                  <a:lnTo>
                    <a:pt x="8121650" y="0"/>
                  </a:lnTo>
                  <a:lnTo>
                    <a:pt x="8121650" y="3810"/>
                  </a:lnTo>
                  <a:lnTo>
                    <a:pt x="735330" y="3810"/>
                  </a:lnTo>
                  <a:lnTo>
                    <a:pt x="735330" y="0"/>
                  </a:lnTo>
                  <a:lnTo>
                    <a:pt x="0" y="0"/>
                  </a:lnTo>
                  <a:lnTo>
                    <a:pt x="0" y="3810"/>
                  </a:lnTo>
                  <a:lnTo>
                    <a:pt x="0" y="34290"/>
                  </a:lnTo>
                  <a:lnTo>
                    <a:pt x="9146540" y="34290"/>
                  </a:lnTo>
                  <a:lnTo>
                    <a:pt x="9146540" y="3810"/>
                  </a:lnTo>
                  <a:close/>
                </a:path>
              </a:pathLst>
            </a:custGeom>
            <a:solidFill>
              <a:srgbClr val="0060C2"/>
            </a:solidFill>
          </p:spPr>
          <p:txBody>
            <a:bodyPr wrap="square" lIns="0" tIns="0" rIns="0" bIns="0" rtlCol="0"/>
            <a:lstStyle/>
            <a:p>
              <a:pPr defTabSz="914400"/>
              <a:endParaRPr>
                <a:solidFill>
                  <a:prstClr val="black"/>
                </a:solidFill>
                <a:latin typeface="Calibri"/>
              </a:endParaRPr>
            </a:p>
          </p:txBody>
        </p:sp>
        <p:sp>
          <p:nvSpPr>
            <p:cNvPr id="75" name="object 75"/>
            <p:cNvSpPr/>
            <p:nvPr/>
          </p:nvSpPr>
          <p:spPr>
            <a:xfrm>
              <a:off x="-1270" y="32270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76" name="object 76"/>
            <p:cNvSpPr/>
            <p:nvPr/>
          </p:nvSpPr>
          <p:spPr>
            <a:xfrm>
              <a:off x="-1270" y="3258820"/>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61C4"/>
            </a:solidFill>
          </p:spPr>
          <p:txBody>
            <a:bodyPr wrap="square" lIns="0" tIns="0" rIns="0" bIns="0" rtlCol="0"/>
            <a:lstStyle/>
            <a:p>
              <a:pPr defTabSz="914400"/>
              <a:endParaRPr>
                <a:solidFill>
                  <a:prstClr val="black"/>
                </a:solidFill>
                <a:latin typeface="Calibri"/>
              </a:endParaRPr>
            </a:p>
          </p:txBody>
        </p:sp>
        <p:sp>
          <p:nvSpPr>
            <p:cNvPr id="77" name="object 77"/>
            <p:cNvSpPr/>
            <p:nvPr/>
          </p:nvSpPr>
          <p:spPr>
            <a:xfrm>
              <a:off x="-1270" y="3289300"/>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78" name="object 78"/>
            <p:cNvSpPr/>
            <p:nvPr/>
          </p:nvSpPr>
          <p:spPr>
            <a:xfrm>
              <a:off x="-1270" y="33197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62C6"/>
            </a:solidFill>
          </p:spPr>
          <p:txBody>
            <a:bodyPr wrap="square" lIns="0" tIns="0" rIns="0" bIns="0" rtlCol="0"/>
            <a:lstStyle/>
            <a:p>
              <a:pPr defTabSz="914400"/>
              <a:endParaRPr>
                <a:solidFill>
                  <a:prstClr val="black"/>
                </a:solidFill>
                <a:latin typeface="Calibri"/>
              </a:endParaRPr>
            </a:p>
          </p:txBody>
        </p:sp>
        <p:sp>
          <p:nvSpPr>
            <p:cNvPr id="79" name="object 79"/>
            <p:cNvSpPr/>
            <p:nvPr/>
          </p:nvSpPr>
          <p:spPr>
            <a:xfrm>
              <a:off x="-1270" y="335152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80" name="object 80"/>
            <p:cNvSpPr/>
            <p:nvPr/>
          </p:nvSpPr>
          <p:spPr>
            <a:xfrm>
              <a:off x="-1270" y="33820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63C8"/>
            </a:solidFill>
          </p:spPr>
          <p:txBody>
            <a:bodyPr wrap="square" lIns="0" tIns="0" rIns="0" bIns="0" rtlCol="0"/>
            <a:lstStyle/>
            <a:p>
              <a:pPr defTabSz="914400"/>
              <a:endParaRPr>
                <a:solidFill>
                  <a:prstClr val="black"/>
                </a:solidFill>
                <a:latin typeface="Calibri"/>
              </a:endParaRPr>
            </a:p>
          </p:txBody>
        </p:sp>
        <p:sp>
          <p:nvSpPr>
            <p:cNvPr id="81" name="object 81"/>
            <p:cNvSpPr/>
            <p:nvPr/>
          </p:nvSpPr>
          <p:spPr>
            <a:xfrm>
              <a:off x="-1270" y="34137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64C9"/>
            </a:solidFill>
          </p:spPr>
          <p:txBody>
            <a:bodyPr wrap="square" lIns="0" tIns="0" rIns="0" bIns="0" rtlCol="0"/>
            <a:lstStyle/>
            <a:p>
              <a:pPr defTabSz="914400"/>
              <a:endParaRPr>
                <a:solidFill>
                  <a:prstClr val="black"/>
                </a:solidFill>
                <a:latin typeface="Calibri"/>
              </a:endParaRPr>
            </a:p>
          </p:txBody>
        </p:sp>
        <p:sp>
          <p:nvSpPr>
            <p:cNvPr id="82" name="object 82"/>
            <p:cNvSpPr/>
            <p:nvPr/>
          </p:nvSpPr>
          <p:spPr>
            <a:xfrm>
              <a:off x="-1270" y="344423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66CC"/>
            </a:solidFill>
          </p:spPr>
          <p:txBody>
            <a:bodyPr wrap="square" lIns="0" tIns="0" rIns="0" bIns="0" rtlCol="0"/>
            <a:lstStyle/>
            <a:p>
              <a:pPr defTabSz="914400"/>
              <a:endParaRPr>
                <a:solidFill>
                  <a:prstClr val="black"/>
                </a:solidFill>
                <a:latin typeface="Calibri"/>
              </a:endParaRPr>
            </a:p>
          </p:txBody>
        </p:sp>
        <p:sp>
          <p:nvSpPr>
            <p:cNvPr id="83" name="object 83"/>
            <p:cNvSpPr/>
            <p:nvPr/>
          </p:nvSpPr>
          <p:spPr>
            <a:xfrm>
              <a:off x="-1270" y="3475989"/>
              <a:ext cx="9146540" cy="33020"/>
            </a:xfrm>
            <a:custGeom>
              <a:avLst/>
              <a:gdLst/>
              <a:ahLst/>
              <a:cxnLst/>
              <a:rect l="l" t="t" r="r" b="b"/>
              <a:pathLst>
                <a:path w="9146540" h="33020">
                  <a:moveTo>
                    <a:pt x="9146540" y="0"/>
                  </a:moveTo>
                  <a:lnTo>
                    <a:pt x="0" y="0"/>
                  </a:lnTo>
                  <a:lnTo>
                    <a:pt x="0" y="29210"/>
                  </a:lnTo>
                  <a:lnTo>
                    <a:pt x="0" y="33020"/>
                  </a:lnTo>
                  <a:lnTo>
                    <a:pt x="9146540" y="33020"/>
                  </a:lnTo>
                  <a:lnTo>
                    <a:pt x="9146540" y="29210"/>
                  </a:lnTo>
                  <a:lnTo>
                    <a:pt x="9146540" y="0"/>
                  </a:lnTo>
                  <a:close/>
                </a:path>
              </a:pathLst>
            </a:custGeom>
            <a:solidFill>
              <a:srgbClr val="0066CA"/>
            </a:solidFill>
          </p:spPr>
          <p:txBody>
            <a:bodyPr wrap="square" lIns="0" tIns="0" rIns="0" bIns="0" rtlCol="0"/>
            <a:lstStyle/>
            <a:p>
              <a:pPr defTabSz="914400"/>
              <a:endParaRPr>
                <a:solidFill>
                  <a:prstClr val="black"/>
                </a:solidFill>
                <a:latin typeface="Calibri"/>
              </a:endParaRPr>
            </a:p>
          </p:txBody>
        </p:sp>
        <p:sp>
          <p:nvSpPr>
            <p:cNvPr id="84" name="object 84"/>
            <p:cNvSpPr/>
            <p:nvPr/>
          </p:nvSpPr>
          <p:spPr>
            <a:xfrm>
              <a:off x="-1270" y="3506469"/>
              <a:ext cx="9146540" cy="34290"/>
            </a:xfrm>
            <a:custGeom>
              <a:avLst/>
              <a:gdLst/>
              <a:ahLst/>
              <a:cxnLst/>
              <a:rect l="l" t="t" r="r" b="b"/>
              <a:pathLst>
                <a:path w="9146540" h="34289">
                  <a:moveTo>
                    <a:pt x="1270" y="0"/>
                  </a:moveTo>
                  <a:lnTo>
                    <a:pt x="0" y="0"/>
                  </a:lnTo>
                  <a:lnTo>
                    <a:pt x="0" y="34290"/>
                  </a:lnTo>
                  <a:lnTo>
                    <a:pt x="1270" y="34290"/>
                  </a:lnTo>
                  <a:lnTo>
                    <a:pt x="1270" y="0"/>
                  </a:lnTo>
                  <a:close/>
                </a:path>
                <a:path w="9146540" h="34289">
                  <a:moveTo>
                    <a:pt x="9146540" y="0"/>
                  </a:moveTo>
                  <a:lnTo>
                    <a:pt x="4725670" y="0"/>
                  </a:lnTo>
                  <a:lnTo>
                    <a:pt x="4725670" y="34290"/>
                  </a:lnTo>
                  <a:lnTo>
                    <a:pt x="9146540" y="34290"/>
                  </a:lnTo>
                  <a:lnTo>
                    <a:pt x="9146540" y="0"/>
                  </a:lnTo>
                  <a:close/>
                </a:path>
              </a:pathLst>
            </a:custGeom>
            <a:solidFill>
              <a:srgbClr val="0064C9"/>
            </a:solidFill>
          </p:spPr>
          <p:txBody>
            <a:bodyPr wrap="square" lIns="0" tIns="0" rIns="0" bIns="0" rtlCol="0"/>
            <a:lstStyle/>
            <a:p>
              <a:pPr defTabSz="914400"/>
              <a:endParaRPr>
                <a:solidFill>
                  <a:prstClr val="black"/>
                </a:solidFill>
                <a:latin typeface="Calibri"/>
              </a:endParaRPr>
            </a:p>
          </p:txBody>
        </p:sp>
        <p:sp>
          <p:nvSpPr>
            <p:cNvPr id="85" name="object 85"/>
            <p:cNvSpPr/>
            <p:nvPr/>
          </p:nvSpPr>
          <p:spPr>
            <a:xfrm>
              <a:off x="-1270" y="3538232"/>
              <a:ext cx="9146540" cy="33020"/>
            </a:xfrm>
            <a:custGeom>
              <a:avLst/>
              <a:gdLst/>
              <a:ahLst/>
              <a:cxnLst/>
              <a:rect l="l" t="t" r="r" b="b"/>
              <a:pathLst>
                <a:path w="9146540" h="33020">
                  <a:moveTo>
                    <a:pt x="1270" y="0"/>
                  </a:moveTo>
                  <a:lnTo>
                    <a:pt x="0" y="0"/>
                  </a:lnTo>
                  <a:lnTo>
                    <a:pt x="0" y="33007"/>
                  </a:lnTo>
                  <a:lnTo>
                    <a:pt x="1270" y="33007"/>
                  </a:lnTo>
                  <a:lnTo>
                    <a:pt x="1270" y="0"/>
                  </a:lnTo>
                  <a:close/>
                </a:path>
                <a:path w="9146540" h="33020">
                  <a:moveTo>
                    <a:pt x="9146540" y="0"/>
                  </a:moveTo>
                  <a:lnTo>
                    <a:pt x="4725670" y="0"/>
                  </a:lnTo>
                  <a:lnTo>
                    <a:pt x="4725670" y="33007"/>
                  </a:lnTo>
                  <a:lnTo>
                    <a:pt x="9146540" y="33007"/>
                  </a:lnTo>
                  <a:lnTo>
                    <a:pt x="9146540" y="0"/>
                  </a:lnTo>
                  <a:close/>
                </a:path>
              </a:pathLst>
            </a:custGeom>
            <a:solidFill>
              <a:srgbClr val="0064C8"/>
            </a:solidFill>
          </p:spPr>
          <p:txBody>
            <a:bodyPr wrap="square" lIns="0" tIns="0" rIns="0" bIns="0" rtlCol="0"/>
            <a:lstStyle/>
            <a:p>
              <a:pPr defTabSz="914400"/>
              <a:endParaRPr>
                <a:solidFill>
                  <a:prstClr val="black"/>
                </a:solidFill>
                <a:latin typeface="Calibri"/>
              </a:endParaRPr>
            </a:p>
          </p:txBody>
        </p:sp>
        <p:sp>
          <p:nvSpPr>
            <p:cNvPr id="86" name="object 86"/>
            <p:cNvSpPr/>
            <p:nvPr/>
          </p:nvSpPr>
          <p:spPr>
            <a:xfrm>
              <a:off x="-1270" y="3568699"/>
              <a:ext cx="9146540" cy="34290"/>
            </a:xfrm>
            <a:custGeom>
              <a:avLst/>
              <a:gdLst/>
              <a:ahLst/>
              <a:cxnLst/>
              <a:rect l="l" t="t" r="r" b="b"/>
              <a:pathLst>
                <a:path w="9146540" h="34289">
                  <a:moveTo>
                    <a:pt x="1270" y="0"/>
                  </a:moveTo>
                  <a:lnTo>
                    <a:pt x="0" y="0"/>
                  </a:lnTo>
                  <a:lnTo>
                    <a:pt x="0" y="34290"/>
                  </a:lnTo>
                  <a:lnTo>
                    <a:pt x="1270" y="34290"/>
                  </a:lnTo>
                  <a:lnTo>
                    <a:pt x="1270" y="0"/>
                  </a:lnTo>
                  <a:close/>
                </a:path>
                <a:path w="9146540" h="34289">
                  <a:moveTo>
                    <a:pt x="9146540" y="0"/>
                  </a:moveTo>
                  <a:lnTo>
                    <a:pt x="4725670" y="0"/>
                  </a:lnTo>
                  <a:lnTo>
                    <a:pt x="4725670" y="34290"/>
                  </a:lnTo>
                  <a:lnTo>
                    <a:pt x="9146540" y="34290"/>
                  </a:lnTo>
                  <a:lnTo>
                    <a:pt x="9146540" y="0"/>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87" name="object 87"/>
            <p:cNvSpPr/>
            <p:nvPr/>
          </p:nvSpPr>
          <p:spPr>
            <a:xfrm>
              <a:off x="-1270" y="3599179"/>
              <a:ext cx="9146540" cy="34290"/>
            </a:xfrm>
            <a:custGeom>
              <a:avLst/>
              <a:gdLst/>
              <a:ahLst/>
              <a:cxnLst/>
              <a:rect l="l" t="t" r="r" b="b"/>
              <a:pathLst>
                <a:path w="9146540" h="34289">
                  <a:moveTo>
                    <a:pt x="1270" y="0"/>
                  </a:moveTo>
                  <a:lnTo>
                    <a:pt x="0" y="0"/>
                  </a:lnTo>
                  <a:lnTo>
                    <a:pt x="0" y="34290"/>
                  </a:lnTo>
                  <a:lnTo>
                    <a:pt x="1270" y="34290"/>
                  </a:lnTo>
                  <a:lnTo>
                    <a:pt x="1270" y="0"/>
                  </a:lnTo>
                  <a:close/>
                </a:path>
                <a:path w="9146540" h="34289">
                  <a:moveTo>
                    <a:pt x="9146540" y="0"/>
                  </a:moveTo>
                  <a:lnTo>
                    <a:pt x="4725670" y="0"/>
                  </a:lnTo>
                  <a:lnTo>
                    <a:pt x="4725670" y="34290"/>
                  </a:lnTo>
                  <a:lnTo>
                    <a:pt x="9146540" y="34290"/>
                  </a:lnTo>
                  <a:lnTo>
                    <a:pt x="9146540" y="0"/>
                  </a:lnTo>
                  <a:close/>
                </a:path>
              </a:pathLst>
            </a:custGeom>
            <a:solidFill>
              <a:srgbClr val="0063C6"/>
            </a:solidFill>
          </p:spPr>
          <p:txBody>
            <a:bodyPr wrap="square" lIns="0" tIns="0" rIns="0" bIns="0" rtlCol="0"/>
            <a:lstStyle/>
            <a:p>
              <a:pPr defTabSz="914400"/>
              <a:endParaRPr>
                <a:solidFill>
                  <a:prstClr val="black"/>
                </a:solidFill>
                <a:latin typeface="Calibri"/>
              </a:endParaRPr>
            </a:p>
          </p:txBody>
        </p:sp>
      </p:grpSp>
      <p:grpSp>
        <p:nvGrpSpPr>
          <p:cNvPr id="88" name="object 88"/>
          <p:cNvGrpSpPr/>
          <p:nvPr/>
        </p:nvGrpSpPr>
        <p:grpSpPr>
          <a:xfrm>
            <a:off x="1522730" y="3630929"/>
            <a:ext cx="9146540" cy="3228340"/>
            <a:chOff x="-1270" y="3630929"/>
            <a:chExt cx="9146540" cy="3228340"/>
          </a:xfrm>
        </p:grpSpPr>
        <p:sp>
          <p:nvSpPr>
            <p:cNvPr id="89" name="object 89"/>
            <p:cNvSpPr/>
            <p:nvPr/>
          </p:nvSpPr>
          <p:spPr>
            <a:xfrm>
              <a:off x="-1270" y="3630929"/>
              <a:ext cx="9146540" cy="34290"/>
            </a:xfrm>
            <a:custGeom>
              <a:avLst/>
              <a:gdLst/>
              <a:ahLst/>
              <a:cxnLst/>
              <a:rect l="l" t="t" r="r" b="b"/>
              <a:pathLst>
                <a:path w="9146540" h="34289">
                  <a:moveTo>
                    <a:pt x="9146540" y="0"/>
                  </a:moveTo>
                  <a:lnTo>
                    <a:pt x="0" y="0"/>
                  </a:lnTo>
                  <a:lnTo>
                    <a:pt x="0" y="26670"/>
                  </a:lnTo>
                  <a:lnTo>
                    <a:pt x="0" y="34290"/>
                  </a:lnTo>
                  <a:lnTo>
                    <a:pt x="9146540" y="34290"/>
                  </a:lnTo>
                  <a:lnTo>
                    <a:pt x="9146540" y="26670"/>
                  </a:lnTo>
                  <a:lnTo>
                    <a:pt x="9146540"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90" name="object 90"/>
            <p:cNvSpPr/>
            <p:nvPr/>
          </p:nvSpPr>
          <p:spPr>
            <a:xfrm>
              <a:off x="-1270" y="36614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62C4"/>
            </a:solidFill>
          </p:spPr>
          <p:txBody>
            <a:bodyPr wrap="square" lIns="0" tIns="0" rIns="0" bIns="0" rtlCol="0"/>
            <a:lstStyle/>
            <a:p>
              <a:pPr defTabSz="914400"/>
              <a:endParaRPr>
                <a:solidFill>
                  <a:prstClr val="black"/>
                </a:solidFill>
                <a:latin typeface="Calibri"/>
              </a:endParaRPr>
            </a:p>
          </p:txBody>
        </p:sp>
        <p:sp>
          <p:nvSpPr>
            <p:cNvPr id="91" name="object 91"/>
            <p:cNvSpPr/>
            <p:nvPr/>
          </p:nvSpPr>
          <p:spPr>
            <a:xfrm>
              <a:off x="-1270" y="36931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92" name="object 92"/>
            <p:cNvSpPr/>
            <p:nvPr/>
          </p:nvSpPr>
          <p:spPr>
            <a:xfrm>
              <a:off x="-1270" y="37236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61C2"/>
            </a:solidFill>
          </p:spPr>
          <p:txBody>
            <a:bodyPr wrap="square" lIns="0" tIns="0" rIns="0" bIns="0" rtlCol="0"/>
            <a:lstStyle/>
            <a:p>
              <a:pPr defTabSz="914400"/>
              <a:endParaRPr>
                <a:solidFill>
                  <a:prstClr val="black"/>
                </a:solidFill>
                <a:latin typeface="Calibri"/>
              </a:endParaRPr>
            </a:p>
          </p:txBody>
        </p:sp>
        <p:sp>
          <p:nvSpPr>
            <p:cNvPr id="93" name="object 93"/>
            <p:cNvSpPr/>
            <p:nvPr/>
          </p:nvSpPr>
          <p:spPr>
            <a:xfrm>
              <a:off x="-1270" y="3755389"/>
              <a:ext cx="9146540"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sp>
          <p:nvSpPr>
            <p:cNvPr id="94" name="object 94"/>
            <p:cNvSpPr/>
            <p:nvPr/>
          </p:nvSpPr>
          <p:spPr>
            <a:xfrm>
              <a:off x="-1270" y="37858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60C0"/>
            </a:solidFill>
          </p:spPr>
          <p:txBody>
            <a:bodyPr wrap="square" lIns="0" tIns="0" rIns="0" bIns="0" rtlCol="0"/>
            <a:lstStyle/>
            <a:p>
              <a:pPr defTabSz="914400"/>
              <a:endParaRPr>
                <a:solidFill>
                  <a:prstClr val="black"/>
                </a:solidFill>
                <a:latin typeface="Calibri"/>
              </a:endParaRPr>
            </a:p>
          </p:txBody>
        </p:sp>
        <p:sp>
          <p:nvSpPr>
            <p:cNvPr id="95" name="object 95"/>
            <p:cNvSpPr/>
            <p:nvPr/>
          </p:nvSpPr>
          <p:spPr>
            <a:xfrm>
              <a:off x="-1270" y="381761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96" name="object 96"/>
            <p:cNvSpPr/>
            <p:nvPr/>
          </p:nvSpPr>
          <p:spPr>
            <a:xfrm>
              <a:off x="-1270" y="384809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FBE"/>
            </a:solidFill>
          </p:spPr>
          <p:txBody>
            <a:bodyPr wrap="square" lIns="0" tIns="0" rIns="0" bIns="0" rtlCol="0"/>
            <a:lstStyle/>
            <a:p>
              <a:pPr defTabSz="914400"/>
              <a:endParaRPr>
                <a:solidFill>
                  <a:prstClr val="black"/>
                </a:solidFill>
                <a:latin typeface="Calibri"/>
              </a:endParaRPr>
            </a:p>
          </p:txBody>
        </p:sp>
        <p:sp>
          <p:nvSpPr>
            <p:cNvPr id="97" name="object 97"/>
            <p:cNvSpPr/>
            <p:nvPr/>
          </p:nvSpPr>
          <p:spPr>
            <a:xfrm>
              <a:off x="-1270" y="38785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98" name="object 98"/>
            <p:cNvSpPr/>
            <p:nvPr/>
          </p:nvSpPr>
          <p:spPr>
            <a:xfrm>
              <a:off x="-1270" y="391032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EBC"/>
            </a:solidFill>
          </p:spPr>
          <p:txBody>
            <a:bodyPr wrap="square" lIns="0" tIns="0" rIns="0" bIns="0" rtlCol="0"/>
            <a:lstStyle/>
            <a:p>
              <a:pPr defTabSz="914400"/>
              <a:endParaRPr>
                <a:solidFill>
                  <a:prstClr val="black"/>
                </a:solidFill>
                <a:latin typeface="Calibri"/>
              </a:endParaRPr>
            </a:p>
          </p:txBody>
        </p:sp>
        <p:sp>
          <p:nvSpPr>
            <p:cNvPr id="99" name="object 99"/>
            <p:cNvSpPr/>
            <p:nvPr/>
          </p:nvSpPr>
          <p:spPr>
            <a:xfrm>
              <a:off x="-1270" y="39408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100" name="object 100"/>
            <p:cNvSpPr/>
            <p:nvPr/>
          </p:nvSpPr>
          <p:spPr>
            <a:xfrm>
              <a:off x="-1270" y="39725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5DBA"/>
            </a:solidFill>
          </p:spPr>
          <p:txBody>
            <a:bodyPr wrap="square" lIns="0" tIns="0" rIns="0" bIns="0" rtlCol="0"/>
            <a:lstStyle/>
            <a:p>
              <a:pPr defTabSz="914400"/>
              <a:endParaRPr>
                <a:solidFill>
                  <a:prstClr val="black"/>
                </a:solidFill>
                <a:latin typeface="Calibri"/>
              </a:endParaRPr>
            </a:p>
          </p:txBody>
        </p:sp>
        <p:sp>
          <p:nvSpPr>
            <p:cNvPr id="101" name="object 101"/>
            <p:cNvSpPr/>
            <p:nvPr/>
          </p:nvSpPr>
          <p:spPr>
            <a:xfrm>
              <a:off x="-1270" y="40030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102" name="object 102"/>
            <p:cNvSpPr/>
            <p:nvPr/>
          </p:nvSpPr>
          <p:spPr>
            <a:xfrm>
              <a:off x="-1270" y="4034789"/>
              <a:ext cx="9146540"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5CB8"/>
            </a:solidFill>
          </p:spPr>
          <p:txBody>
            <a:bodyPr wrap="square" lIns="0" tIns="0" rIns="0" bIns="0" rtlCol="0"/>
            <a:lstStyle/>
            <a:p>
              <a:pPr defTabSz="914400"/>
              <a:endParaRPr>
                <a:solidFill>
                  <a:prstClr val="black"/>
                </a:solidFill>
                <a:latin typeface="Calibri"/>
              </a:endParaRPr>
            </a:p>
          </p:txBody>
        </p:sp>
        <p:sp>
          <p:nvSpPr>
            <p:cNvPr id="103" name="object 103"/>
            <p:cNvSpPr/>
            <p:nvPr/>
          </p:nvSpPr>
          <p:spPr>
            <a:xfrm>
              <a:off x="-1270" y="40652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104" name="object 104"/>
            <p:cNvSpPr/>
            <p:nvPr/>
          </p:nvSpPr>
          <p:spPr>
            <a:xfrm>
              <a:off x="-1270" y="409701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5BB6"/>
            </a:solidFill>
          </p:spPr>
          <p:txBody>
            <a:bodyPr wrap="square" lIns="0" tIns="0" rIns="0" bIns="0" rtlCol="0"/>
            <a:lstStyle/>
            <a:p>
              <a:pPr defTabSz="914400"/>
              <a:endParaRPr>
                <a:solidFill>
                  <a:prstClr val="black"/>
                </a:solidFill>
                <a:latin typeface="Calibri"/>
              </a:endParaRPr>
            </a:p>
          </p:txBody>
        </p:sp>
        <p:sp>
          <p:nvSpPr>
            <p:cNvPr id="105" name="object 105"/>
            <p:cNvSpPr/>
            <p:nvPr/>
          </p:nvSpPr>
          <p:spPr>
            <a:xfrm>
              <a:off x="-1270" y="412749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106" name="object 106"/>
            <p:cNvSpPr/>
            <p:nvPr/>
          </p:nvSpPr>
          <p:spPr>
            <a:xfrm>
              <a:off x="-1270" y="41579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AB4"/>
            </a:solidFill>
          </p:spPr>
          <p:txBody>
            <a:bodyPr wrap="square" lIns="0" tIns="0" rIns="0" bIns="0" rtlCol="0"/>
            <a:lstStyle/>
            <a:p>
              <a:pPr defTabSz="914400"/>
              <a:endParaRPr>
                <a:solidFill>
                  <a:prstClr val="black"/>
                </a:solidFill>
                <a:latin typeface="Calibri"/>
              </a:endParaRPr>
            </a:p>
          </p:txBody>
        </p:sp>
        <p:sp>
          <p:nvSpPr>
            <p:cNvPr id="107" name="object 107"/>
            <p:cNvSpPr/>
            <p:nvPr/>
          </p:nvSpPr>
          <p:spPr>
            <a:xfrm>
              <a:off x="-1270" y="418972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sp>
          <p:nvSpPr>
            <p:cNvPr id="108" name="object 108"/>
            <p:cNvSpPr/>
            <p:nvPr/>
          </p:nvSpPr>
          <p:spPr>
            <a:xfrm>
              <a:off x="-1270" y="42202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9B2"/>
            </a:solidFill>
          </p:spPr>
          <p:txBody>
            <a:bodyPr wrap="square" lIns="0" tIns="0" rIns="0" bIns="0" rtlCol="0"/>
            <a:lstStyle/>
            <a:p>
              <a:pPr defTabSz="914400"/>
              <a:endParaRPr>
                <a:solidFill>
                  <a:prstClr val="black"/>
                </a:solidFill>
                <a:latin typeface="Calibri"/>
              </a:endParaRPr>
            </a:p>
          </p:txBody>
        </p:sp>
        <p:sp>
          <p:nvSpPr>
            <p:cNvPr id="109" name="object 109"/>
            <p:cNvSpPr/>
            <p:nvPr/>
          </p:nvSpPr>
          <p:spPr>
            <a:xfrm>
              <a:off x="-1270" y="42519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110" name="object 110"/>
            <p:cNvSpPr/>
            <p:nvPr/>
          </p:nvSpPr>
          <p:spPr>
            <a:xfrm>
              <a:off x="-1270" y="42824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8B0"/>
            </a:solidFill>
          </p:spPr>
          <p:txBody>
            <a:bodyPr wrap="square" lIns="0" tIns="0" rIns="0" bIns="0" rtlCol="0"/>
            <a:lstStyle/>
            <a:p>
              <a:pPr defTabSz="914400"/>
              <a:endParaRPr>
                <a:solidFill>
                  <a:prstClr val="black"/>
                </a:solidFill>
                <a:latin typeface="Calibri"/>
              </a:endParaRPr>
            </a:p>
          </p:txBody>
        </p:sp>
        <p:sp>
          <p:nvSpPr>
            <p:cNvPr id="111" name="object 111"/>
            <p:cNvSpPr/>
            <p:nvPr/>
          </p:nvSpPr>
          <p:spPr>
            <a:xfrm>
              <a:off x="-1270" y="431291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112" name="object 112"/>
            <p:cNvSpPr/>
            <p:nvPr/>
          </p:nvSpPr>
          <p:spPr>
            <a:xfrm>
              <a:off x="-1270" y="43446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7AE"/>
            </a:solidFill>
          </p:spPr>
          <p:txBody>
            <a:bodyPr wrap="square" lIns="0" tIns="0" rIns="0" bIns="0" rtlCol="0"/>
            <a:lstStyle/>
            <a:p>
              <a:pPr defTabSz="914400"/>
              <a:endParaRPr>
                <a:solidFill>
                  <a:prstClr val="black"/>
                </a:solidFill>
                <a:latin typeface="Calibri"/>
              </a:endParaRPr>
            </a:p>
          </p:txBody>
        </p:sp>
        <p:sp>
          <p:nvSpPr>
            <p:cNvPr id="113" name="object 113"/>
            <p:cNvSpPr/>
            <p:nvPr/>
          </p:nvSpPr>
          <p:spPr>
            <a:xfrm>
              <a:off x="-1270" y="437641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114" name="object 114"/>
            <p:cNvSpPr/>
            <p:nvPr/>
          </p:nvSpPr>
          <p:spPr>
            <a:xfrm>
              <a:off x="-1270" y="440689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6AC"/>
            </a:solidFill>
          </p:spPr>
          <p:txBody>
            <a:bodyPr wrap="square" lIns="0" tIns="0" rIns="0" bIns="0" rtlCol="0"/>
            <a:lstStyle/>
            <a:p>
              <a:pPr defTabSz="914400"/>
              <a:endParaRPr>
                <a:solidFill>
                  <a:prstClr val="black"/>
                </a:solidFill>
                <a:latin typeface="Calibri"/>
              </a:endParaRPr>
            </a:p>
          </p:txBody>
        </p:sp>
        <p:sp>
          <p:nvSpPr>
            <p:cNvPr id="115" name="object 115"/>
            <p:cNvSpPr/>
            <p:nvPr/>
          </p:nvSpPr>
          <p:spPr>
            <a:xfrm>
              <a:off x="-1270" y="44373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116" name="object 116"/>
            <p:cNvSpPr/>
            <p:nvPr/>
          </p:nvSpPr>
          <p:spPr>
            <a:xfrm>
              <a:off x="-1270" y="446912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5AA"/>
            </a:solidFill>
          </p:spPr>
          <p:txBody>
            <a:bodyPr wrap="square" lIns="0" tIns="0" rIns="0" bIns="0" rtlCol="0"/>
            <a:lstStyle/>
            <a:p>
              <a:pPr defTabSz="914400"/>
              <a:endParaRPr>
                <a:solidFill>
                  <a:prstClr val="black"/>
                </a:solidFill>
                <a:latin typeface="Calibri"/>
              </a:endParaRPr>
            </a:p>
          </p:txBody>
        </p:sp>
        <p:sp>
          <p:nvSpPr>
            <p:cNvPr id="117" name="object 117"/>
            <p:cNvSpPr/>
            <p:nvPr/>
          </p:nvSpPr>
          <p:spPr>
            <a:xfrm>
              <a:off x="-1270" y="44996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118" name="object 118"/>
            <p:cNvSpPr/>
            <p:nvPr/>
          </p:nvSpPr>
          <p:spPr>
            <a:xfrm>
              <a:off x="-1270" y="45313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54A8"/>
            </a:solidFill>
          </p:spPr>
          <p:txBody>
            <a:bodyPr wrap="square" lIns="0" tIns="0" rIns="0" bIns="0" rtlCol="0"/>
            <a:lstStyle/>
            <a:p>
              <a:pPr defTabSz="914400"/>
              <a:endParaRPr>
                <a:solidFill>
                  <a:prstClr val="black"/>
                </a:solidFill>
                <a:latin typeface="Calibri"/>
              </a:endParaRPr>
            </a:p>
          </p:txBody>
        </p:sp>
        <p:sp>
          <p:nvSpPr>
            <p:cNvPr id="119" name="object 119"/>
            <p:cNvSpPr/>
            <p:nvPr/>
          </p:nvSpPr>
          <p:spPr>
            <a:xfrm>
              <a:off x="-1270" y="45618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120" name="object 120"/>
            <p:cNvSpPr/>
            <p:nvPr/>
          </p:nvSpPr>
          <p:spPr>
            <a:xfrm>
              <a:off x="-1270" y="459231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3A6"/>
            </a:solidFill>
          </p:spPr>
          <p:txBody>
            <a:bodyPr wrap="square" lIns="0" tIns="0" rIns="0" bIns="0" rtlCol="0"/>
            <a:lstStyle/>
            <a:p>
              <a:pPr defTabSz="914400"/>
              <a:endParaRPr>
                <a:solidFill>
                  <a:prstClr val="black"/>
                </a:solidFill>
                <a:latin typeface="Calibri"/>
              </a:endParaRPr>
            </a:p>
          </p:txBody>
        </p:sp>
        <p:sp>
          <p:nvSpPr>
            <p:cNvPr id="121" name="object 121"/>
            <p:cNvSpPr/>
            <p:nvPr/>
          </p:nvSpPr>
          <p:spPr>
            <a:xfrm>
              <a:off x="-1270" y="46240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122" name="object 122"/>
            <p:cNvSpPr/>
            <p:nvPr/>
          </p:nvSpPr>
          <p:spPr>
            <a:xfrm>
              <a:off x="-1270" y="465454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2A4"/>
            </a:solidFill>
          </p:spPr>
          <p:txBody>
            <a:bodyPr wrap="square" lIns="0" tIns="0" rIns="0" bIns="0" rtlCol="0"/>
            <a:lstStyle/>
            <a:p>
              <a:pPr defTabSz="914400"/>
              <a:endParaRPr>
                <a:solidFill>
                  <a:prstClr val="black"/>
                </a:solidFill>
                <a:latin typeface="Calibri"/>
              </a:endParaRPr>
            </a:p>
          </p:txBody>
        </p:sp>
        <p:sp>
          <p:nvSpPr>
            <p:cNvPr id="123" name="object 123"/>
            <p:cNvSpPr/>
            <p:nvPr/>
          </p:nvSpPr>
          <p:spPr>
            <a:xfrm>
              <a:off x="-1270" y="468629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124" name="object 124"/>
            <p:cNvSpPr/>
            <p:nvPr/>
          </p:nvSpPr>
          <p:spPr>
            <a:xfrm>
              <a:off x="-1270" y="47167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1A2"/>
            </a:solidFill>
          </p:spPr>
          <p:txBody>
            <a:bodyPr wrap="square" lIns="0" tIns="0" rIns="0" bIns="0" rtlCol="0"/>
            <a:lstStyle/>
            <a:p>
              <a:pPr defTabSz="914400"/>
              <a:endParaRPr>
                <a:solidFill>
                  <a:prstClr val="black"/>
                </a:solidFill>
                <a:latin typeface="Calibri"/>
              </a:endParaRPr>
            </a:p>
          </p:txBody>
        </p:sp>
        <p:sp>
          <p:nvSpPr>
            <p:cNvPr id="125" name="object 125"/>
            <p:cNvSpPr/>
            <p:nvPr/>
          </p:nvSpPr>
          <p:spPr>
            <a:xfrm>
              <a:off x="-1270" y="474852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126" name="object 126"/>
            <p:cNvSpPr/>
            <p:nvPr/>
          </p:nvSpPr>
          <p:spPr>
            <a:xfrm>
              <a:off x="-1270" y="47790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0A0"/>
            </a:solidFill>
          </p:spPr>
          <p:txBody>
            <a:bodyPr wrap="square" lIns="0" tIns="0" rIns="0" bIns="0" rtlCol="0"/>
            <a:lstStyle/>
            <a:p>
              <a:pPr defTabSz="914400"/>
              <a:endParaRPr>
                <a:solidFill>
                  <a:prstClr val="black"/>
                </a:solidFill>
                <a:latin typeface="Calibri"/>
              </a:endParaRPr>
            </a:p>
          </p:txBody>
        </p:sp>
        <p:sp>
          <p:nvSpPr>
            <p:cNvPr id="127" name="object 127"/>
            <p:cNvSpPr/>
            <p:nvPr/>
          </p:nvSpPr>
          <p:spPr>
            <a:xfrm>
              <a:off x="-1270" y="48107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128" name="object 128"/>
            <p:cNvSpPr/>
            <p:nvPr/>
          </p:nvSpPr>
          <p:spPr>
            <a:xfrm>
              <a:off x="-1270" y="48412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F9E"/>
            </a:solidFill>
          </p:spPr>
          <p:txBody>
            <a:bodyPr wrap="square" lIns="0" tIns="0" rIns="0" bIns="0" rtlCol="0"/>
            <a:lstStyle/>
            <a:p>
              <a:pPr defTabSz="914400"/>
              <a:endParaRPr>
                <a:solidFill>
                  <a:prstClr val="black"/>
                </a:solidFill>
                <a:latin typeface="Calibri"/>
              </a:endParaRPr>
            </a:p>
          </p:txBody>
        </p:sp>
        <p:sp>
          <p:nvSpPr>
            <p:cNvPr id="129" name="object 129"/>
            <p:cNvSpPr/>
            <p:nvPr/>
          </p:nvSpPr>
          <p:spPr>
            <a:xfrm>
              <a:off x="-1270" y="487171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130" name="object 130"/>
            <p:cNvSpPr/>
            <p:nvPr/>
          </p:nvSpPr>
          <p:spPr>
            <a:xfrm>
              <a:off x="-1270" y="49034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E9C"/>
            </a:solidFill>
          </p:spPr>
          <p:txBody>
            <a:bodyPr wrap="square" lIns="0" tIns="0" rIns="0" bIns="0" rtlCol="0"/>
            <a:lstStyle/>
            <a:p>
              <a:pPr defTabSz="914400"/>
              <a:endParaRPr>
                <a:solidFill>
                  <a:prstClr val="black"/>
                </a:solidFill>
                <a:latin typeface="Calibri"/>
              </a:endParaRPr>
            </a:p>
          </p:txBody>
        </p:sp>
        <p:sp>
          <p:nvSpPr>
            <p:cNvPr id="131" name="object 131"/>
            <p:cNvSpPr/>
            <p:nvPr/>
          </p:nvSpPr>
          <p:spPr>
            <a:xfrm>
              <a:off x="-1270" y="493394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sp>
          <p:nvSpPr>
            <p:cNvPr id="132" name="object 132"/>
            <p:cNvSpPr/>
            <p:nvPr/>
          </p:nvSpPr>
          <p:spPr>
            <a:xfrm>
              <a:off x="-1270" y="496569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4D9A"/>
            </a:solidFill>
          </p:spPr>
          <p:txBody>
            <a:bodyPr wrap="square" lIns="0" tIns="0" rIns="0" bIns="0" rtlCol="0"/>
            <a:lstStyle/>
            <a:p>
              <a:pPr defTabSz="914400"/>
              <a:endParaRPr>
                <a:solidFill>
                  <a:prstClr val="black"/>
                </a:solidFill>
                <a:latin typeface="Calibri"/>
              </a:endParaRPr>
            </a:p>
          </p:txBody>
        </p:sp>
        <p:sp>
          <p:nvSpPr>
            <p:cNvPr id="133" name="object 133"/>
            <p:cNvSpPr/>
            <p:nvPr/>
          </p:nvSpPr>
          <p:spPr>
            <a:xfrm>
              <a:off x="-1270" y="4996179"/>
              <a:ext cx="9146540" cy="66040"/>
            </a:xfrm>
            <a:custGeom>
              <a:avLst/>
              <a:gdLst/>
              <a:ahLst/>
              <a:cxnLst/>
              <a:rect l="l" t="t" r="r" b="b"/>
              <a:pathLst>
                <a:path w="9146540" h="66039">
                  <a:moveTo>
                    <a:pt x="9146540" y="0"/>
                  </a:moveTo>
                  <a:lnTo>
                    <a:pt x="0" y="0"/>
                  </a:lnTo>
                  <a:lnTo>
                    <a:pt x="0" y="31750"/>
                  </a:lnTo>
                  <a:lnTo>
                    <a:pt x="0" y="34290"/>
                  </a:lnTo>
                  <a:lnTo>
                    <a:pt x="0" y="66040"/>
                  </a:lnTo>
                  <a:lnTo>
                    <a:pt x="9146540" y="66040"/>
                  </a:lnTo>
                  <a:lnTo>
                    <a:pt x="9146540" y="34290"/>
                  </a:lnTo>
                  <a:lnTo>
                    <a:pt x="9146540" y="31750"/>
                  </a:lnTo>
                  <a:lnTo>
                    <a:pt x="9146540" y="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134" name="object 134"/>
            <p:cNvSpPr/>
            <p:nvPr/>
          </p:nvSpPr>
          <p:spPr>
            <a:xfrm>
              <a:off x="-1270" y="50584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135" name="object 135"/>
            <p:cNvSpPr/>
            <p:nvPr/>
          </p:nvSpPr>
          <p:spPr>
            <a:xfrm>
              <a:off x="-1270" y="50901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4B96"/>
            </a:solidFill>
          </p:spPr>
          <p:txBody>
            <a:bodyPr wrap="square" lIns="0" tIns="0" rIns="0" bIns="0" rtlCol="0"/>
            <a:lstStyle/>
            <a:p>
              <a:pPr defTabSz="914400"/>
              <a:endParaRPr>
                <a:solidFill>
                  <a:prstClr val="black"/>
                </a:solidFill>
                <a:latin typeface="Calibri"/>
              </a:endParaRPr>
            </a:p>
          </p:txBody>
        </p:sp>
        <p:sp>
          <p:nvSpPr>
            <p:cNvPr id="136" name="object 136"/>
            <p:cNvSpPr/>
            <p:nvPr/>
          </p:nvSpPr>
          <p:spPr>
            <a:xfrm>
              <a:off x="-1270" y="51206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137" name="object 137"/>
            <p:cNvSpPr/>
            <p:nvPr/>
          </p:nvSpPr>
          <p:spPr>
            <a:xfrm>
              <a:off x="-1270" y="515111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A94"/>
            </a:solidFill>
          </p:spPr>
          <p:txBody>
            <a:bodyPr wrap="square" lIns="0" tIns="0" rIns="0" bIns="0" rtlCol="0"/>
            <a:lstStyle/>
            <a:p>
              <a:pPr defTabSz="914400"/>
              <a:endParaRPr>
                <a:solidFill>
                  <a:prstClr val="black"/>
                </a:solidFill>
                <a:latin typeface="Calibri"/>
              </a:endParaRPr>
            </a:p>
          </p:txBody>
        </p:sp>
        <p:sp>
          <p:nvSpPr>
            <p:cNvPr id="138" name="object 138"/>
            <p:cNvSpPr/>
            <p:nvPr/>
          </p:nvSpPr>
          <p:spPr>
            <a:xfrm>
              <a:off x="-1270" y="51828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139" name="object 139"/>
            <p:cNvSpPr/>
            <p:nvPr/>
          </p:nvSpPr>
          <p:spPr>
            <a:xfrm>
              <a:off x="-1270" y="521334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992"/>
            </a:solidFill>
          </p:spPr>
          <p:txBody>
            <a:bodyPr wrap="square" lIns="0" tIns="0" rIns="0" bIns="0" rtlCol="0"/>
            <a:lstStyle/>
            <a:p>
              <a:pPr defTabSz="914400"/>
              <a:endParaRPr>
                <a:solidFill>
                  <a:prstClr val="black"/>
                </a:solidFill>
                <a:latin typeface="Calibri"/>
              </a:endParaRPr>
            </a:p>
          </p:txBody>
        </p:sp>
        <p:sp>
          <p:nvSpPr>
            <p:cNvPr id="140" name="object 140"/>
            <p:cNvSpPr/>
            <p:nvPr/>
          </p:nvSpPr>
          <p:spPr>
            <a:xfrm>
              <a:off x="-1270" y="524509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141" name="object 141"/>
            <p:cNvSpPr/>
            <p:nvPr/>
          </p:nvSpPr>
          <p:spPr>
            <a:xfrm>
              <a:off x="-1270" y="52755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890"/>
            </a:solidFill>
          </p:spPr>
          <p:txBody>
            <a:bodyPr wrap="square" lIns="0" tIns="0" rIns="0" bIns="0" rtlCol="0"/>
            <a:lstStyle/>
            <a:p>
              <a:pPr defTabSz="914400"/>
              <a:endParaRPr>
                <a:solidFill>
                  <a:prstClr val="black"/>
                </a:solidFill>
                <a:latin typeface="Calibri"/>
              </a:endParaRPr>
            </a:p>
          </p:txBody>
        </p:sp>
        <p:sp>
          <p:nvSpPr>
            <p:cNvPr id="142" name="object 142"/>
            <p:cNvSpPr/>
            <p:nvPr/>
          </p:nvSpPr>
          <p:spPr>
            <a:xfrm>
              <a:off x="-1270" y="5307329"/>
              <a:ext cx="9146540"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143" name="object 143"/>
            <p:cNvSpPr/>
            <p:nvPr/>
          </p:nvSpPr>
          <p:spPr>
            <a:xfrm>
              <a:off x="-1270" y="53378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78E"/>
            </a:solidFill>
          </p:spPr>
          <p:txBody>
            <a:bodyPr wrap="square" lIns="0" tIns="0" rIns="0" bIns="0" rtlCol="0"/>
            <a:lstStyle/>
            <a:p>
              <a:pPr defTabSz="914400"/>
              <a:endParaRPr>
                <a:solidFill>
                  <a:prstClr val="black"/>
                </a:solidFill>
                <a:latin typeface="Calibri"/>
              </a:endParaRPr>
            </a:p>
          </p:txBody>
        </p:sp>
        <p:sp>
          <p:nvSpPr>
            <p:cNvPr id="144" name="object 144"/>
            <p:cNvSpPr/>
            <p:nvPr/>
          </p:nvSpPr>
          <p:spPr>
            <a:xfrm>
              <a:off x="-1270" y="53695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145" name="object 145"/>
            <p:cNvSpPr/>
            <p:nvPr/>
          </p:nvSpPr>
          <p:spPr>
            <a:xfrm>
              <a:off x="-1270" y="54000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68C"/>
            </a:solidFill>
          </p:spPr>
          <p:txBody>
            <a:bodyPr wrap="square" lIns="0" tIns="0" rIns="0" bIns="0" rtlCol="0"/>
            <a:lstStyle/>
            <a:p>
              <a:pPr defTabSz="914400"/>
              <a:endParaRPr>
                <a:solidFill>
                  <a:prstClr val="black"/>
                </a:solidFill>
                <a:latin typeface="Calibri"/>
              </a:endParaRPr>
            </a:p>
          </p:txBody>
        </p:sp>
        <p:sp>
          <p:nvSpPr>
            <p:cNvPr id="146" name="object 146"/>
            <p:cNvSpPr/>
            <p:nvPr/>
          </p:nvSpPr>
          <p:spPr>
            <a:xfrm>
              <a:off x="-1270" y="543051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147" name="object 147"/>
            <p:cNvSpPr/>
            <p:nvPr/>
          </p:nvSpPr>
          <p:spPr>
            <a:xfrm>
              <a:off x="-1270" y="54622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58A"/>
            </a:solidFill>
          </p:spPr>
          <p:txBody>
            <a:bodyPr wrap="square" lIns="0" tIns="0" rIns="0" bIns="0" rtlCol="0"/>
            <a:lstStyle/>
            <a:p>
              <a:pPr defTabSz="914400"/>
              <a:endParaRPr>
                <a:solidFill>
                  <a:prstClr val="black"/>
                </a:solidFill>
                <a:latin typeface="Calibri"/>
              </a:endParaRPr>
            </a:p>
          </p:txBody>
        </p:sp>
        <p:sp>
          <p:nvSpPr>
            <p:cNvPr id="148" name="object 148"/>
            <p:cNvSpPr/>
            <p:nvPr/>
          </p:nvSpPr>
          <p:spPr>
            <a:xfrm>
              <a:off x="-1270" y="5492750"/>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149" name="object 149"/>
            <p:cNvSpPr/>
            <p:nvPr/>
          </p:nvSpPr>
          <p:spPr>
            <a:xfrm>
              <a:off x="-1270" y="5524500"/>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4488"/>
            </a:solidFill>
          </p:spPr>
          <p:txBody>
            <a:bodyPr wrap="square" lIns="0" tIns="0" rIns="0" bIns="0" rtlCol="0"/>
            <a:lstStyle/>
            <a:p>
              <a:pPr defTabSz="914400"/>
              <a:endParaRPr>
                <a:solidFill>
                  <a:prstClr val="black"/>
                </a:solidFill>
                <a:latin typeface="Calibri"/>
              </a:endParaRPr>
            </a:p>
          </p:txBody>
        </p:sp>
        <p:sp>
          <p:nvSpPr>
            <p:cNvPr id="150" name="object 150"/>
            <p:cNvSpPr/>
            <p:nvPr/>
          </p:nvSpPr>
          <p:spPr>
            <a:xfrm>
              <a:off x="-1270" y="55549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151" name="object 151"/>
            <p:cNvSpPr/>
            <p:nvPr/>
          </p:nvSpPr>
          <p:spPr>
            <a:xfrm>
              <a:off x="-1270" y="5586729"/>
              <a:ext cx="9146540"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4386"/>
            </a:solidFill>
          </p:spPr>
          <p:txBody>
            <a:bodyPr wrap="square" lIns="0" tIns="0" rIns="0" bIns="0" rtlCol="0"/>
            <a:lstStyle/>
            <a:p>
              <a:pPr defTabSz="914400"/>
              <a:endParaRPr>
                <a:solidFill>
                  <a:prstClr val="black"/>
                </a:solidFill>
                <a:latin typeface="Calibri"/>
              </a:endParaRPr>
            </a:p>
          </p:txBody>
        </p:sp>
        <p:sp>
          <p:nvSpPr>
            <p:cNvPr id="152" name="object 152"/>
            <p:cNvSpPr/>
            <p:nvPr/>
          </p:nvSpPr>
          <p:spPr>
            <a:xfrm>
              <a:off x="-1270" y="56172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153" name="object 153"/>
            <p:cNvSpPr/>
            <p:nvPr/>
          </p:nvSpPr>
          <p:spPr>
            <a:xfrm>
              <a:off x="-1270" y="56489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4284"/>
            </a:solidFill>
          </p:spPr>
          <p:txBody>
            <a:bodyPr wrap="square" lIns="0" tIns="0" rIns="0" bIns="0" rtlCol="0"/>
            <a:lstStyle/>
            <a:p>
              <a:pPr defTabSz="914400"/>
              <a:endParaRPr>
                <a:solidFill>
                  <a:prstClr val="black"/>
                </a:solidFill>
                <a:latin typeface="Calibri"/>
              </a:endParaRPr>
            </a:p>
          </p:txBody>
        </p:sp>
        <p:sp>
          <p:nvSpPr>
            <p:cNvPr id="154" name="object 154"/>
            <p:cNvSpPr/>
            <p:nvPr/>
          </p:nvSpPr>
          <p:spPr>
            <a:xfrm>
              <a:off x="-1270" y="56794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sp>
          <p:nvSpPr>
            <p:cNvPr id="155" name="object 155"/>
            <p:cNvSpPr/>
            <p:nvPr/>
          </p:nvSpPr>
          <p:spPr>
            <a:xfrm>
              <a:off x="-1270" y="5709919"/>
              <a:ext cx="9146540" cy="66040"/>
            </a:xfrm>
            <a:custGeom>
              <a:avLst/>
              <a:gdLst/>
              <a:ahLst/>
              <a:cxnLst/>
              <a:rect l="l" t="t" r="r" b="b"/>
              <a:pathLst>
                <a:path w="9146540" h="66039">
                  <a:moveTo>
                    <a:pt x="9146540" y="0"/>
                  </a:moveTo>
                  <a:lnTo>
                    <a:pt x="0" y="0"/>
                  </a:lnTo>
                  <a:lnTo>
                    <a:pt x="0" y="31750"/>
                  </a:lnTo>
                  <a:lnTo>
                    <a:pt x="0" y="34290"/>
                  </a:lnTo>
                  <a:lnTo>
                    <a:pt x="0" y="66040"/>
                  </a:lnTo>
                  <a:lnTo>
                    <a:pt x="9146540" y="66040"/>
                  </a:lnTo>
                  <a:lnTo>
                    <a:pt x="9146540" y="34290"/>
                  </a:lnTo>
                  <a:lnTo>
                    <a:pt x="9146540" y="31750"/>
                  </a:lnTo>
                  <a:lnTo>
                    <a:pt x="9146540" y="0"/>
                  </a:lnTo>
                  <a:close/>
                </a:path>
              </a:pathLst>
            </a:custGeom>
            <a:solidFill>
              <a:srgbClr val="004182"/>
            </a:solidFill>
          </p:spPr>
          <p:txBody>
            <a:bodyPr wrap="square" lIns="0" tIns="0" rIns="0" bIns="0" rtlCol="0"/>
            <a:lstStyle/>
            <a:p>
              <a:pPr defTabSz="914400"/>
              <a:endParaRPr>
                <a:solidFill>
                  <a:prstClr val="black"/>
                </a:solidFill>
                <a:latin typeface="Calibri"/>
              </a:endParaRPr>
            </a:p>
          </p:txBody>
        </p:sp>
        <p:sp>
          <p:nvSpPr>
            <p:cNvPr id="156" name="object 156"/>
            <p:cNvSpPr/>
            <p:nvPr/>
          </p:nvSpPr>
          <p:spPr>
            <a:xfrm>
              <a:off x="-1270" y="5772150"/>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157" name="object 157"/>
            <p:cNvSpPr/>
            <p:nvPr/>
          </p:nvSpPr>
          <p:spPr>
            <a:xfrm>
              <a:off x="-1270" y="5803900"/>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4080"/>
            </a:solidFill>
          </p:spPr>
          <p:txBody>
            <a:bodyPr wrap="square" lIns="0" tIns="0" rIns="0" bIns="0" rtlCol="0"/>
            <a:lstStyle/>
            <a:p>
              <a:pPr defTabSz="914400"/>
              <a:endParaRPr>
                <a:solidFill>
                  <a:prstClr val="black"/>
                </a:solidFill>
                <a:latin typeface="Calibri"/>
              </a:endParaRPr>
            </a:p>
          </p:txBody>
        </p:sp>
        <p:sp>
          <p:nvSpPr>
            <p:cNvPr id="158" name="object 158"/>
            <p:cNvSpPr/>
            <p:nvPr/>
          </p:nvSpPr>
          <p:spPr>
            <a:xfrm>
              <a:off x="-1270" y="58343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159" name="object 159"/>
            <p:cNvSpPr/>
            <p:nvPr/>
          </p:nvSpPr>
          <p:spPr>
            <a:xfrm>
              <a:off x="-1270" y="586485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F7E"/>
            </a:solidFill>
          </p:spPr>
          <p:txBody>
            <a:bodyPr wrap="square" lIns="0" tIns="0" rIns="0" bIns="0" rtlCol="0"/>
            <a:lstStyle/>
            <a:p>
              <a:pPr defTabSz="914400"/>
              <a:endParaRPr>
                <a:solidFill>
                  <a:prstClr val="black"/>
                </a:solidFill>
                <a:latin typeface="Calibri"/>
              </a:endParaRPr>
            </a:p>
          </p:txBody>
        </p:sp>
        <p:sp>
          <p:nvSpPr>
            <p:cNvPr id="160" name="object 160"/>
            <p:cNvSpPr/>
            <p:nvPr/>
          </p:nvSpPr>
          <p:spPr>
            <a:xfrm>
              <a:off x="-1270" y="58966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sp>
          <p:nvSpPr>
            <p:cNvPr id="161" name="object 161"/>
            <p:cNvSpPr/>
            <p:nvPr/>
          </p:nvSpPr>
          <p:spPr>
            <a:xfrm>
              <a:off x="-1270" y="59283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3E7C"/>
            </a:solidFill>
          </p:spPr>
          <p:txBody>
            <a:bodyPr wrap="square" lIns="0" tIns="0" rIns="0" bIns="0" rtlCol="0"/>
            <a:lstStyle/>
            <a:p>
              <a:pPr defTabSz="914400"/>
              <a:endParaRPr>
                <a:solidFill>
                  <a:prstClr val="black"/>
                </a:solidFill>
                <a:latin typeface="Calibri"/>
              </a:endParaRPr>
            </a:p>
          </p:txBody>
        </p:sp>
        <p:sp>
          <p:nvSpPr>
            <p:cNvPr id="162" name="object 162"/>
            <p:cNvSpPr/>
            <p:nvPr/>
          </p:nvSpPr>
          <p:spPr>
            <a:xfrm>
              <a:off x="-1270" y="59588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D7B"/>
            </a:solidFill>
          </p:spPr>
          <p:txBody>
            <a:bodyPr wrap="square" lIns="0" tIns="0" rIns="0" bIns="0" rtlCol="0"/>
            <a:lstStyle/>
            <a:p>
              <a:pPr defTabSz="914400"/>
              <a:endParaRPr>
                <a:solidFill>
                  <a:prstClr val="black"/>
                </a:solidFill>
                <a:latin typeface="Calibri"/>
              </a:endParaRPr>
            </a:p>
          </p:txBody>
        </p:sp>
        <p:sp>
          <p:nvSpPr>
            <p:cNvPr id="163" name="object 163"/>
            <p:cNvSpPr/>
            <p:nvPr/>
          </p:nvSpPr>
          <p:spPr>
            <a:xfrm>
              <a:off x="-1270" y="598931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D7A"/>
            </a:solidFill>
          </p:spPr>
          <p:txBody>
            <a:bodyPr wrap="square" lIns="0" tIns="0" rIns="0" bIns="0" rtlCol="0"/>
            <a:lstStyle/>
            <a:p>
              <a:pPr defTabSz="914400"/>
              <a:endParaRPr>
                <a:solidFill>
                  <a:prstClr val="black"/>
                </a:solidFill>
                <a:latin typeface="Calibri"/>
              </a:endParaRPr>
            </a:p>
          </p:txBody>
        </p:sp>
        <p:sp>
          <p:nvSpPr>
            <p:cNvPr id="164" name="object 164"/>
            <p:cNvSpPr/>
            <p:nvPr/>
          </p:nvSpPr>
          <p:spPr>
            <a:xfrm>
              <a:off x="-1270" y="60210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C79"/>
            </a:solidFill>
          </p:spPr>
          <p:txBody>
            <a:bodyPr wrap="square" lIns="0" tIns="0" rIns="0" bIns="0" rtlCol="0"/>
            <a:lstStyle/>
            <a:p>
              <a:pPr defTabSz="914400"/>
              <a:endParaRPr>
                <a:solidFill>
                  <a:prstClr val="black"/>
                </a:solidFill>
                <a:latin typeface="Calibri"/>
              </a:endParaRPr>
            </a:p>
          </p:txBody>
        </p:sp>
        <p:sp>
          <p:nvSpPr>
            <p:cNvPr id="165" name="object 165"/>
            <p:cNvSpPr/>
            <p:nvPr/>
          </p:nvSpPr>
          <p:spPr>
            <a:xfrm>
              <a:off x="-1270" y="6051550"/>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C78"/>
            </a:solidFill>
          </p:spPr>
          <p:txBody>
            <a:bodyPr wrap="square" lIns="0" tIns="0" rIns="0" bIns="0" rtlCol="0"/>
            <a:lstStyle/>
            <a:p>
              <a:pPr defTabSz="914400"/>
              <a:endParaRPr>
                <a:solidFill>
                  <a:prstClr val="black"/>
                </a:solidFill>
                <a:latin typeface="Calibri"/>
              </a:endParaRPr>
            </a:p>
          </p:txBody>
        </p:sp>
        <p:sp>
          <p:nvSpPr>
            <p:cNvPr id="166" name="object 166"/>
            <p:cNvSpPr/>
            <p:nvPr/>
          </p:nvSpPr>
          <p:spPr>
            <a:xfrm>
              <a:off x="-1270" y="6083300"/>
              <a:ext cx="9146540"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3B77"/>
            </a:solidFill>
          </p:spPr>
          <p:txBody>
            <a:bodyPr wrap="square" lIns="0" tIns="0" rIns="0" bIns="0" rtlCol="0"/>
            <a:lstStyle/>
            <a:p>
              <a:pPr defTabSz="914400"/>
              <a:endParaRPr>
                <a:solidFill>
                  <a:prstClr val="black"/>
                </a:solidFill>
                <a:latin typeface="Calibri"/>
              </a:endParaRPr>
            </a:p>
          </p:txBody>
        </p:sp>
        <p:sp>
          <p:nvSpPr>
            <p:cNvPr id="167" name="object 167"/>
            <p:cNvSpPr/>
            <p:nvPr/>
          </p:nvSpPr>
          <p:spPr>
            <a:xfrm>
              <a:off x="-1270" y="61137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B76"/>
            </a:solidFill>
          </p:spPr>
          <p:txBody>
            <a:bodyPr wrap="square" lIns="0" tIns="0" rIns="0" bIns="0" rtlCol="0"/>
            <a:lstStyle/>
            <a:p>
              <a:pPr defTabSz="914400"/>
              <a:endParaRPr>
                <a:solidFill>
                  <a:prstClr val="black"/>
                </a:solidFill>
                <a:latin typeface="Calibri"/>
              </a:endParaRPr>
            </a:p>
          </p:txBody>
        </p:sp>
        <p:sp>
          <p:nvSpPr>
            <p:cNvPr id="168" name="object 168"/>
            <p:cNvSpPr/>
            <p:nvPr/>
          </p:nvSpPr>
          <p:spPr>
            <a:xfrm>
              <a:off x="-1270" y="614425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A75"/>
            </a:solidFill>
          </p:spPr>
          <p:txBody>
            <a:bodyPr wrap="square" lIns="0" tIns="0" rIns="0" bIns="0" rtlCol="0"/>
            <a:lstStyle/>
            <a:p>
              <a:pPr defTabSz="914400"/>
              <a:endParaRPr>
                <a:solidFill>
                  <a:prstClr val="black"/>
                </a:solidFill>
                <a:latin typeface="Calibri"/>
              </a:endParaRPr>
            </a:p>
          </p:txBody>
        </p:sp>
        <p:sp>
          <p:nvSpPr>
            <p:cNvPr id="169" name="object 169"/>
            <p:cNvSpPr/>
            <p:nvPr/>
          </p:nvSpPr>
          <p:spPr>
            <a:xfrm>
              <a:off x="-1270" y="61760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A74"/>
            </a:solidFill>
          </p:spPr>
          <p:txBody>
            <a:bodyPr wrap="square" lIns="0" tIns="0" rIns="0" bIns="0" rtlCol="0"/>
            <a:lstStyle/>
            <a:p>
              <a:pPr defTabSz="914400"/>
              <a:endParaRPr>
                <a:solidFill>
                  <a:prstClr val="black"/>
                </a:solidFill>
                <a:latin typeface="Calibri"/>
              </a:endParaRPr>
            </a:p>
          </p:txBody>
        </p:sp>
        <p:sp>
          <p:nvSpPr>
            <p:cNvPr id="170" name="object 170"/>
            <p:cNvSpPr/>
            <p:nvPr/>
          </p:nvSpPr>
          <p:spPr>
            <a:xfrm>
              <a:off x="-1270" y="620648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171" name="object 171"/>
            <p:cNvSpPr/>
            <p:nvPr/>
          </p:nvSpPr>
          <p:spPr>
            <a:xfrm>
              <a:off x="-1270" y="62382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972"/>
            </a:solidFill>
          </p:spPr>
          <p:txBody>
            <a:bodyPr wrap="square" lIns="0" tIns="0" rIns="0" bIns="0" rtlCol="0"/>
            <a:lstStyle/>
            <a:p>
              <a:pPr defTabSz="914400"/>
              <a:endParaRPr>
                <a:solidFill>
                  <a:prstClr val="black"/>
                </a:solidFill>
                <a:latin typeface="Calibri"/>
              </a:endParaRPr>
            </a:p>
          </p:txBody>
        </p:sp>
        <p:sp>
          <p:nvSpPr>
            <p:cNvPr id="172" name="object 172"/>
            <p:cNvSpPr/>
            <p:nvPr/>
          </p:nvSpPr>
          <p:spPr>
            <a:xfrm>
              <a:off x="-1270" y="626871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173" name="object 173"/>
            <p:cNvSpPr/>
            <p:nvPr/>
          </p:nvSpPr>
          <p:spPr>
            <a:xfrm>
              <a:off x="-1270" y="63004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870"/>
            </a:solidFill>
          </p:spPr>
          <p:txBody>
            <a:bodyPr wrap="square" lIns="0" tIns="0" rIns="0" bIns="0" rtlCol="0"/>
            <a:lstStyle/>
            <a:p>
              <a:pPr defTabSz="914400"/>
              <a:endParaRPr>
                <a:solidFill>
                  <a:prstClr val="black"/>
                </a:solidFill>
                <a:latin typeface="Calibri"/>
              </a:endParaRPr>
            </a:p>
          </p:txBody>
        </p:sp>
        <p:sp>
          <p:nvSpPr>
            <p:cNvPr id="174" name="object 174"/>
            <p:cNvSpPr/>
            <p:nvPr/>
          </p:nvSpPr>
          <p:spPr>
            <a:xfrm>
              <a:off x="-1270" y="6330950"/>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175" name="object 175"/>
            <p:cNvSpPr/>
            <p:nvPr/>
          </p:nvSpPr>
          <p:spPr>
            <a:xfrm>
              <a:off x="-1270" y="6362700"/>
              <a:ext cx="9146540"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376E"/>
            </a:solidFill>
          </p:spPr>
          <p:txBody>
            <a:bodyPr wrap="square" lIns="0" tIns="0" rIns="0" bIns="0" rtlCol="0"/>
            <a:lstStyle/>
            <a:p>
              <a:pPr defTabSz="914400"/>
              <a:endParaRPr>
                <a:solidFill>
                  <a:prstClr val="black"/>
                </a:solidFill>
                <a:latin typeface="Calibri"/>
              </a:endParaRPr>
            </a:p>
          </p:txBody>
        </p:sp>
        <p:sp>
          <p:nvSpPr>
            <p:cNvPr id="176" name="object 176"/>
            <p:cNvSpPr/>
            <p:nvPr/>
          </p:nvSpPr>
          <p:spPr>
            <a:xfrm>
              <a:off x="-1270" y="63931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177" name="object 177"/>
            <p:cNvSpPr/>
            <p:nvPr/>
          </p:nvSpPr>
          <p:spPr>
            <a:xfrm>
              <a:off x="-1270" y="642365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66C"/>
            </a:solidFill>
          </p:spPr>
          <p:txBody>
            <a:bodyPr wrap="square" lIns="0" tIns="0" rIns="0" bIns="0" rtlCol="0"/>
            <a:lstStyle/>
            <a:p>
              <a:pPr defTabSz="914400"/>
              <a:endParaRPr>
                <a:solidFill>
                  <a:prstClr val="black"/>
                </a:solidFill>
                <a:latin typeface="Calibri"/>
              </a:endParaRPr>
            </a:p>
          </p:txBody>
        </p:sp>
        <p:sp>
          <p:nvSpPr>
            <p:cNvPr id="178" name="object 178"/>
            <p:cNvSpPr/>
            <p:nvPr/>
          </p:nvSpPr>
          <p:spPr>
            <a:xfrm>
              <a:off x="-1270" y="64554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56B"/>
            </a:solidFill>
          </p:spPr>
          <p:txBody>
            <a:bodyPr wrap="square" lIns="0" tIns="0" rIns="0" bIns="0" rtlCol="0"/>
            <a:lstStyle/>
            <a:p>
              <a:pPr defTabSz="914400"/>
              <a:endParaRPr>
                <a:solidFill>
                  <a:prstClr val="black"/>
                </a:solidFill>
                <a:latin typeface="Calibri"/>
              </a:endParaRPr>
            </a:p>
          </p:txBody>
        </p:sp>
        <p:sp>
          <p:nvSpPr>
            <p:cNvPr id="179" name="object 179"/>
            <p:cNvSpPr/>
            <p:nvPr/>
          </p:nvSpPr>
          <p:spPr>
            <a:xfrm>
              <a:off x="-1270" y="6485889"/>
              <a:ext cx="9146540" cy="34290"/>
            </a:xfrm>
            <a:custGeom>
              <a:avLst/>
              <a:gdLst/>
              <a:ahLst/>
              <a:cxnLst/>
              <a:rect l="l" t="t" r="r" b="b"/>
              <a:pathLst>
                <a:path w="9146540" h="34290">
                  <a:moveTo>
                    <a:pt x="9146540" y="0"/>
                  </a:moveTo>
                  <a:lnTo>
                    <a:pt x="0" y="0"/>
                  </a:lnTo>
                  <a:lnTo>
                    <a:pt x="0" y="34290"/>
                  </a:lnTo>
                  <a:lnTo>
                    <a:pt x="9146540" y="34290"/>
                  </a:lnTo>
                  <a:lnTo>
                    <a:pt x="9146540" y="0"/>
                  </a:lnTo>
                  <a:close/>
                </a:path>
              </a:pathLst>
            </a:custGeom>
            <a:solidFill>
              <a:srgbClr val="00356A"/>
            </a:solidFill>
          </p:spPr>
          <p:txBody>
            <a:bodyPr wrap="square" lIns="0" tIns="0" rIns="0" bIns="0" rtlCol="0"/>
            <a:lstStyle/>
            <a:p>
              <a:pPr defTabSz="914400"/>
              <a:endParaRPr>
                <a:solidFill>
                  <a:prstClr val="black"/>
                </a:solidFill>
                <a:latin typeface="Calibri"/>
              </a:endParaRPr>
            </a:p>
          </p:txBody>
        </p:sp>
        <p:sp>
          <p:nvSpPr>
            <p:cNvPr id="180" name="object 180"/>
            <p:cNvSpPr/>
            <p:nvPr/>
          </p:nvSpPr>
          <p:spPr>
            <a:xfrm>
              <a:off x="-1270" y="651763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3469"/>
            </a:solidFill>
          </p:spPr>
          <p:txBody>
            <a:bodyPr wrap="square" lIns="0" tIns="0" rIns="0" bIns="0" rtlCol="0"/>
            <a:lstStyle/>
            <a:p>
              <a:pPr defTabSz="914400"/>
              <a:endParaRPr>
                <a:solidFill>
                  <a:prstClr val="black"/>
                </a:solidFill>
                <a:latin typeface="Calibri"/>
              </a:endParaRPr>
            </a:p>
          </p:txBody>
        </p:sp>
        <p:sp>
          <p:nvSpPr>
            <p:cNvPr id="181" name="object 181"/>
            <p:cNvSpPr/>
            <p:nvPr/>
          </p:nvSpPr>
          <p:spPr>
            <a:xfrm>
              <a:off x="-1270" y="6548119"/>
              <a:ext cx="9146540" cy="34290"/>
            </a:xfrm>
            <a:custGeom>
              <a:avLst/>
              <a:gdLst/>
              <a:ahLst/>
              <a:cxnLst/>
              <a:rect l="l" t="t" r="r" b="b"/>
              <a:pathLst>
                <a:path w="9146540" h="34290">
                  <a:moveTo>
                    <a:pt x="9146540" y="0"/>
                  </a:moveTo>
                  <a:lnTo>
                    <a:pt x="0" y="0"/>
                  </a:lnTo>
                  <a:lnTo>
                    <a:pt x="0" y="34289"/>
                  </a:lnTo>
                  <a:lnTo>
                    <a:pt x="9146540" y="34289"/>
                  </a:lnTo>
                  <a:lnTo>
                    <a:pt x="9146540" y="0"/>
                  </a:lnTo>
                  <a:close/>
                </a:path>
              </a:pathLst>
            </a:custGeom>
            <a:solidFill>
              <a:srgbClr val="003468"/>
            </a:solidFill>
          </p:spPr>
          <p:txBody>
            <a:bodyPr wrap="square" lIns="0" tIns="0" rIns="0" bIns="0" rtlCol="0"/>
            <a:lstStyle/>
            <a:p>
              <a:pPr defTabSz="914400"/>
              <a:endParaRPr>
                <a:solidFill>
                  <a:prstClr val="black"/>
                </a:solidFill>
                <a:latin typeface="Calibri"/>
              </a:endParaRPr>
            </a:p>
          </p:txBody>
        </p:sp>
        <p:sp>
          <p:nvSpPr>
            <p:cNvPr id="182" name="object 182"/>
            <p:cNvSpPr/>
            <p:nvPr/>
          </p:nvSpPr>
          <p:spPr>
            <a:xfrm>
              <a:off x="-1270" y="6579869"/>
              <a:ext cx="9146540" cy="34290"/>
            </a:xfrm>
            <a:custGeom>
              <a:avLst/>
              <a:gdLst/>
              <a:ahLst/>
              <a:cxnLst/>
              <a:rect l="l" t="t" r="r" b="b"/>
              <a:pathLst>
                <a:path w="9146540" h="34290">
                  <a:moveTo>
                    <a:pt x="9146540" y="0"/>
                  </a:moveTo>
                  <a:lnTo>
                    <a:pt x="0" y="0"/>
                  </a:lnTo>
                  <a:lnTo>
                    <a:pt x="0" y="34289"/>
                  </a:lnTo>
                  <a:lnTo>
                    <a:pt x="9146540" y="34289"/>
                  </a:lnTo>
                  <a:lnTo>
                    <a:pt x="9146540" y="0"/>
                  </a:lnTo>
                  <a:close/>
                </a:path>
              </a:pathLst>
            </a:custGeom>
            <a:solidFill>
              <a:srgbClr val="003367"/>
            </a:solidFill>
          </p:spPr>
          <p:txBody>
            <a:bodyPr wrap="square" lIns="0" tIns="0" rIns="0" bIns="0" rtlCol="0"/>
            <a:lstStyle/>
            <a:p>
              <a:pPr defTabSz="914400"/>
              <a:endParaRPr>
                <a:solidFill>
                  <a:prstClr val="black"/>
                </a:solidFill>
                <a:latin typeface="Calibri"/>
              </a:endParaRPr>
            </a:p>
          </p:txBody>
        </p:sp>
        <p:sp>
          <p:nvSpPr>
            <p:cNvPr id="183" name="object 183"/>
            <p:cNvSpPr/>
            <p:nvPr/>
          </p:nvSpPr>
          <p:spPr>
            <a:xfrm>
              <a:off x="-1270" y="6610350"/>
              <a:ext cx="9146540" cy="64769"/>
            </a:xfrm>
            <a:custGeom>
              <a:avLst/>
              <a:gdLst/>
              <a:ahLst/>
              <a:cxnLst/>
              <a:rect l="l" t="t" r="r" b="b"/>
              <a:pathLst>
                <a:path w="9146540" h="64770">
                  <a:moveTo>
                    <a:pt x="9146540" y="0"/>
                  </a:moveTo>
                  <a:lnTo>
                    <a:pt x="0" y="0"/>
                  </a:lnTo>
                  <a:lnTo>
                    <a:pt x="0" y="31750"/>
                  </a:lnTo>
                  <a:lnTo>
                    <a:pt x="0" y="34290"/>
                  </a:lnTo>
                  <a:lnTo>
                    <a:pt x="0" y="64770"/>
                  </a:lnTo>
                  <a:lnTo>
                    <a:pt x="9146540" y="64770"/>
                  </a:lnTo>
                  <a:lnTo>
                    <a:pt x="9146540" y="34290"/>
                  </a:lnTo>
                  <a:lnTo>
                    <a:pt x="9146540" y="31750"/>
                  </a:lnTo>
                  <a:lnTo>
                    <a:pt x="9146540" y="0"/>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184" name="object 184"/>
            <p:cNvSpPr/>
            <p:nvPr/>
          </p:nvSpPr>
          <p:spPr>
            <a:xfrm>
              <a:off x="-1270" y="6672579"/>
              <a:ext cx="9146540" cy="34290"/>
            </a:xfrm>
            <a:custGeom>
              <a:avLst/>
              <a:gdLst/>
              <a:ahLst/>
              <a:cxnLst/>
              <a:rect l="l" t="t" r="r" b="b"/>
              <a:pathLst>
                <a:path w="9146540" h="34290">
                  <a:moveTo>
                    <a:pt x="9146540" y="0"/>
                  </a:moveTo>
                  <a:lnTo>
                    <a:pt x="0" y="0"/>
                  </a:lnTo>
                  <a:lnTo>
                    <a:pt x="0" y="34290"/>
                  </a:lnTo>
                  <a:lnTo>
                    <a:pt x="9146540" y="34290"/>
                  </a:lnTo>
                  <a:lnTo>
                    <a:pt x="9146540" y="0"/>
                  </a:lnTo>
                  <a:close/>
                </a:path>
              </a:pathLst>
            </a:custGeom>
            <a:solidFill>
              <a:srgbClr val="003364"/>
            </a:solidFill>
          </p:spPr>
          <p:txBody>
            <a:bodyPr wrap="square" lIns="0" tIns="0" rIns="0" bIns="0" rtlCol="0"/>
            <a:lstStyle/>
            <a:p>
              <a:pPr defTabSz="914400"/>
              <a:endParaRPr>
                <a:solidFill>
                  <a:prstClr val="black"/>
                </a:solidFill>
                <a:latin typeface="Calibri"/>
              </a:endParaRPr>
            </a:p>
          </p:txBody>
        </p:sp>
        <p:sp>
          <p:nvSpPr>
            <p:cNvPr id="185" name="object 185"/>
            <p:cNvSpPr/>
            <p:nvPr/>
          </p:nvSpPr>
          <p:spPr>
            <a:xfrm>
              <a:off x="-1270" y="6703059"/>
              <a:ext cx="9146540" cy="34290"/>
            </a:xfrm>
            <a:custGeom>
              <a:avLst/>
              <a:gdLst/>
              <a:ahLst/>
              <a:cxnLst/>
              <a:rect l="l" t="t" r="r" b="b"/>
              <a:pathLst>
                <a:path w="9146540" h="34290">
                  <a:moveTo>
                    <a:pt x="9146540" y="0"/>
                  </a:moveTo>
                  <a:lnTo>
                    <a:pt x="0" y="0"/>
                  </a:lnTo>
                  <a:lnTo>
                    <a:pt x="0" y="34290"/>
                  </a:lnTo>
                  <a:lnTo>
                    <a:pt x="9146540" y="34290"/>
                  </a:lnTo>
                  <a:lnTo>
                    <a:pt x="9146540" y="0"/>
                  </a:lnTo>
                  <a:close/>
                </a:path>
              </a:pathLst>
            </a:custGeom>
            <a:solidFill>
              <a:srgbClr val="003163"/>
            </a:solidFill>
          </p:spPr>
          <p:txBody>
            <a:bodyPr wrap="square" lIns="0" tIns="0" rIns="0" bIns="0" rtlCol="0"/>
            <a:lstStyle/>
            <a:p>
              <a:pPr defTabSz="914400"/>
              <a:endParaRPr>
                <a:solidFill>
                  <a:prstClr val="black"/>
                </a:solidFill>
                <a:latin typeface="Calibri"/>
              </a:endParaRPr>
            </a:p>
          </p:txBody>
        </p:sp>
        <p:sp>
          <p:nvSpPr>
            <p:cNvPr id="186" name="object 186"/>
            <p:cNvSpPr/>
            <p:nvPr/>
          </p:nvSpPr>
          <p:spPr>
            <a:xfrm>
              <a:off x="-1270" y="6734809"/>
              <a:ext cx="9146540" cy="34290"/>
            </a:xfrm>
            <a:custGeom>
              <a:avLst/>
              <a:gdLst/>
              <a:ahLst/>
              <a:cxnLst/>
              <a:rect l="l" t="t" r="r" b="b"/>
              <a:pathLst>
                <a:path w="9146540" h="34290">
                  <a:moveTo>
                    <a:pt x="9146540" y="0"/>
                  </a:moveTo>
                  <a:lnTo>
                    <a:pt x="0" y="0"/>
                  </a:lnTo>
                  <a:lnTo>
                    <a:pt x="0" y="34290"/>
                  </a:lnTo>
                  <a:lnTo>
                    <a:pt x="9146540" y="34290"/>
                  </a:lnTo>
                  <a:lnTo>
                    <a:pt x="9146540" y="0"/>
                  </a:lnTo>
                  <a:close/>
                </a:path>
              </a:pathLst>
            </a:custGeom>
            <a:solidFill>
              <a:srgbClr val="003162"/>
            </a:solidFill>
          </p:spPr>
          <p:txBody>
            <a:bodyPr wrap="square" lIns="0" tIns="0" rIns="0" bIns="0" rtlCol="0"/>
            <a:lstStyle/>
            <a:p>
              <a:pPr defTabSz="914400"/>
              <a:endParaRPr>
                <a:solidFill>
                  <a:prstClr val="black"/>
                </a:solidFill>
                <a:latin typeface="Calibri"/>
              </a:endParaRPr>
            </a:p>
          </p:txBody>
        </p:sp>
        <p:sp>
          <p:nvSpPr>
            <p:cNvPr id="187" name="object 187"/>
            <p:cNvSpPr/>
            <p:nvPr/>
          </p:nvSpPr>
          <p:spPr>
            <a:xfrm>
              <a:off x="-1270" y="6765289"/>
              <a:ext cx="9146540" cy="34290"/>
            </a:xfrm>
            <a:custGeom>
              <a:avLst/>
              <a:gdLst/>
              <a:ahLst/>
              <a:cxnLst/>
              <a:rect l="l" t="t" r="r" b="b"/>
              <a:pathLst>
                <a:path w="9146540" h="34290">
                  <a:moveTo>
                    <a:pt x="9146540" y="0"/>
                  </a:moveTo>
                  <a:lnTo>
                    <a:pt x="0" y="0"/>
                  </a:lnTo>
                  <a:lnTo>
                    <a:pt x="0" y="34289"/>
                  </a:lnTo>
                  <a:lnTo>
                    <a:pt x="9146540" y="34289"/>
                  </a:lnTo>
                  <a:lnTo>
                    <a:pt x="9146540" y="0"/>
                  </a:lnTo>
                  <a:close/>
                </a:path>
              </a:pathLst>
            </a:custGeom>
            <a:solidFill>
              <a:srgbClr val="003061"/>
            </a:solidFill>
          </p:spPr>
          <p:txBody>
            <a:bodyPr wrap="square" lIns="0" tIns="0" rIns="0" bIns="0" rtlCol="0"/>
            <a:lstStyle/>
            <a:p>
              <a:pPr defTabSz="914400"/>
              <a:endParaRPr>
                <a:solidFill>
                  <a:prstClr val="black"/>
                </a:solidFill>
                <a:latin typeface="Calibri"/>
              </a:endParaRPr>
            </a:p>
          </p:txBody>
        </p:sp>
        <p:sp>
          <p:nvSpPr>
            <p:cNvPr id="188" name="object 188"/>
            <p:cNvSpPr/>
            <p:nvPr/>
          </p:nvSpPr>
          <p:spPr>
            <a:xfrm>
              <a:off x="-1270" y="679703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3060"/>
            </a:solidFill>
          </p:spPr>
          <p:txBody>
            <a:bodyPr wrap="square" lIns="0" tIns="0" rIns="0" bIns="0" rtlCol="0"/>
            <a:lstStyle/>
            <a:p>
              <a:pPr defTabSz="914400"/>
              <a:endParaRPr>
                <a:solidFill>
                  <a:prstClr val="black"/>
                </a:solidFill>
                <a:latin typeface="Calibri"/>
              </a:endParaRPr>
            </a:p>
          </p:txBody>
        </p:sp>
        <p:sp>
          <p:nvSpPr>
            <p:cNvPr id="189" name="object 189"/>
            <p:cNvSpPr/>
            <p:nvPr/>
          </p:nvSpPr>
          <p:spPr>
            <a:xfrm>
              <a:off x="0" y="6827519"/>
              <a:ext cx="9144000" cy="30480"/>
            </a:xfrm>
            <a:custGeom>
              <a:avLst/>
              <a:gdLst/>
              <a:ahLst/>
              <a:cxnLst/>
              <a:rect l="l" t="t" r="r" b="b"/>
              <a:pathLst>
                <a:path w="9144000" h="30479">
                  <a:moveTo>
                    <a:pt x="0" y="30479"/>
                  </a:moveTo>
                  <a:lnTo>
                    <a:pt x="0" y="0"/>
                  </a:lnTo>
                  <a:lnTo>
                    <a:pt x="9144000" y="0"/>
                  </a:lnTo>
                  <a:lnTo>
                    <a:pt x="9144000" y="30479"/>
                  </a:lnTo>
                  <a:lnTo>
                    <a:pt x="0" y="30479"/>
                  </a:lnTo>
                  <a:close/>
                </a:path>
              </a:pathLst>
            </a:custGeom>
            <a:solidFill>
              <a:srgbClr val="002F5F"/>
            </a:solidFill>
          </p:spPr>
          <p:txBody>
            <a:bodyPr wrap="square" lIns="0" tIns="0" rIns="0" bIns="0" rtlCol="0"/>
            <a:lstStyle/>
            <a:p>
              <a:pPr defTabSz="914400"/>
              <a:endParaRPr>
                <a:solidFill>
                  <a:prstClr val="black"/>
                </a:solidFill>
                <a:latin typeface="Calibri"/>
              </a:endParaRPr>
            </a:p>
          </p:txBody>
        </p:sp>
        <p:sp>
          <p:nvSpPr>
            <p:cNvPr id="190" name="object 190"/>
            <p:cNvSpPr/>
            <p:nvPr/>
          </p:nvSpPr>
          <p:spPr>
            <a:xfrm>
              <a:off x="-1270" y="6859269"/>
              <a:ext cx="9146540" cy="0"/>
            </a:xfrm>
            <a:custGeom>
              <a:avLst/>
              <a:gdLst/>
              <a:ahLst/>
              <a:cxnLst/>
              <a:rect l="l" t="t" r="r" b="b"/>
              <a:pathLst>
                <a:path w="9146540">
                  <a:moveTo>
                    <a:pt x="9146540" y="0"/>
                  </a:moveTo>
                  <a:lnTo>
                    <a:pt x="0" y="0"/>
                  </a:lnTo>
                  <a:lnTo>
                    <a:pt x="9146540" y="0"/>
                  </a:lnTo>
                  <a:close/>
                </a:path>
              </a:pathLst>
            </a:custGeom>
            <a:solidFill>
              <a:srgbClr val="002E5D"/>
            </a:solidFill>
          </p:spPr>
          <p:txBody>
            <a:bodyPr wrap="square" lIns="0" tIns="0" rIns="0" bIns="0" rtlCol="0"/>
            <a:lstStyle/>
            <a:p>
              <a:pPr defTabSz="914400"/>
              <a:endParaRPr>
                <a:solidFill>
                  <a:prstClr val="black"/>
                </a:solidFill>
                <a:latin typeface="Calibri"/>
              </a:endParaRPr>
            </a:p>
          </p:txBody>
        </p:sp>
      </p:grpSp>
      <p:grpSp>
        <p:nvGrpSpPr>
          <p:cNvPr id="191" name="object 191"/>
          <p:cNvGrpSpPr/>
          <p:nvPr/>
        </p:nvGrpSpPr>
        <p:grpSpPr>
          <a:xfrm>
            <a:off x="1903729" y="0"/>
            <a:ext cx="1450340" cy="3506470"/>
            <a:chOff x="379729" y="0"/>
            <a:chExt cx="1450340" cy="3506470"/>
          </a:xfrm>
        </p:grpSpPr>
        <p:sp>
          <p:nvSpPr>
            <p:cNvPr id="192" name="object 192"/>
            <p:cNvSpPr/>
            <p:nvPr/>
          </p:nvSpPr>
          <p:spPr>
            <a:xfrm>
              <a:off x="379730" y="0"/>
              <a:ext cx="1450340" cy="91440"/>
            </a:xfrm>
            <a:custGeom>
              <a:avLst/>
              <a:gdLst/>
              <a:ahLst/>
              <a:cxnLst/>
              <a:rect l="l" t="t" r="r" b="b"/>
              <a:pathLst>
                <a:path w="1450339" h="91440">
                  <a:moveTo>
                    <a:pt x="1450340" y="0"/>
                  </a:moveTo>
                  <a:lnTo>
                    <a:pt x="0" y="0"/>
                  </a:lnTo>
                  <a:lnTo>
                    <a:pt x="0" y="44450"/>
                  </a:lnTo>
                  <a:lnTo>
                    <a:pt x="0" y="48260"/>
                  </a:lnTo>
                  <a:lnTo>
                    <a:pt x="0" y="91440"/>
                  </a:lnTo>
                  <a:lnTo>
                    <a:pt x="1450340" y="91440"/>
                  </a:lnTo>
                  <a:lnTo>
                    <a:pt x="1450340" y="48260"/>
                  </a:lnTo>
                  <a:lnTo>
                    <a:pt x="1450340" y="44450"/>
                  </a:lnTo>
                  <a:lnTo>
                    <a:pt x="1450340" y="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sp>
          <p:nvSpPr>
            <p:cNvPr id="193" name="object 193"/>
            <p:cNvSpPr/>
            <p:nvPr/>
          </p:nvSpPr>
          <p:spPr>
            <a:xfrm>
              <a:off x="379729" y="8636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3E7E"/>
            </a:solidFill>
          </p:spPr>
          <p:txBody>
            <a:bodyPr wrap="square" lIns="0" tIns="0" rIns="0" bIns="0" rtlCol="0"/>
            <a:lstStyle/>
            <a:p>
              <a:pPr defTabSz="914400"/>
              <a:endParaRPr>
                <a:solidFill>
                  <a:prstClr val="black"/>
                </a:solidFill>
                <a:latin typeface="Calibri"/>
              </a:endParaRPr>
            </a:p>
          </p:txBody>
        </p:sp>
        <p:sp>
          <p:nvSpPr>
            <p:cNvPr id="194" name="object 194"/>
            <p:cNvSpPr/>
            <p:nvPr/>
          </p:nvSpPr>
          <p:spPr>
            <a:xfrm>
              <a:off x="379729" y="130809"/>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195" name="object 195"/>
            <p:cNvSpPr/>
            <p:nvPr/>
          </p:nvSpPr>
          <p:spPr>
            <a:xfrm>
              <a:off x="379729" y="17399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3F80"/>
            </a:solidFill>
          </p:spPr>
          <p:txBody>
            <a:bodyPr wrap="square" lIns="0" tIns="0" rIns="0" bIns="0" rtlCol="0"/>
            <a:lstStyle/>
            <a:p>
              <a:pPr defTabSz="914400"/>
              <a:endParaRPr>
                <a:solidFill>
                  <a:prstClr val="black"/>
                </a:solidFill>
                <a:latin typeface="Calibri"/>
              </a:endParaRPr>
            </a:p>
          </p:txBody>
        </p:sp>
        <p:sp>
          <p:nvSpPr>
            <p:cNvPr id="196" name="object 196"/>
            <p:cNvSpPr/>
            <p:nvPr/>
          </p:nvSpPr>
          <p:spPr>
            <a:xfrm>
              <a:off x="379729" y="21717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197" name="object 197"/>
            <p:cNvSpPr/>
            <p:nvPr/>
          </p:nvSpPr>
          <p:spPr>
            <a:xfrm>
              <a:off x="379729" y="261620"/>
              <a:ext cx="1450340" cy="46990"/>
            </a:xfrm>
            <a:custGeom>
              <a:avLst/>
              <a:gdLst/>
              <a:ahLst/>
              <a:cxnLst/>
              <a:rect l="l" t="t" r="r" b="b"/>
              <a:pathLst>
                <a:path w="1450339" h="46989">
                  <a:moveTo>
                    <a:pt x="1450339" y="0"/>
                  </a:moveTo>
                  <a:lnTo>
                    <a:pt x="0" y="0"/>
                  </a:lnTo>
                  <a:lnTo>
                    <a:pt x="0" y="46989"/>
                  </a:lnTo>
                  <a:lnTo>
                    <a:pt x="1450339" y="46989"/>
                  </a:lnTo>
                  <a:lnTo>
                    <a:pt x="1450339" y="0"/>
                  </a:lnTo>
                  <a:close/>
                </a:path>
              </a:pathLst>
            </a:custGeom>
            <a:solidFill>
              <a:srgbClr val="004082"/>
            </a:solidFill>
          </p:spPr>
          <p:txBody>
            <a:bodyPr wrap="square" lIns="0" tIns="0" rIns="0" bIns="0" rtlCol="0"/>
            <a:lstStyle/>
            <a:p>
              <a:pPr defTabSz="914400"/>
              <a:endParaRPr>
                <a:solidFill>
                  <a:prstClr val="black"/>
                </a:solidFill>
                <a:latin typeface="Calibri"/>
              </a:endParaRPr>
            </a:p>
          </p:txBody>
        </p:sp>
        <p:sp>
          <p:nvSpPr>
            <p:cNvPr id="198" name="object 198"/>
            <p:cNvSpPr/>
            <p:nvPr/>
          </p:nvSpPr>
          <p:spPr>
            <a:xfrm>
              <a:off x="379729" y="30480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sp>
          <p:nvSpPr>
            <p:cNvPr id="199" name="object 199"/>
            <p:cNvSpPr/>
            <p:nvPr/>
          </p:nvSpPr>
          <p:spPr>
            <a:xfrm>
              <a:off x="379729" y="34797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184"/>
            </a:solidFill>
          </p:spPr>
          <p:txBody>
            <a:bodyPr wrap="square" lIns="0" tIns="0" rIns="0" bIns="0" rtlCol="0"/>
            <a:lstStyle/>
            <a:p>
              <a:pPr defTabSz="914400"/>
              <a:endParaRPr>
                <a:solidFill>
                  <a:prstClr val="black"/>
                </a:solidFill>
                <a:latin typeface="Calibri"/>
              </a:endParaRPr>
            </a:p>
          </p:txBody>
        </p:sp>
        <p:sp>
          <p:nvSpPr>
            <p:cNvPr id="200" name="object 200"/>
            <p:cNvSpPr/>
            <p:nvPr/>
          </p:nvSpPr>
          <p:spPr>
            <a:xfrm>
              <a:off x="379729" y="392429"/>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201" name="object 201"/>
            <p:cNvSpPr/>
            <p:nvPr/>
          </p:nvSpPr>
          <p:spPr>
            <a:xfrm>
              <a:off x="379729" y="435610"/>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286"/>
            </a:solidFill>
          </p:spPr>
          <p:txBody>
            <a:bodyPr wrap="square" lIns="0" tIns="0" rIns="0" bIns="0" rtlCol="0"/>
            <a:lstStyle/>
            <a:p>
              <a:pPr defTabSz="914400"/>
              <a:endParaRPr>
                <a:solidFill>
                  <a:prstClr val="black"/>
                </a:solidFill>
                <a:latin typeface="Calibri"/>
              </a:endParaRPr>
            </a:p>
          </p:txBody>
        </p:sp>
        <p:sp>
          <p:nvSpPr>
            <p:cNvPr id="202" name="object 202"/>
            <p:cNvSpPr/>
            <p:nvPr/>
          </p:nvSpPr>
          <p:spPr>
            <a:xfrm>
              <a:off x="379729" y="480060"/>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203" name="object 203"/>
            <p:cNvSpPr/>
            <p:nvPr/>
          </p:nvSpPr>
          <p:spPr>
            <a:xfrm>
              <a:off x="379729" y="523239"/>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388"/>
            </a:solidFill>
          </p:spPr>
          <p:txBody>
            <a:bodyPr wrap="square" lIns="0" tIns="0" rIns="0" bIns="0" rtlCol="0"/>
            <a:lstStyle/>
            <a:p>
              <a:pPr defTabSz="914400"/>
              <a:endParaRPr>
                <a:solidFill>
                  <a:prstClr val="black"/>
                </a:solidFill>
                <a:latin typeface="Calibri"/>
              </a:endParaRPr>
            </a:p>
          </p:txBody>
        </p:sp>
        <p:sp>
          <p:nvSpPr>
            <p:cNvPr id="204" name="object 204"/>
            <p:cNvSpPr/>
            <p:nvPr/>
          </p:nvSpPr>
          <p:spPr>
            <a:xfrm>
              <a:off x="379729" y="566420"/>
              <a:ext cx="1450340" cy="48260"/>
            </a:xfrm>
            <a:custGeom>
              <a:avLst/>
              <a:gdLst/>
              <a:ahLst/>
              <a:cxnLst/>
              <a:rect l="l" t="t" r="r" b="b"/>
              <a:pathLst>
                <a:path w="1450339" h="48259">
                  <a:moveTo>
                    <a:pt x="1450339" y="0"/>
                  </a:moveTo>
                  <a:lnTo>
                    <a:pt x="0" y="0"/>
                  </a:lnTo>
                  <a:lnTo>
                    <a:pt x="0" y="48259"/>
                  </a:lnTo>
                  <a:lnTo>
                    <a:pt x="1450339" y="48259"/>
                  </a:lnTo>
                  <a:lnTo>
                    <a:pt x="1450339" y="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205" name="object 205"/>
            <p:cNvSpPr/>
            <p:nvPr/>
          </p:nvSpPr>
          <p:spPr>
            <a:xfrm>
              <a:off x="379729" y="610870"/>
              <a:ext cx="1450340" cy="48260"/>
            </a:xfrm>
            <a:custGeom>
              <a:avLst/>
              <a:gdLst/>
              <a:ahLst/>
              <a:cxnLst/>
              <a:rect l="l" t="t" r="r" b="b"/>
              <a:pathLst>
                <a:path w="1450339" h="48259">
                  <a:moveTo>
                    <a:pt x="1450339" y="0"/>
                  </a:moveTo>
                  <a:lnTo>
                    <a:pt x="0" y="0"/>
                  </a:lnTo>
                  <a:lnTo>
                    <a:pt x="0" y="48259"/>
                  </a:lnTo>
                  <a:lnTo>
                    <a:pt x="1450339" y="48259"/>
                  </a:lnTo>
                  <a:lnTo>
                    <a:pt x="1450339" y="0"/>
                  </a:lnTo>
                  <a:close/>
                </a:path>
              </a:pathLst>
            </a:custGeom>
            <a:solidFill>
              <a:srgbClr val="00448A"/>
            </a:solidFill>
          </p:spPr>
          <p:txBody>
            <a:bodyPr wrap="square" lIns="0" tIns="0" rIns="0" bIns="0" rtlCol="0"/>
            <a:lstStyle/>
            <a:p>
              <a:pPr defTabSz="914400"/>
              <a:endParaRPr>
                <a:solidFill>
                  <a:prstClr val="black"/>
                </a:solidFill>
                <a:latin typeface="Calibri"/>
              </a:endParaRPr>
            </a:p>
          </p:txBody>
        </p:sp>
        <p:sp>
          <p:nvSpPr>
            <p:cNvPr id="206" name="object 206"/>
            <p:cNvSpPr/>
            <p:nvPr/>
          </p:nvSpPr>
          <p:spPr>
            <a:xfrm>
              <a:off x="379729" y="654049"/>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207" name="object 207"/>
            <p:cNvSpPr/>
            <p:nvPr/>
          </p:nvSpPr>
          <p:spPr>
            <a:xfrm>
              <a:off x="379729" y="698499"/>
              <a:ext cx="1450340" cy="46990"/>
            </a:xfrm>
            <a:custGeom>
              <a:avLst/>
              <a:gdLst/>
              <a:ahLst/>
              <a:cxnLst/>
              <a:rect l="l" t="t" r="r" b="b"/>
              <a:pathLst>
                <a:path w="1450339" h="46990">
                  <a:moveTo>
                    <a:pt x="1450339" y="0"/>
                  </a:moveTo>
                  <a:lnTo>
                    <a:pt x="0" y="0"/>
                  </a:lnTo>
                  <a:lnTo>
                    <a:pt x="0" y="46989"/>
                  </a:lnTo>
                  <a:lnTo>
                    <a:pt x="1450339" y="46989"/>
                  </a:lnTo>
                  <a:lnTo>
                    <a:pt x="1450339" y="0"/>
                  </a:lnTo>
                  <a:close/>
                </a:path>
              </a:pathLst>
            </a:custGeom>
            <a:solidFill>
              <a:srgbClr val="00458C"/>
            </a:solidFill>
          </p:spPr>
          <p:txBody>
            <a:bodyPr wrap="square" lIns="0" tIns="0" rIns="0" bIns="0" rtlCol="0"/>
            <a:lstStyle/>
            <a:p>
              <a:pPr defTabSz="914400"/>
              <a:endParaRPr>
                <a:solidFill>
                  <a:prstClr val="black"/>
                </a:solidFill>
                <a:latin typeface="Calibri"/>
              </a:endParaRPr>
            </a:p>
          </p:txBody>
        </p:sp>
        <p:sp>
          <p:nvSpPr>
            <p:cNvPr id="208" name="object 208"/>
            <p:cNvSpPr/>
            <p:nvPr/>
          </p:nvSpPr>
          <p:spPr>
            <a:xfrm>
              <a:off x="379729" y="741679"/>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209" name="object 209"/>
            <p:cNvSpPr/>
            <p:nvPr/>
          </p:nvSpPr>
          <p:spPr>
            <a:xfrm>
              <a:off x="379729" y="786129"/>
              <a:ext cx="1450340" cy="46990"/>
            </a:xfrm>
            <a:custGeom>
              <a:avLst/>
              <a:gdLst/>
              <a:ahLst/>
              <a:cxnLst/>
              <a:rect l="l" t="t" r="r" b="b"/>
              <a:pathLst>
                <a:path w="1450339" h="46990">
                  <a:moveTo>
                    <a:pt x="1450339" y="0"/>
                  </a:moveTo>
                  <a:lnTo>
                    <a:pt x="0" y="0"/>
                  </a:lnTo>
                  <a:lnTo>
                    <a:pt x="0" y="46990"/>
                  </a:lnTo>
                  <a:lnTo>
                    <a:pt x="1450339" y="46990"/>
                  </a:lnTo>
                  <a:lnTo>
                    <a:pt x="1450339" y="0"/>
                  </a:lnTo>
                  <a:close/>
                </a:path>
              </a:pathLst>
            </a:custGeom>
            <a:solidFill>
              <a:srgbClr val="00468E"/>
            </a:solidFill>
          </p:spPr>
          <p:txBody>
            <a:bodyPr wrap="square" lIns="0" tIns="0" rIns="0" bIns="0" rtlCol="0"/>
            <a:lstStyle/>
            <a:p>
              <a:pPr defTabSz="914400"/>
              <a:endParaRPr>
                <a:solidFill>
                  <a:prstClr val="black"/>
                </a:solidFill>
                <a:latin typeface="Calibri"/>
              </a:endParaRPr>
            </a:p>
          </p:txBody>
        </p:sp>
        <p:sp>
          <p:nvSpPr>
            <p:cNvPr id="210" name="object 210"/>
            <p:cNvSpPr/>
            <p:nvPr/>
          </p:nvSpPr>
          <p:spPr>
            <a:xfrm>
              <a:off x="379729" y="829310"/>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211" name="object 211"/>
            <p:cNvSpPr/>
            <p:nvPr/>
          </p:nvSpPr>
          <p:spPr>
            <a:xfrm>
              <a:off x="379729" y="872490"/>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790"/>
            </a:solidFill>
          </p:spPr>
          <p:txBody>
            <a:bodyPr wrap="square" lIns="0" tIns="0" rIns="0" bIns="0" rtlCol="0"/>
            <a:lstStyle/>
            <a:p>
              <a:pPr defTabSz="914400"/>
              <a:endParaRPr>
                <a:solidFill>
                  <a:prstClr val="black"/>
                </a:solidFill>
                <a:latin typeface="Calibri"/>
              </a:endParaRPr>
            </a:p>
          </p:txBody>
        </p:sp>
        <p:sp>
          <p:nvSpPr>
            <p:cNvPr id="212" name="object 212"/>
            <p:cNvSpPr/>
            <p:nvPr/>
          </p:nvSpPr>
          <p:spPr>
            <a:xfrm>
              <a:off x="379729" y="916940"/>
              <a:ext cx="1450340" cy="46990"/>
            </a:xfrm>
            <a:custGeom>
              <a:avLst/>
              <a:gdLst/>
              <a:ahLst/>
              <a:cxnLst/>
              <a:rect l="l" t="t" r="r" b="b"/>
              <a:pathLst>
                <a:path w="1450339" h="46990">
                  <a:moveTo>
                    <a:pt x="1450339" y="0"/>
                  </a:moveTo>
                  <a:lnTo>
                    <a:pt x="0" y="0"/>
                  </a:lnTo>
                  <a:lnTo>
                    <a:pt x="0" y="46989"/>
                  </a:lnTo>
                  <a:lnTo>
                    <a:pt x="1450339" y="46989"/>
                  </a:lnTo>
                  <a:lnTo>
                    <a:pt x="1450339" y="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213" name="object 213"/>
            <p:cNvSpPr/>
            <p:nvPr/>
          </p:nvSpPr>
          <p:spPr>
            <a:xfrm>
              <a:off x="379730" y="960119"/>
              <a:ext cx="1450340" cy="48260"/>
            </a:xfrm>
            <a:custGeom>
              <a:avLst/>
              <a:gdLst/>
              <a:ahLst/>
              <a:cxnLst/>
              <a:rect l="l" t="t" r="r" b="b"/>
              <a:pathLst>
                <a:path w="1450339" h="48259">
                  <a:moveTo>
                    <a:pt x="1450340" y="0"/>
                  </a:moveTo>
                  <a:lnTo>
                    <a:pt x="0" y="0"/>
                  </a:lnTo>
                  <a:lnTo>
                    <a:pt x="0" y="20320"/>
                  </a:lnTo>
                  <a:lnTo>
                    <a:pt x="0" y="48260"/>
                  </a:lnTo>
                  <a:lnTo>
                    <a:pt x="1450340" y="48260"/>
                  </a:lnTo>
                  <a:lnTo>
                    <a:pt x="1450340" y="20320"/>
                  </a:lnTo>
                  <a:lnTo>
                    <a:pt x="1450340" y="0"/>
                  </a:lnTo>
                  <a:close/>
                </a:path>
              </a:pathLst>
            </a:custGeom>
            <a:solidFill>
              <a:srgbClr val="004892"/>
            </a:solidFill>
          </p:spPr>
          <p:txBody>
            <a:bodyPr wrap="square" lIns="0" tIns="0" rIns="0" bIns="0" rtlCol="0"/>
            <a:lstStyle/>
            <a:p>
              <a:pPr defTabSz="914400"/>
              <a:endParaRPr>
                <a:solidFill>
                  <a:prstClr val="black"/>
                </a:solidFill>
                <a:latin typeface="Calibri"/>
              </a:endParaRPr>
            </a:p>
          </p:txBody>
        </p:sp>
        <p:sp>
          <p:nvSpPr>
            <p:cNvPr id="214" name="object 214"/>
            <p:cNvSpPr/>
            <p:nvPr/>
          </p:nvSpPr>
          <p:spPr>
            <a:xfrm>
              <a:off x="379729" y="1003299"/>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215" name="object 215"/>
            <p:cNvSpPr/>
            <p:nvPr/>
          </p:nvSpPr>
          <p:spPr>
            <a:xfrm>
              <a:off x="379729" y="1047749"/>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994"/>
            </a:solidFill>
          </p:spPr>
          <p:txBody>
            <a:bodyPr wrap="square" lIns="0" tIns="0" rIns="0" bIns="0" rtlCol="0"/>
            <a:lstStyle/>
            <a:p>
              <a:pPr defTabSz="914400"/>
              <a:endParaRPr>
                <a:solidFill>
                  <a:prstClr val="black"/>
                </a:solidFill>
                <a:latin typeface="Calibri"/>
              </a:endParaRPr>
            </a:p>
          </p:txBody>
        </p:sp>
        <p:sp>
          <p:nvSpPr>
            <p:cNvPr id="216" name="object 216"/>
            <p:cNvSpPr/>
            <p:nvPr/>
          </p:nvSpPr>
          <p:spPr>
            <a:xfrm>
              <a:off x="379729" y="1090929"/>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217" name="object 217"/>
            <p:cNvSpPr/>
            <p:nvPr/>
          </p:nvSpPr>
          <p:spPr>
            <a:xfrm>
              <a:off x="379729" y="1134110"/>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A96"/>
            </a:solidFill>
          </p:spPr>
          <p:txBody>
            <a:bodyPr wrap="square" lIns="0" tIns="0" rIns="0" bIns="0" rtlCol="0"/>
            <a:lstStyle/>
            <a:p>
              <a:pPr defTabSz="914400"/>
              <a:endParaRPr>
                <a:solidFill>
                  <a:prstClr val="black"/>
                </a:solidFill>
                <a:latin typeface="Calibri"/>
              </a:endParaRPr>
            </a:p>
          </p:txBody>
        </p:sp>
        <p:sp>
          <p:nvSpPr>
            <p:cNvPr id="218" name="object 218"/>
            <p:cNvSpPr/>
            <p:nvPr/>
          </p:nvSpPr>
          <p:spPr>
            <a:xfrm>
              <a:off x="379729" y="1178560"/>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219" name="object 219"/>
            <p:cNvSpPr/>
            <p:nvPr/>
          </p:nvSpPr>
          <p:spPr>
            <a:xfrm>
              <a:off x="379729" y="1221740"/>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B99"/>
            </a:solidFill>
          </p:spPr>
          <p:txBody>
            <a:bodyPr wrap="square" lIns="0" tIns="0" rIns="0" bIns="0" rtlCol="0"/>
            <a:lstStyle/>
            <a:p>
              <a:pPr defTabSz="914400"/>
              <a:endParaRPr>
                <a:solidFill>
                  <a:prstClr val="black"/>
                </a:solidFill>
                <a:latin typeface="Calibri"/>
              </a:endParaRPr>
            </a:p>
          </p:txBody>
        </p:sp>
        <p:sp>
          <p:nvSpPr>
            <p:cNvPr id="220" name="object 220"/>
            <p:cNvSpPr/>
            <p:nvPr/>
          </p:nvSpPr>
          <p:spPr>
            <a:xfrm>
              <a:off x="379729" y="1266190"/>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221" name="object 221"/>
            <p:cNvSpPr/>
            <p:nvPr/>
          </p:nvSpPr>
          <p:spPr>
            <a:xfrm>
              <a:off x="379729" y="1309369"/>
              <a:ext cx="306070" cy="48260"/>
            </a:xfrm>
            <a:custGeom>
              <a:avLst/>
              <a:gdLst/>
              <a:ahLst/>
              <a:cxnLst/>
              <a:rect l="l" t="t" r="r" b="b"/>
              <a:pathLst>
                <a:path w="306070" h="48259">
                  <a:moveTo>
                    <a:pt x="0" y="48259"/>
                  </a:moveTo>
                  <a:lnTo>
                    <a:pt x="306070" y="48259"/>
                  </a:lnTo>
                  <a:lnTo>
                    <a:pt x="306070" y="0"/>
                  </a:lnTo>
                  <a:lnTo>
                    <a:pt x="0" y="0"/>
                  </a:lnTo>
                  <a:lnTo>
                    <a:pt x="0" y="48259"/>
                  </a:lnTo>
                  <a:close/>
                </a:path>
              </a:pathLst>
            </a:custGeom>
            <a:solidFill>
              <a:srgbClr val="004C9A"/>
            </a:solidFill>
          </p:spPr>
          <p:txBody>
            <a:bodyPr wrap="square" lIns="0" tIns="0" rIns="0" bIns="0" rtlCol="0"/>
            <a:lstStyle/>
            <a:p>
              <a:pPr defTabSz="914400"/>
              <a:endParaRPr>
                <a:solidFill>
                  <a:prstClr val="black"/>
                </a:solidFill>
                <a:latin typeface="Calibri"/>
              </a:endParaRPr>
            </a:p>
          </p:txBody>
        </p:sp>
        <p:sp>
          <p:nvSpPr>
            <p:cNvPr id="222" name="object 222"/>
            <p:cNvSpPr/>
            <p:nvPr/>
          </p:nvSpPr>
          <p:spPr>
            <a:xfrm>
              <a:off x="379729" y="1353819"/>
              <a:ext cx="306070" cy="48260"/>
            </a:xfrm>
            <a:custGeom>
              <a:avLst/>
              <a:gdLst/>
              <a:ahLst/>
              <a:cxnLst/>
              <a:rect l="l" t="t" r="r" b="b"/>
              <a:pathLst>
                <a:path w="306070" h="48259">
                  <a:moveTo>
                    <a:pt x="0" y="48259"/>
                  </a:moveTo>
                  <a:lnTo>
                    <a:pt x="306070" y="48259"/>
                  </a:lnTo>
                  <a:lnTo>
                    <a:pt x="306070" y="0"/>
                  </a:lnTo>
                  <a:lnTo>
                    <a:pt x="0" y="0"/>
                  </a:lnTo>
                  <a:lnTo>
                    <a:pt x="0" y="48259"/>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sp>
          <p:nvSpPr>
            <p:cNvPr id="223" name="object 223"/>
            <p:cNvSpPr/>
            <p:nvPr/>
          </p:nvSpPr>
          <p:spPr>
            <a:xfrm>
              <a:off x="379729" y="1396999"/>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D9C"/>
            </a:solidFill>
          </p:spPr>
          <p:txBody>
            <a:bodyPr wrap="square" lIns="0" tIns="0" rIns="0" bIns="0" rtlCol="0"/>
            <a:lstStyle/>
            <a:p>
              <a:pPr defTabSz="914400"/>
              <a:endParaRPr>
                <a:solidFill>
                  <a:prstClr val="black"/>
                </a:solidFill>
                <a:latin typeface="Calibri"/>
              </a:endParaRPr>
            </a:p>
          </p:txBody>
        </p:sp>
        <p:sp>
          <p:nvSpPr>
            <p:cNvPr id="224" name="object 224"/>
            <p:cNvSpPr/>
            <p:nvPr/>
          </p:nvSpPr>
          <p:spPr>
            <a:xfrm>
              <a:off x="379729" y="1440179"/>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225" name="object 225"/>
            <p:cNvSpPr/>
            <p:nvPr/>
          </p:nvSpPr>
          <p:spPr>
            <a:xfrm>
              <a:off x="379729" y="1484629"/>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E9E"/>
            </a:solidFill>
          </p:spPr>
          <p:txBody>
            <a:bodyPr wrap="square" lIns="0" tIns="0" rIns="0" bIns="0" rtlCol="0"/>
            <a:lstStyle/>
            <a:p>
              <a:pPr defTabSz="914400"/>
              <a:endParaRPr>
                <a:solidFill>
                  <a:prstClr val="black"/>
                </a:solidFill>
                <a:latin typeface="Calibri"/>
              </a:endParaRPr>
            </a:p>
          </p:txBody>
        </p:sp>
        <p:sp>
          <p:nvSpPr>
            <p:cNvPr id="226" name="object 226"/>
            <p:cNvSpPr/>
            <p:nvPr/>
          </p:nvSpPr>
          <p:spPr>
            <a:xfrm>
              <a:off x="379729" y="1527810"/>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227" name="object 227"/>
            <p:cNvSpPr/>
            <p:nvPr/>
          </p:nvSpPr>
          <p:spPr>
            <a:xfrm>
              <a:off x="379729" y="1572260"/>
              <a:ext cx="306070" cy="46990"/>
            </a:xfrm>
            <a:custGeom>
              <a:avLst/>
              <a:gdLst/>
              <a:ahLst/>
              <a:cxnLst/>
              <a:rect l="l" t="t" r="r" b="b"/>
              <a:pathLst>
                <a:path w="306070" h="46990">
                  <a:moveTo>
                    <a:pt x="0" y="46989"/>
                  </a:moveTo>
                  <a:lnTo>
                    <a:pt x="306070" y="46989"/>
                  </a:lnTo>
                  <a:lnTo>
                    <a:pt x="306070" y="0"/>
                  </a:lnTo>
                  <a:lnTo>
                    <a:pt x="0" y="0"/>
                  </a:lnTo>
                  <a:lnTo>
                    <a:pt x="0" y="46989"/>
                  </a:lnTo>
                  <a:close/>
                </a:path>
              </a:pathLst>
            </a:custGeom>
            <a:solidFill>
              <a:srgbClr val="004FA0"/>
            </a:solidFill>
          </p:spPr>
          <p:txBody>
            <a:bodyPr wrap="square" lIns="0" tIns="0" rIns="0" bIns="0" rtlCol="0"/>
            <a:lstStyle/>
            <a:p>
              <a:pPr defTabSz="914400"/>
              <a:endParaRPr>
                <a:solidFill>
                  <a:prstClr val="black"/>
                </a:solidFill>
                <a:latin typeface="Calibri"/>
              </a:endParaRPr>
            </a:p>
          </p:txBody>
        </p:sp>
        <p:sp>
          <p:nvSpPr>
            <p:cNvPr id="228" name="object 228"/>
            <p:cNvSpPr/>
            <p:nvPr/>
          </p:nvSpPr>
          <p:spPr>
            <a:xfrm>
              <a:off x="379729" y="1615440"/>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229" name="object 229"/>
            <p:cNvSpPr/>
            <p:nvPr/>
          </p:nvSpPr>
          <p:spPr>
            <a:xfrm>
              <a:off x="379729" y="1658619"/>
              <a:ext cx="306070" cy="48260"/>
            </a:xfrm>
            <a:custGeom>
              <a:avLst/>
              <a:gdLst/>
              <a:ahLst/>
              <a:cxnLst/>
              <a:rect l="l" t="t" r="r" b="b"/>
              <a:pathLst>
                <a:path w="306070" h="48260">
                  <a:moveTo>
                    <a:pt x="0" y="48259"/>
                  </a:moveTo>
                  <a:lnTo>
                    <a:pt x="306070" y="48259"/>
                  </a:lnTo>
                  <a:lnTo>
                    <a:pt x="306070" y="0"/>
                  </a:lnTo>
                  <a:lnTo>
                    <a:pt x="0" y="0"/>
                  </a:lnTo>
                  <a:lnTo>
                    <a:pt x="0" y="48259"/>
                  </a:lnTo>
                  <a:close/>
                </a:path>
              </a:pathLst>
            </a:custGeom>
            <a:solidFill>
              <a:srgbClr val="0050A2"/>
            </a:solidFill>
          </p:spPr>
          <p:txBody>
            <a:bodyPr wrap="square" lIns="0" tIns="0" rIns="0" bIns="0" rtlCol="0"/>
            <a:lstStyle/>
            <a:p>
              <a:pPr defTabSz="914400"/>
              <a:endParaRPr>
                <a:solidFill>
                  <a:prstClr val="black"/>
                </a:solidFill>
                <a:latin typeface="Calibri"/>
              </a:endParaRPr>
            </a:p>
          </p:txBody>
        </p:sp>
        <p:sp>
          <p:nvSpPr>
            <p:cNvPr id="230" name="object 230"/>
            <p:cNvSpPr/>
            <p:nvPr/>
          </p:nvSpPr>
          <p:spPr>
            <a:xfrm>
              <a:off x="379729" y="1703069"/>
              <a:ext cx="306070" cy="46990"/>
            </a:xfrm>
            <a:custGeom>
              <a:avLst/>
              <a:gdLst/>
              <a:ahLst/>
              <a:cxnLst/>
              <a:rect l="l" t="t" r="r" b="b"/>
              <a:pathLst>
                <a:path w="306070" h="46989">
                  <a:moveTo>
                    <a:pt x="0" y="46989"/>
                  </a:moveTo>
                  <a:lnTo>
                    <a:pt x="306070" y="46989"/>
                  </a:lnTo>
                  <a:lnTo>
                    <a:pt x="306070" y="0"/>
                  </a:lnTo>
                  <a:lnTo>
                    <a:pt x="0" y="0"/>
                  </a:lnTo>
                  <a:lnTo>
                    <a:pt x="0" y="46989"/>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231" name="object 231"/>
            <p:cNvSpPr/>
            <p:nvPr/>
          </p:nvSpPr>
          <p:spPr>
            <a:xfrm>
              <a:off x="379729" y="1746250"/>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1A4"/>
            </a:solidFill>
          </p:spPr>
          <p:txBody>
            <a:bodyPr wrap="square" lIns="0" tIns="0" rIns="0" bIns="0" rtlCol="0"/>
            <a:lstStyle/>
            <a:p>
              <a:pPr defTabSz="914400"/>
              <a:endParaRPr>
                <a:solidFill>
                  <a:prstClr val="black"/>
                </a:solidFill>
                <a:latin typeface="Calibri"/>
              </a:endParaRPr>
            </a:p>
          </p:txBody>
        </p:sp>
        <p:sp>
          <p:nvSpPr>
            <p:cNvPr id="232" name="object 232"/>
            <p:cNvSpPr/>
            <p:nvPr/>
          </p:nvSpPr>
          <p:spPr>
            <a:xfrm>
              <a:off x="379729" y="1790700"/>
              <a:ext cx="306070" cy="46990"/>
            </a:xfrm>
            <a:custGeom>
              <a:avLst/>
              <a:gdLst/>
              <a:ahLst/>
              <a:cxnLst/>
              <a:rect l="l" t="t" r="r" b="b"/>
              <a:pathLst>
                <a:path w="306070" h="46989">
                  <a:moveTo>
                    <a:pt x="0" y="46989"/>
                  </a:moveTo>
                  <a:lnTo>
                    <a:pt x="306070" y="46989"/>
                  </a:lnTo>
                  <a:lnTo>
                    <a:pt x="306070" y="0"/>
                  </a:lnTo>
                  <a:lnTo>
                    <a:pt x="0" y="0"/>
                  </a:lnTo>
                  <a:lnTo>
                    <a:pt x="0" y="46989"/>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233" name="object 233"/>
            <p:cNvSpPr/>
            <p:nvPr/>
          </p:nvSpPr>
          <p:spPr>
            <a:xfrm>
              <a:off x="379729" y="1833879"/>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2A6"/>
            </a:solidFill>
          </p:spPr>
          <p:txBody>
            <a:bodyPr wrap="square" lIns="0" tIns="0" rIns="0" bIns="0" rtlCol="0"/>
            <a:lstStyle/>
            <a:p>
              <a:pPr defTabSz="914400"/>
              <a:endParaRPr>
                <a:solidFill>
                  <a:prstClr val="black"/>
                </a:solidFill>
                <a:latin typeface="Calibri"/>
              </a:endParaRPr>
            </a:p>
          </p:txBody>
        </p:sp>
        <p:sp>
          <p:nvSpPr>
            <p:cNvPr id="234" name="object 234"/>
            <p:cNvSpPr/>
            <p:nvPr/>
          </p:nvSpPr>
          <p:spPr>
            <a:xfrm>
              <a:off x="379729" y="1877059"/>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235" name="object 235"/>
            <p:cNvSpPr/>
            <p:nvPr/>
          </p:nvSpPr>
          <p:spPr>
            <a:xfrm>
              <a:off x="379729" y="1921509"/>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3A8"/>
            </a:solidFill>
          </p:spPr>
          <p:txBody>
            <a:bodyPr wrap="square" lIns="0" tIns="0" rIns="0" bIns="0" rtlCol="0"/>
            <a:lstStyle/>
            <a:p>
              <a:pPr defTabSz="914400"/>
              <a:endParaRPr>
                <a:solidFill>
                  <a:prstClr val="black"/>
                </a:solidFill>
                <a:latin typeface="Calibri"/>
              </a:endParaRPr>
            </a:p>
          </p:txBody>
        </p:sp>
        <p:sp>
          <p:nvSpPr>
            <p:cNvPr id="236" name="object 236"/>
            <p:cNvSpPr/>
            <p:nvPr/>
          </p:nvSpPr>
          <p:spPr>
            <a:xfrm>
              <a:off x="379729" y="1964690"/>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237" name="object 237"/>
            <p:cNvSpPr/>
            <p:nvPr/>
          </p:nvSpPr>
          <p:spPr>
            <a:xfrm>
              <a:off x="379729" y="2007869"/>
              <a:ext cx="306070" cy="48260"/>
            </a:xfrm>
            <a:custGeom>
              <a:avLst/>
              <a:gdLst/>
              <a:ahLst/>
              <a:cxnLst/>
              <a:rect l="l" t="t" r="r" b="b"/>
              <a:pathLst>
                <a:path w="306070" h="48260">
                  <a:moveTo>
                    <a:pt x="0" y="48259"/>
                  </a:moveTo>
                  <a:lnTo>
                    <a:pt x="306070" y="48259"/>
                  </a:lnTo>
                  <a:lnTo>
                    <a:pt x="306070" y="0"/>
                  </a:lnTo>
                  <a:lnTo>
                    <a:pt x="0" y="0"/>
                  </a:lnTo>
                  <a:lnTo>
                    <a:pt x="0" y="48259"/>
                  </a:lnTo>
                  <a:close/>
                </a:path>
              </a:pathLst>
            </a:custGeom>
            <a:solidFill>
              <a:srgbClr val="0054AA"/>
            </a:solidFill>
          </p:spPr>
          <p:txBody>
            <a:bodyPr wrap="square" lIns="0" tIns="0" rIns="0" bIns="0" rtlCol="0"/>
            <a:lstStyle/>
            <a:p>
              <a:pPr defTabSz="914400"/>
              <a:endParaRPr>
                <a:solidFill>
                  <a:prstClr val="black"/>
                </a:solidFill>
                <a:latin typeface="Calibri"/>
              </a:endParaRPr>
            </a:p>
          </p:txBody>
        </p:sp>
        <p:sp>
          <p:nvSpPr>
            <p:cNvPr id="238" name="object 238"/>
            <p:cNvSpPr/>
            <p:nvPr/>
          </p:nvSpPr>
          <p:spPr>
            <a:xfrm>
              <a:off x="379729" y="2052319"/>
              <a:ext cx="306070" cy="48260"/>
            </a:xfrm>
            <a:custGeom>
              <a:avLst/>
              <a:gdLst/>
              <a:ahLst/>
              <a:cxnLst/>
              <a:rect l="l" t="t" r="r" b="b"/>
              <a:pathLst>
                <a:path w="306070" h="48260">
                  <a:moveTo>
                    <a:pt x="0" y="48259"/>
                  </a:moveTo>
                  <a:lnTo>
                    <a:pt x="306070" y="48259"/>
                  </a:lnTo>
                  <a:lnTo>
                    <a:pt x="306070" y="0"/>
                  </a:lnTo>
                  <a:lnTo>
                    <a:pt x="0" y="0"/>
                  </a:lnTo>
                  <a:lnTo>
                    <a:pt x="0" y="48259"/>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239" name="object 239"/>
            <p:cNvSpPr/>
            <p:nvPr/>
          </p:nvSpPr>
          <p:spPr>
            <a:xfrm>
              <a:off x="379729" y="2095500"/>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5AC"/>
            </a:solidFill>
          </p:spPr>
          <p:txBody>
            <a:bodyPr wrap="square" lIns="0" tIns="0" rIns="0" bIns="0" rtlCol="0"/>
            <a:lstStyle/>
            <a:p>
              <a:pPr defTabSz="914400"/>
              <a:endParaRPr>
                <a:solidFill>
                  <a:prstClr val="black"/>
                </a:solidFill>
                <a:latin typeface="Calibri"/>
              </a:endParaRPr>
            </a:p>
          </p:txBody>
        </p:sp>
        <p:sp>
          <p:nvSpPr>
            <p:cNvPr id="240" name="object 240"/>
            <p:cNvSpPr/>
            <p:nvPr/>
          </p:nvSpPr>
          <p:spPr>
            <a:xfrm>
              <a:off x="379729" y="2139950"/>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241" name="object 241"/>
            <p:cNvSpPr/>
            <p:nvPr/>
          </p:nvSpPr>
          <p:spPr>
            <a:xfrm>
              <a:off x="379730" y="2183129"/>
              <a:ext cx="1450340" cy="48260"/>
            </a:xfrm>
            <a:custGeom>
              <a:avLst/>
              <a:gdLst/>
              <a:ahLst/>
              <a:cxnLst/>
              <a:rect l="l" t="t" r="r" b="b"/>
              <a:pathLst>
                <a:path w="1450339" h="48260">
                  <a:moveTo>
                    <a:pt x="1450340" y="0"/>
                  </a:moveTo>
                  <a:lnTo>
                    <a:pt x="0" y="0"/>
                  </a:lnTo>
                  <a:lnTo>
                    <a:pt x="0" y="22860"/>
                  </a:lnTo>
                  <a:lnTo>
                    <a:pt x="0" y="48260"/>
                  </a:lnTo>
                  <a:lnTo>
                    <a:pt x="1450340" y="48260"/>
                  </a:lnTo>
                  <a:lnTo>
                    <a:pt x="1450340" y="22860"/>
                  </a:lnTo>
                  <a:lnTo>
                    <a:pt x="1450340" y="0"/>
                  </a:lnTo>
                  <a:close/>
                </a:path>
              </a:pathLst>
            </a:custGeom>
            <a:solidFill>
              <a:srgbClr val="0056AE"/>
            </a:solidFill>
          </p:spPr>
          <p:txBody>
            <a:bodyPr wrap="square" lIns="0" tIns="0" rIns="0" bIns="0" rtlCol="0"/>
            <a:lstStyle/>
            <a:p>
              <a:pPr defTabSz="914400"/>
              <a:endParaRPr>
                <a:solidFill>
                  <a:prstClr val="black"/>
                </a:solidFill>
                <a:latin typeface="Calibri"/>
              </a:endParaRPr>
            </a:p>
          </p:txBody>
        </p:sp>
        <p:sp>
          <p:nvSpPr>
            <p:cNvPr id="242" name="object 242"/>
            <p:cNvSpPr/>
            <p:nvPr/>
          </p:nvSpPr>
          <p:spPr>
            <a:xfrm>
              <a:off x="379729" y="2227579"/>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243" name="object 243"/>
            <p:cNvSpPr/>
            <p:nvPr/>
          </p:nvSpPr>
          <p:spPr>
            <a:xfrm>
              <a:off x="379729" y="227075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7B0"/>
            </a:solidFill>
          </p:spPr>
          <p:txBody>
            <a:bodyPr wrap="square" lIns="0" tIns="0" rIns="0" bIns="0" rtlCol="0"/>
            <a:lstStyle/>
            <a:p>
              <a:pPr defTabSz="914400"/>
              <a:endParaRPr>
                <a:solidFill>
                  <a:prstClr val="black"/>
                </a:solidFill>
                <a:latin typeface="Calibri"/>
              </a:endParaRPr>
            </a:p>
          </p:txBody>
        </p:sp>
        <p:sp>
          <p:nvSpPr>
            <p:cNvPr id="244" name="object 244"/>
            <p:cNvSpPr/>
            <p:nvPr/>
          </p:nvSpPr>
          <p:spPr>
            <a:xfrm>
              <a:off x="379730" y="2313939"/>
              <a:ext cx="1450340" cy="91440"/>
            </a:xfrm>
            <a:custGeom>
              <a:avLst/>
              <a:gdLst/>
              <a:ahLst/>
              <a:cxnLst/>
              <a:rect l="l" t="t" r="r" b="b"/>
              <a:pathLst>
                <a:path w="1450339" h="91439">
                  <a:moveTo>
                    <a:pt x="1450340" y="0"/>
                  </a:moveTo>
                  <a:lnTo>
                    <a:pt x="0" y="0"/>
                  </a:lnTo>
                  <a:lnTo>
                    <a:pt x="0" y="44450"/>
                  </a:lnTo>
                  <a:lnTo>
                    <a:pt x="0" y="48260"/>
                  </a:lnTo>
                  <a:lnTo>
                    <a:pt x="0" y="91440"/>
                  </a:lnTo>
                  <a:lnTo>
                    <a:pt x="1450340" y="91440"/>
                  </a:lnTo>
                  <a:lnTo>
                    <a:pt x="1450340" y="48260"/>
                  </a:lnTo>
                  <a:lnTo>
                    <a:pt x="1450340" y="44450"/>
                  </a:lnTo>
                  <a:lnTo>
                    <a:pt x="1450340" y="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245" name="object 245"/>
            <p:cNvSpPr/>
            <p:nvPr/>
          </p:nvSpPr>
          <p:spPr>
            <a:xfrm>
              <a:off x="379730" y="2401569"/>
              <a:ext cx="1450340" cy="48260"/>
            </a:xfrm>
            <a:custGeom>
              <a:avLst/>
              <a:gdLst/>
              <a:ahLst/>
              <a:cxnLst/>
              <a:rect l="l" t="t" r="r" b="b"/>
              <a:pathLst>
                <a:path w="1450339" h="48260">
                  <a:moveTo>
                    <a:pt x="1450340" y="0"/>
                  </a:moveTo>
                  <a:lnTo>
                    <a:pt x="0" y="0"/>
                  </a:lnTo>
                  <a:lnTo>
                    <a:pt x="0" y="34290"/>
                  </a:lnTo>
                  <a:lnTo>
                    <a:pt x="0" y="48260"/>
                  </a:lnTo>
                  <a:lnTo>
                    <a:pt x="354330" y="48260"/>
                  </a:lnTo>
                  <a:lnTo>
                    <a:pt x="354330" y="34290"/>
                  </a:lnTo>
                  <a:lnTo>
                    <a:pt x="1450340" y="34290"/>
                  </a:lnTo>
                  <a:lnTo>
                    <a:pt x="1450340" y="0"/>
                  </a:lnTo>
                  <a:close/>
                </a:path>
              </a:pathLst>
            </a:custGeom>
            <a:solidFill>
              <a:srgbClr val="0058B2"/>
            </a:solidFill>
          </p:spPr>
          <p:txBody>
            <a:bodyPr wrap="square" lIns="0" tIns="0" rIns="0" bIns="0" rtlCol="0"/>
            <a:lstStyle/>
            <a:p>
              <a:pPr defTabSz="914400"/>
              <a:endParaRPr>
                <a:solidFill>
                  <a:prstClr val="black"/>
                </a:solidFill>
                <a:latin typeface="Calibri"/>
              </a:endParaRPr>
            </a:p>
          </p:txBody>
        </p:sp>
        <p:sp>
          <p:nvSpPr>
            <p:cNvPr id="246" name="object 246"/>
            <p:cNvSpPr/>
            <p:nvPr/>
          </p:nvSpPr>
          <p:spPr>
            <a:xfrm>
              <a:off x="379729" y="2446019"/>
              <a:ext cx="304800" cy="46990"/>
            </a:xfrm>
            <a:custGeom>
              <a:avLst/>
              <a:gdLst/>
              <a:ahLst/>
              <a:cxnLst/>
              <a:rect l="l" t="t" r="r" b="b"/>
              <a:pathLst>
                <a:path w="304800" h="46989">
                  <a:moveTo>
                    <a:pt x="0" y="46989"/>
                  </a:moveTo>
                  <a:lnTo>
                    <a:pt x="304800" y="46989"/>
                  </a:lnTo>
                  <a:lnTo>
                    <a:pt x="304800" y="0"/>
                  </a:lnTo>
                  <a:lnTo>
                    <a:pt x="0" y="0"/>
                  </a:lnTo>
                  <a:lnTo>
                    <a:pt x="0" y="46989"/>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sp>
          <p:nvSpPr>
            <p:cNvPr id="247" name="object 247"/>
            <p:cNvSpPr/>
            <p:nvPr/>
          </p:nvSpPr>
          <p:spPr>
            <a:xfrm>
              <a:off x="379729" y="2489200"/>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9B4"/>
            </a:solidFill>
          </p:spPr>
          <p:txBody>
            <a:bodyPr wrap="square" lIns="0" tIns="0" rIns="0" bIns="0" rtlCol="0"/>
            <a:lstStyle/>
            <a:p>
              <a:pPr defTabSz="914400"/>
              <a:endParaRPr>
                <a:solidFill>
                  <a:prstClr val="black"/>
                </a:solidFill>
                <a:latin typeface="Calibri"/>
              </a:endParaRPr>
            </a:p>
          </p:txBody>
        </p:sp>
        <p:sp>
          <p:nvSpPr>
            <p:cNvPr id="248" name="object 248"/>
            <p:cNvSpPr/>
            <p:nvPr/>
          </p:nvSpPr>
          <p:spPr>
            <a:xfrm>
              <a:off x="379729" y="2532379"/>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249" name="object 249"/>
            <p:cNvSpPr/>
            <p:nvPr/>
          </p:nvSpPr>
          <p:spPr>
            <a:xfrm>
              <a:off x="379729" y="2576829"/>
              <a:ext cx="304800" cy="46990"/>
            </a:xfrm>
            <a:custGeom>
              <a:avLst/>
              <a:gdLst/>
              <a:ahLst/>
              <a:cxnLst/>
              <a:rect l="l" t="t" r="r" b="b"/>
              <a:pathLst>
                <a:path w="304800" h="46989">
                  <a:moveTo>
                    <a:pt x="0" y="46990"/>
                  </a:moveTo>
                  <a:lnTo>
                    <a:pt x="304800" y="46990"/>
                  </a:lnTo>
                  <a:lnTo>
                    <a:pt x="304800" y="0"/>
                  </a:lnTo>
                  <a:lnTo>
                    <a:pt x="0" y="0"/>
                  </a:lnTo>
                  <a:lnTo>
                    <a:pt x="0" y="46990"/>
                  </a:lnTo>
                  <a:close/>
                </a:path>
              </a:pathLst>
            </a:custGeom>
            <a:solidFill>
              <a:srgbClr val="005AB6"/>
            </a:solidFill>
          </p:spPr>
          <p:txBody>
            <a:bodyPr wrap="square" lIns="0" tIns="0" rIns="0" bIns="0" rtlCol="0"/>
            <a:lstStyle/>
            <a:p>
              <a:pPr defTabSz="914400"/>
              <a:endParaRPr>
                <a:solidFill>
                  <a:prstClr val="black"/>
                </a:solidFill>
                <a:latin typeface="Calibri"/>
              </a:endParaRPr>
            </a:p>
          </p:txBody>
        </p:sp>
        <p:sp>
          <p:nvSpPr>
            <p:cNvPr id="250" name="object 250"/>
            <p:cNvSpPr/>
            <p:nvPr/>
          </p:nvSpPr>
          <p:spPr>
            <a:xfrm>
              <a:off x="379729" y="2620009"/>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251" name="object 251"/>
            <p:cNvSpPr/>
            <p:nvPr/>
          </p:nvSpPr>
          <p:spPr>
            <a:xfrm>
              <a:off x="379729" y="2663190"/>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BB8"/>
            </a:solidFill>
          </p:spPr>
          <p:txBody>
            <a:bodyPr wrap="square" lIns="0" tIns="0" rIns="0" bIns="0" rtlCol="0"/>
            <a:lstStyle/>
            <a:p>
              <a:pPr defTabSz="914400"/>
              <a:endParaRPr>
                <a:solidFill>
                  <a:prstClr val="black"/>
                </a:solidFill>
                <a:latin typeface="Calibri"/>
              </a:endParaRPr>
            </a:p>
          </p:txBody>
        </p:sp>
        <p:sp>
          <p:nvSpPr>
            <p:cNvPr id="252" name="object 252"/>
            <p:cNvSpPr/>
            <p:nvPr/>
          </p:nvSpPr>
          <p:spPr>
            <a:xfrm>
              <a:off x="379729" y="2707640"/>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253" name="object 253"/>
            <p:cNvSpPr/>
            <p:nvPr/>
          </p:nvSpPr>
          <p:spPr>
            <a:xfrm>
              <a:off x="379729" y="2750819"/>
              <a:ext cx="304800" cy="48260"/>
            </a:xfrm>
            <a:custGeom>
              <a:avLst/>
              <a:gdLst/>
              <a:ahLst/>
              <a:cxnLst/>
              <a:rect l="l" t="t" r="r" b="b"/>
              <a:pathLst>
                <a:path w="304800" h="48260">
                  <a:moveTo>
                    <a:pt x="0" y="48259"/>
                  </a:moveTo>
                  <a:lnTo>
                    <a:pt x="304800" y="48259"/>
                  </a:lnTo>
                  <a:lnTo>
                    <a:pt x="304800" y="0"/>
                  </a:lnTo>
                  <a:lnTo>
                    <a:pt x="0" y="0"/>
                  </a:lnTo>
                  <a:lnTo>
                    <a:pt x="0" y="48259"/>
                  </a:lnTo>
                  <a:close/>
                </a:path>
              </a:pathLst>
            </a:custGeom>
            <a:solidFill>
              <a:srgbClr val="005CBA"/>
            </a:solidFill>
          </p:spPr>
          <p:txBody>
            <a:bodyPr wrap="square" lIns="0" tIns="0" rIns="0" bIns="0" rtlCol="0"/>
            <a:lstStyle/>
            <a:p>
              <a:pPr defTabSz="914400"/>
              <a:endParaRPr>
                <a:solidFill>
                  <a:prstClr val="black"/>
                </a:solidFill>
                <a:latin typeface="Calibri"/>
              </a:endParaRPr>
            </a:p>
          </p:txBody>
        </p:sp>
        <p:sp>
          <p:nvSpPr>
            <p:cNvPr id="254" name="object 254"/>
            <p:cNvSpPr/>
            <p:nvPr/>
          </p:nvSpPr>
          <p:spPr>
            <a:xfrm>
              <a:off x="379729" y="2795269"/>
              <a:ext cx="304800" cy="48260"/>
            </a:xfrm>
            <a:custGeom>
              <a:avLst/>
              <a:gdLst/>
              <a:ahLst/>
              <a:cxnLst/>
              <a:rect l="l" t="t" r="r" b="b"/>
              <a:pathLst>
                <a:path w="304800" h="48260">
                  <a:moveTo>
                    <a:pt x="0" y="48259"/>
                  </a:moveTo>
                  <a:lnTo>
                    <a:pt x="304800" y="48259"/>
                  </a:lnTo>
                  <a:lnTo>
                    <a:pt x="304800" y="0"/>
                  </a:lnTo>
                  <a:lnTo>
                    <a:pt x="0" y="0"/>
                  </a:lnTo>
                  <a:lnTo>
                    <a:pt x="0" y="48259"/>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255" name="object 255"/>
            <p:cNvSpPr/>
            <p:nvPr/>
          </p:nvSpPr>
          <p:spPr>
            <a:xfrm>
              <a:off x="379729" y="2838450"/>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DBC"/>
            </a:solidFill>
          </p:spPr>
          <p:txBody>
            <a:bodyPr wrap="square" lIns="0" tIns="0" rIns="0" bIns="0" rtlCol="0"/>
            <a:lstStyle/>
            <a:p>
              <a:pPr defTabSz="914400"/>
              <a:endParaRPr>
                <a:solidFill>
                  <a:prstClr val="black"/>
                </a:solidFill>
                <a:latin typeface="Calibri"/>
              </a:endParaRPr>
            </a:p>
          </p:txBody>
        </p:sp>
        <p:sp>
          <p:nvSpPr>
            <p:cNvPr id="256" name="object 256"/>
            <p:cNvSpPr/>
            <p:nvPr/>
          </p:nvSpPr>
          <p:spPr>
            <a:xfrm>
              <a:off x="379729" y="2881629"/>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257" name="object 257"/>
            <p:cNvSpPr/>
            <p:nvPr/>
          </p:nvSpPr>
          <p:spPr>
            <a:xfrm>
              <a:off x="379729" y="2926079"/>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EBE"/>
            </a:solidFill>
          </p:spPr>
          <p:txBody>
            <a:bodyPr wrap="square" lIns="0" tIns="0" rIns="0" bIns="0" rtlCol="0"/>
            <a:lstStyle/>
            <a:p>
              <a:pPr defTabSz="914400"/>
              <a:endParaRPr>
                <a:solidFill>
                  <a:prstClr val="black"/>
                </a:solidFill>
                <a:latin typeface="Calibri"/>
              </a:endParaRPr>
            </a:p>
          </p:txBody>
        </p:sp>
        <p:sp>
          <p:nvSpPr>
            <p:cNvPr id="258" name="object 258"/>
            <p:cNvSpPr/>
            <p:nvPr/>
          </p:nvSpPr>
          <p:spPr>
            <a:xfrm>
              <a:off x="379729" y="2969259"/>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259" name="object 259"/>
            <p:cNvSpPr/>
            <p:nvPr/>
          </p:nvSpPr>
          <p:spPr>
            <a:xfrm>
              <a:off x="379729" y="3013709"/>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FC0"/>
            </a:solidFill>
          </p:spPr>
          <p:txBody>
            <a:bodyPr wrap="square" lIns="0" tIns="0" rIns="0" bIns="0" rtlCol="0"/>
            <a:lstStyle/>
            <a:p>
              <a:pPr defTabSz="914400"/>
              <a:endParaRPr>
                <a:solidFill>
                  <a:prstClr val="black"/>
                </a:solidFill>
                <a:latin typeface="Calibri"/>
              </a:endParaRPr>
            </a:p>
          </p:txBody>
        </p:sp>
        <p:sp>
          <p:nvSpPr>
            <p:cNvPr id="260" name="object 260"/>
            <p:cNvSpPr/>
            <p:nvPr/>
          </p:nvSpPr>
          <p:spPr>
            <a:xfrm>
              <a:off x="379729" y="3056890"/>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sp>
          <p:nvSpPr>
            <p:cNvPr id="261" name="object 261"/>
            <p:cNvSpPr/>
            <p:nvPr/>
          </p:nvSpPr>
          <p:spPr>
            <a:xfrm>
              <a:off x="379729" y="3100069"/>
              <a:ext cx="304800" cy="48260"/>
            </a:xfrm>
            <a:custGeom>
              <a:avLst/>
              <a:gdLst/>
              <a:ahLst/>
              <a:cxnLst/>
              <a:rect l="l" t="t" r="r" b="b"/>
              <a:pathLst>
                <a:path w="304800" h="48260">
                  <a:moveTo>
                    <a:pt x="0" y="48259"/>
                  </a:moveTo>
                  <a:lnTo>
                    <a:pt x="304800" y="48259"/>
                  </a:lnTo>
                  <a:lnTo>
                    <a:pt x="304800" y="0"/>
                  </a:lnTo>
                  <a:lnTo>
                    <a:pt x="0" y="0"/>
                  </a:lnTo>
                  <a:lnTo>
                    <a:pt x="0" y="48259"/>
                  </a:lnTo>
                  <a:close/>
                </a:path>
              </a:pathLst>
            </a:custGeom>
            <a:solidFill>
              <a:srgbClr val="0060C2"/>
            </a:solidFill>
          </p:spPr>
          <p:txBody>
            <a:bodyPr wrap="square" lIns="0" tIns="0" rIns="0" bIns="0" rtlCol="0"/>
            <a:lstStyle/>
            <a:p>
              <a:pPr defTabSz="914400"/>
              <a:endParaRPr>
                <a:solidFill>
                  <a:prstClr val="black"/>
                </a:solidFill>
                <a:latin typeface="Calibri"/>
              </a:endParaRPr>
            </a:p>
          </p:txBody>
        </p:sp>
        <p:sp>
          <p:nvSpPr>
            <p:cNvPr id="262" name="object 262"/>
            <p:cNvSpPr/>
            <p:nvPr/>
          </p:nvSpPr>
          <p:spPr>
            <a:xfrm>
              <a:off x="379729" y="3144519"/>
              <a:ext cx="304800" cy="48260"/>
            </a:xfrm>
            <a:custGeom>
              <a:avLst/>
              <a:gdLst/>
              <a:ahLst/>
              <a:cxnLst/>
              <a:rect l="l" t="t" r="r" b="b"/>
              <a:pathLst>
                <a:path w="304800" h="48260">
                  <a:moveTo>
                    <a:pt x="0" y="48259"/>
                  </a:moveTo>
                  <a:lnTo>
                    <a:pt x="304800" y="48259"/>
                  </a:lnTo>
                  <a:lnTo>
                    <a:pt x="304800" y="0"/>
                  </a:lnTo>
                  <a:lnTo>
                    <a:pt x="0" y="0"/>
                  </a:lnTo>
                  <a:lnTo>
                    <a:pt x="0" y="48259"/>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263" name="object 263"/>
            <p:cNvSpPr/>
            <p:nvPr/>
          </p:nvSpPr>
          <p:spPr>
            <a:xfrm>
              <a:off x="379730" y="3187699"/>
              <a:ext cx="1450340" cy="48260"/>
            </a:xfrm>
            <a:custGeom>
              <a:avLst/>
              <a:gdLst/>
              <a:ahLst/>
              <a:cxnLst/>
              <a:rect l="l" t="t" r="r" b="b"/>
              <a:pathLst>
                <a:path w="1450339" h="48260">
                  <a:moveTo>
                    <a:pt x="1450340" y="12700"/>
                  </a:moveTo>
                  <a:lnTo>
                    <a:pt x="354330" y="12700"/>
                  </a:lnTo>
                  <a:lnTo>
                    <a:pt x="354330" y="0"/>
                  </a:lnTo>
                  <a:lnTo>
                    <a:pt x="0" y="0"/>
                  </a:lnTo>
                  <a:lnTo>
                    <a:pt x="0" y="12700"/>
                  </a:lnTo>
                  <a:lnTo>
                    <a:pt x="0" y="48260"/>
                  </a:lnTo>
                  <a:lnTo>
                    <a:pt x="1450340" y="48260"/>
                  </a:lnTo>
                  <a:lnTo>
                    <a:pt x="1450340" y="12700"/>
                  </a:lnTo>
                  <a:close/>
                </a:path>
              </a:pathLst>
            </a:custGeom>
            <a:solidFill>
              <a:srgbClr val="0061C4"/>
            </a:solidFill>
          </p:spPr>
          <p:txBody>
            <a:bodyPr wrap="square" lIns="0" tIns="0" rIns="0" bIns="0" rtlCol="0"/>
            <a:lstStyle/>
            <a:p>
              <a:pPr defTabSz="914400"/>
              <a:endParaRPr>
                <a:solidFill>
                  <a:prstClr val="black"/>
                </a:solidFill>
                <a:latin typeface="Calibri"/>
              </a:endParaRPr>
            </a:p>
          </p:txBody>
        </p:sp>
        <p:sp>
          <p:nvSpPr>
            <p:cNvPr id="264" name="object 264"/>
            <p:cNvSpPr/>
            <p:nvPr/>
          </p:nvSpPr>
          <p:spPr>
            <a:xfrm>
              <a:off x="379729" y="3232150"/>
              <a:ext cx="1450340" cy="46990"/>
            </a:xfrm>
            <a:custGeom>
              <a:avLst/>
              <a:gdLst/>
              <a:ahLst/>
              <a:cxnLst/>
              <a:rect l="l" t="t" r="r" b="b"/>
              <a:pathLst>
                <a:path w="1450339" h="46989">
                  <a:moveTo>
                    <a:pt x="1450339" y="0"/>
                  </a:moveTo>
                  <a:lnTo>
                    <a:pt x="0" y="0"/>
                  </a:lnTo>
                  <a:lnTo>
                    <a:pt x="0" y="46989"/>
                  </a:lnTo>
                  <a:lnTo>
                    <a:pt x="1450339" y="46989"/>
                  </a:lnTo>
                  <a:lnTo>
                    <a:pt x="1450339"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265" name="object 265"/>
            <p:cNvSpPr/>
            <p:nvPr/>
          </p:nvSpPr>
          <p:spPr>
            <a:xfrm>
              <a:off x="379729" y="327532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62C6"/>
            </a:solidFill>
          </p:spPr>
          <p:txBody>
            <a:bodyPr wrap="square" lIns="0" tIns="0" rIns="0" bIns="0" rtlCol="0"/>
            <a:lstStyle/>
            <a:p>
              <a:pPr defTabSz="914400"/>
              <a:endParaRPr>
                <a:solidFill>
                  <a:prstClr val="black"/>
                </a:solidFill>
                <a:latin typeface="Calibri"/>
              </a:endParaRPr>
            </a:p>
          </p:txBody>
        </p:sp>
        <p:sp>
          <p:nvSpPr>
            <p:cNvPr id="266" name="object 266"/>
            <p:cNvSpPr/>
            <p:nvPr/>
          </p:nvSpPr>
          <p:spPr>
            <a:xfrm>
              <a:off x="379729" y="3319779"/>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267" name="object 267"/>
            <p:cNvSpPr/>
            <p:nvPr/>
          </p:nvSpPr>
          <p:spPr>
            <a:xfrm>
              <a:off x="379729" y="336295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63C8"/>
            </a:solidFill>
          </p:spPr>
          <p:txBody>
            <a:bodyPr wrap="square" lIns="0" tIns="0" rIns="0" bIns="0" rtlCol="0"/>
            <a:lstStyle/>
            <a:p>
              <a:pPr defTabSz="914400"/>
              <a:endParaRPr>
                <a:solidFill>
                  <a:prstClr val="black"/>
                </a:solidFill>
                <a:latin typeface="Calibri"/>
              </a:endParaRPr>
            </a:p>
          </p:txBody>
        </p:sp>
        <p:sp>
          <p:nvSpPr>
            <p:cNvPr id="268" name="object 268"/>
            <p:cNvSpPr/>
            <p:nvPr/>
          </p:nvSpPr>
          <p:spPr>
            <a:xfrm>
              <a:off x="379729" y="340613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64C9"/>
            </a:solidFill>
          </p:spPr>
          <p:txBody>
            <a:bodyPr wrap="square" lIns="0" tIns="0" rIns="0" bIns="0" rtlCol="0"/>
            <a:lstStyle/>
            <a:p>
              <a:pPr defTabSz="914400"/>
              <a:endParaRPr>
                <a:solidFill>
                  <a:prstClr val="black"/>
                </a:solidFill>
                <a:latin typeface="Calibri"/>
              </a:endParaRPr>
            </a:p>
          </p:txBody>
        </p:sp>
        <p:sp>
          <p:nvSpPr>
            <p:cNvPr id="269" name="object 269"/>
            <p:cNvSpPr/>
            <p:nvPr/>
          </p:nvSpPr>
          <p:spPr>
            <a:xfrm>
              <a:off x="379729" y="3450589"/>
              <a:ext cx="1450340" cy="46990"/>
            </a:xfrm>
            <a:custGeom>
              <a:avLst/>
              <a:gdLst/>
              <a:ahLst/>
              <a:cxnLst/>
              <a:rect l="l" t="t" r="r" b="b"/>
              <a:pathLst>
                <a:path w="1450339" h="46989">
                  <a:moveTo>
                    <a:pt x="1450339" y="0"/>
                  </a:moveTo>
                  <a:lnTo>
                    <a:pt x="0" y="0"/>
                  </a:lnTo>
                  <a:lnTo>
                    <a:pt x="0" y="46989"/>
                  </a:lnTo>
                  <a:lnTo>
                    <a:pt x="1450339" y="46989"/>
                  </a:lnTo>
                  <a:lnTo>
                    <a:pt x="1450339" y="0"/>
                  </a:lnTo>
                  <a:close/>
                </a:path>
              </a:pathLst>
            </a:custGeom>
            <a:solidFill>
              <a:srgbClr val="0066CC"/>
            </a:solidFill>
          </p:spPr>
          <p:txBody>
            <a:bodyPr wrap="square" lIns="0" tIns="0" rIns="0" bIns="0" rtlCol="0"/>
            <a:lstStyle/>
            <a:p>
              <a:pPr defTabSz="914400"/>
              <a:endParaRPr>
                <a:solidFill>
                  <a:prstClr val="black"/>
                </a:solidFill>
                <a:latin typeface="Calibri"/>
              </a:endParaRPr>
            </a:p>
          </p:txBody>
        </p:sp>
        <p:sp>
          <p:nvSpPr>
            <p:cNvPr id="270" name="object 270"/>
            <p:cNvSpPr/>
            <p:nvPr/>
          </p:nvSpPr>
          <p:spPr>
            <a:xfrm>
              <a:off x="379729" y="3493770"/>
              <a:ext cx="1450340" cy="11430"/>
            </a:xfrm>
            <a:custGeom>
              <a:avLst/>
              <a:gdLst/>
              <a:ahLst/>
              <a:cxnLst/>
              <a:rect l="l" t="t" r="r" b="b"/>
              <a:pathLst>
                <a:path w="1450339" h="11429">
                  <a:moveTo>
                    <a:pt x="0" y="11429"/>
                  </a:moveTo>
                  <a:lnTo>
                    <a:pt x="1450339" y="11429"/>
                  </a:lnTo>
                  <a:lnTo>
                    <a:pt x="1450339" y="0"/>
                  </a:lnTo>
                  <a:lnTo>
                    <a:pt x="0" y="0"/>
                  </a:lnTo>
                  <a:lnTo>
                    <a:pt x="0" y="11429"/>
                  </a:lnTo>
                  <a:close/>
                </a:path>
              </a:pathLst>
            </a:custGeom>
            <a:solidFill>
              <a:srgbClr val="0066CA"/>
            </a:solidFill>
          </p:spPr>
          <p:txBody>
            <a:bodyPr wrap="square" lIns="0" tIns="0" rIns="0" bIns="0" rtlCol="0"/>
            <a:lstStyle/>
            <a:p>
              <a:pPr defTabSz="914400"/>
              <a:endParaRPr>
                <a:solidFill>
                  <a:prstClr val="black"/>
                </a:solidFill>
                <a:latin typeface="Calibri"/>
              </a:endParaRPr>
            </a:p>
          </p:txBody>
        </p:sp>
      </p:grpSp>
      <p:grpSp>
        <p:nvGrpSpPr>
          <p:cNvPr id="271" name="object 271"/>
          <p:cNvGrpSpPr/>
          <p:nvPr/>
        </p:nvGrpSpPr>
        <p:grpSpPr>
          <a:xfrm>
            <a:off x="1903729" y="3622679"/>
            <a:ext cx="1450340" cy="3199130"/>
            <a:chOff x="379729" y="3657600"/>
            <a:chExt cx="1450340" cy="3199130"/>
          </a:xfrm>
        </p:grpSpPr>
        <p:sp>
          <p:nvSpPr>
            <p:cNvPr id="272" name="object 272"/>
            <p:cNvSpPr/>
            <p:nvPr/>
          </p:nvSpPr>
          <p:spPr>
            <a:xfrm>
              <a:off x="379729" y="3657600"/>
              <a:ext cx="1450340" cy="15240"/>
            </a:xfrm>
            <a:custGeom>
              <a:avLst/>
              <a:gdLst/>
              <a:ahLst/>
              <a:cxnLst/>
              <a:rect l="l" t="t" r="r" b="b"/>
              <a:pathLst>
                <a:path w="1450339" h="15239">
                  <a:moveTo>
                    <a:pt x="0" y="15239"/>
                  </a:moveTo>
                  <a:lnTo>
                    <a:pt x="1450339" y="15239"/>
                  </a:lnTo>
                  <a:lnTo>
                    <a:pt x="1450339" y="0"/>
                  </a:lnTo>
                  <a:lnTo>
                    <a:pt x="0" y="0"/>
                  </a:lnTo>
                  <a:lnTo>
                    <a:pt x="0" y="15239"/>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273" name="object 273"/>
            <p:cNvSpPr/>
            <p:nvPr/>
          </p:nvSpPr>
          <p:spPr>
            <a:xfrm>
              <a:off x="379729" y="3669029"/>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63C6"/>
            </a:solidFill>
          </p:spPr>
          <p:txBody>
            <a:bodyPr wrap="square" lIns="0" tIns="0" rIns="0" bIns="0" rtlCol="0"/>
            <a:lstStyle/>
            <a:p>
              <a:pPr defTabSz="914400"/>
              <a:endParaRPr>
                <a:solidFill>
                  <a:prstClr val="black"/>
                </a:solidFill>
                <a:latin typeface="Calibri"/>
              </a:endParaRPr>
            </a:p>
          </p:txBody>
        </p:sp>
        <p:sp>
          <p:nvSpPr>
            <p:cNvPr id="274" name="object 274"/>
            <p:cNvSpPr/>
            <p:nvPr/>
          </p:nvSpPr>
          <p:spPr>
            <a:xfrm>
              <a:off x="379729" y="371221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275" name="object 275"/>
            <p:cNvSpPr/>
            <p:nvPr/>
          </p:nvSpPr>
          <p:spPr>
            <a:xfrm>
              <a:off x="379729" y="375538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62C4"/>
            </a:solidFill>
          </p:spPr>
          <p:txBody>
            <a:bodyPr wrap="square" lIns="0" tIns="0" rIns="0" bIns="0" rtlCol="0"/>
            <a:lstStyle/>
            <a:p>
              <a:pPr defTabSz="914400"/>
              <a:endParaRPr>
                <a:solidFill>
                  <a:prstClr val="black"/>
                </a:solidFill>
                <a:latin typeface="Calibri"/>
              </a:endParaRPr>
            </a:p>
          </p:txBody>
        </p:sp>
        <p:sp>
          <p:nvSpPr>
            <p:cNvPr id="276" name="object 276"/>
            <p:cNvSpPr/>
            <p:nvPr/>
          </p:nvSpPr>
          <p:spPr>
            <a:xfrm>
              <a:off x="379729" y="379983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277" name="object 277"/>
            <p:cNvSpPr/>
            <p:nvPr/>
          </p:nvSpPr>
          <p:spPr>
            <a:xfrm>
              <a:off x="379729" y="384302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61C2"/>
            </a:solidFill>
          </p:spPr>
          <p:txBody>
            <a:bodyPr wrap="square" lIns="0" tIns="0" rIns="0" bIns="0" rtlCol="0"/>
            <a:lstStyle/>
            <a:p>
              <a:pPr defTabSz="914400"/>
              <a:endParaRPr>
                <a:solidFill>
                  <a:prstClr val="black"/>
                </a:solidFill>
                <a:latin typeface="Calibri"/>
              </a:endParaRPr>
            </a:p>
          </p:txBody>
        </p:sp>
        <p:sp>
          <p:nvSpPr>
            <p:cNvPr id="278" name="object 278"/>
            <p:cNvSpPr/>
            <p:nvPr/>
          </p:nvSpPr>
          <p:spPr>
            <a:xfrm>
              <a:off x="379729" y="3887470"/>
              <a:ext cx="1450340" cy="46990"/>
            </a:xfrm>
            <a:custGeom>
              <a:avLst/>
              <a:gdLst/>
              <a:ahLst/>
              <a:cxnLst/>
              <a:rect l="l" t="t" r="r" b="b"/>
              <a:pathLst>
                <a:path w="1450339" h="46989">
                  <a:moveTo>
                    <a:pt x="1450339" y="0"/>
                  </a:moveTo>
                  <a:lnTo>
                    <a:pt x="0" y="0"/>
                  </a:lnTo>
                  <a:lnTo>
                    <a:pt x="0" y="46989"/>
                  </a:lnTo>
                  <a:lnTo>
                    <a:pt x="1450339" y="46989"/>
                  </a:lnTo>
                  <a:lnTo>
                    <a:pt x="1450339" y="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sp>
          <p:nvSpPr>
            <p:cNvPr id="279" name="object 279"/>
            <p:cNvSpPr/>
            <p:nvPr/>
          </p:nvSpPr>
          <p:spPr>
            <a:xfrm>
              <a:off x="379729" y="393065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60C0"/>
            </a:solidFill>
          </p:spPr>
          <p:txBody>
            <a:bodyPr wrap="square" lIns="0" tIns="0" rIns="0" bIns="0" rtlCol="0"/>
            <a:lstStyle/>
            <a:p>
              <a:pPr defTabSz="914400"/>
              <a:endParaRPr>
                <a:solidFill>
                  <a:prstClr val="black"/>
                </a:solidFill>
                <a:latin typeface="Calibri"/>
              </a:endParaRPr>
            </a:p>
          </p:txBody>
        </p:sp>
        <p:sp>
          <p:nvSpPr>
            <p:cNvPr id="280" name="object 280"/>
            <p:cNvSpPr/>
            <p:nvPr/>
          </p:nvSpPr>
          <p:spPr>
            <a:xfrm>
              <a:off x="379729" y="397382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281" name="object 281"/>
            <p:cNvSpPr/>
            <p:nvPr/>
          </p:nvSpPr>
          <p:spPr>
            <a:xfrm>
              <a:off x="379729" y="4018279"/>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5FBE"/>
            </a:solidFill>
          </p:spPr>
          <p:txBody>
            <a:bodyPr wrap="square" lIns="0" tIns="0" rIns="0" bIns="0" rtlCol="0"/>
            <a:lstStyle/>
            <a:p>
              <a:pPr defTabSz="914400"/>
              <a:endParaRPr>
                <a:solidFill>
                  <a:prstClr val="black"/>
                </a:solidFill>
                <a:latin typeface="Calibri"/>
              </a:endParaRPr>
            </a:p>
          </p:txBody>
        </p:sp>
        <p:sp>
          <p:nvSpPr>
            <p:cNvPr id="282" name="object 282"/>
            <p:cNvSpPr/>
            <p:nvPr/>
          </p:nvSpPr>
          <p:spPr>
            <a:xfrm>
              <a:off x="379729" y="4061459"/>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283" name="object 283"/>
            <p:cNvSpPr/>
            <p:nvPr/>
          </p:nvSpPr>
          <p:spPr>
            <a:xfrm>
              <a:off x="379729" y="4105909"/>
              <a:ext cx="1450340" cy="46990"/>
            </a:xfrm>
            <a:custGeom>
              <a:avLst/>
              <a:gdLst/>
              <a:ahLst/>
              <a:cxnLst/>
              <a:rect l="l" t="t" r="r" b="b"/>
              <a:pathLst>
                <a:path w="1450339" h="46989">
                  <a:moveTo>
                    <a:pt x="1450339" y="0"/>
                  </a:moveTo>
                  <a:lnTo>
                    <a:pt x="0" y="0"/>
                  </a:lnTo>
                  <a:lnTo>
                    <a:pt x="0" y="46989"/>
                  </a:lnTo>
                  <a:lnTo>
                    <a:pt x="1450339" y="46989"/>
                  </a:lnTo>
                  <a:lnTo>
                    <a:pt x="1450339" y="0"/>
                  </a:lnTo>
                  <a:close/>
                </a:path>
              </a:pathLst>
            </a:custGeom>
            <a:solidFill>
              <a:srgbClr val="005EBC"/>
            </a:solidFill>
          </p:spPr>
          <p:txBody>
            <a:bodyPr wrap="square" lIns="0" tIns="0" rIns="0" bIns="0" rtlCol="0"/>
            <a:lstStyle/>
            <a:p>
              <a:pPr defTabSz="914400"/>
              <a:endParaRPr>
                <a:solidFill>
                  <a:prstClr val="black"/>
                </a:solidFill>
                <a:latin typeface="Calibri"/>
              </a:endParaRPr>
            </a:p>
          </p:txBody>
        </p:sp>
        <p:sp>
          <p:nvSpPr>
            <p:cNvPr id="284" name="object 284"/>
            <p:cNvSpPr/>
            <p:nvPr/>
          </p:nvSpPr>
          <p:spPr>
            <a:xfrm>
              <a:off x="379729" y="414909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285" name="object 285"/>
            <p:cNvSpPr/>
            <p:nvPr/>
          </p:nvSpPr>
          <p:spPr>
            <a:xfrm>
              <a:off x="379729" y="4193540"/>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5DBA"/>
            </a:solidFill>
          </p:spPr>
          <p:txBody>
            <a:bodyPr wrap="square" lIns="0" tIns="0" rIns="0" bIns="0" rtlCol="0"/>
            <a:lstStyle/>
            <a:p>
              <a:pPr defTabSz="914400"/>
              <a:endParaRPr>
                <a:solidFill>
                  <a:prstClr val="black"/>
                </a:solidFill>
                <a:latin typeface="Calibri"/>
              </a:endParaRPr>
            </a:p>
          </p:txBody>
        </p:sp>
        <p:sp>
          <p:nvSpPr>
            <p:cNvPr id="286" name="object 286"/>
            <p:cNvSpPr/>
            <p:nvPr/>
          </p:nvSpPr>
          <p:spPr>
            <a:xfrm>
              <a:off x="379729" y="4236719"/>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287" name="object 287"/>
            <p:cNvSpPr/>
            <p:nvPr/>
          </p:nvSpPr>
          <p:spPr>
            <a:xfrm>
              <a:off x="379729" y="427990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CB8"/>
            </a:solidFill>
          </p:spPr>
          <p:txBody>
            <a:bodyPr wrap="square" lIns="0" tIns="0" rIns="0" bIns="0" rtlCol="0"/>
            <a:lstStyle/>
            <a:p>
              <a:pPr defTabSz="914400"/>
              <a:endParaRPr>
                <a:solidFill>
                  <a:prstClr val="black"/>
                </a:solidFill>
                <a:latin typeface="Calibri"/>
              </a:endParaRPr>
            </a:p>
          </p:txBody>
        </p:sp>
        <p:sp>
          <p:nvSpPr>
            <p:cNvPr id="288" name="object 288"/>
            <p:cNvSpPr/>
            <p:nvPr/>
          </p:nvSpPr>
          <p:spPr>
            <a:xfrm>
              <a:off x="379729" y="4324350"/>
              <a:ext cx="1450340" cy="46990"/>
            </a:xfrm>
            <a:custGeom>
              <a:avLst/>
              <a:gdLst/>
              <a:ahLst/>
              <a:cxnLst/>
              <a:rect l="l" t="t" r="r" b="b"/>
              <a:pathLst>
                <a:path w="1450339" h="46989">
                  <a:moveTo>
                    <a:pt x="1450339" y="0"/>
                  </a:moveTo>
                  <a:lnTo>
                    <a:pt x="0" y="0"/>
                  </a:lnTo>
                  <a:lnTo>
                    <a:pt x="0" y="46989"/>
                  </a:lnTo>
                  <a:lnTo>
                    <a:pt x="1450339" y="46989"/>
                  </a:lnTo>
                  <a:lnTo>
                    <a:pt x="1450339" y="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289" name="object 289"/>
            <p:cNvSpPr/>
            <p:nvPr/>
          </p:nvSpPr>
          <p:spPr>
            <a:xfrm>
              <a:off x="379729" y="436753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BB6"/>
            </a:solidFill>
          </p:spPr>
          <p:txBody>
            <a:bodyPr wrap="square" lIns="0" tIns="0" rIns="0" bIns="0" rtlCol="0"/>
            <a:lstStyle/>
            <a:p>
              <a:pPr defTabSz="914400"/>
              <a:endParaRPr>
                <a:solidFill>
                  <a:prstClr val="black"/>
                </a:solidFill>
                <a:latin typeface="Calibri"/>
              </a:endParaRPr>
            </a:p>
          </p:txBody>
        </p:sp>
        <p:sp>
          <p:nvSpPr>
            <p:cNvPr id="290" name="object 290"/>
            <p:cNvSpPr/>
            <p:nvPr/>
          </p:nvSpPr>
          <p:spPr>
            <a:xfrm>
              <a:off x="379729" y="4410709"/>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291" name="object 291"/>
            <p:cNvSpPr/>
            <p:nvPr/>
          </p:nvSpPr>
          <p:spPr>
            <a:xfrm>
              <a:off x="379729" y="4455159"/>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AB4"/>
            </a:solidFill>
          </p:spPr>
          <p:txBody>
            <a:bodyPr wrap="square" lIns="0" tIns="0" rIns="0" bIns="0" rtlCol="0"/>
            <a:lstStyle/>
            <a:p>
              <a:pPr defTabSz="914400"/>
              <a:endParaRPr>
                <a:solidFill>
                  <a:prstClr val="black"/>
                </a:solidFill>
                <a:latin typeface="Calibri"/>
              </a:endParaRPr>
            </a:p>
          </p:txBody>
        </p:sp>
        <p:sp>
          <p:nvSpPr>
            <p:cNvPr id="292" name="object 292"/>
            <p:cNvSpPr/>
            <p:nvPr/>
          </p:nvSpPr>
          <p:spPr>
            <a:xfrm>
              <a:off x="379729" y="449833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sp>
          <p:nvSpPr>
            <p:cNvPr id="293" name="object 293"/>
            <p:cNvSpPr/>
            <p:nvPr/>
          </p:nvSpPr>
          <p:spPr>
            <a:xfrm>
              <a:off x="379729" y="4541519"/>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9B2"/>
            </a:solidFill>
          </p:spPr>
          <p:txBody>
            <a:bodyPr wrap="square" lIns="0" tIns="0" rIns="0" bIns="0" rtlCol="0"/>
            <a:lstStyle/>
            <a:p>
              <a:pPr defTabSz="914400"/>
              <a:endParaRPr>
                <a:solidFill>
                  <a:prstClr val="black"/>
                </a:solidFill>
                <a:latin typeface="Calibri"/>
              </a:endParaRPr>
            </a:p>
          </p:txBody>
        </p:sp>
        <p:sp>
          <p:nvSpPr>
            <p:cNvPr id="294" name="object 294"/>
            <p:cNvSpPr/>
            <p:nvPr/>
          </p:nvSpPr>
          <p:spPr>
            <a:xfrm>
              <a:off x="379729" y="4585969"/>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295" name="object 295"/>
            <p:cNvSpPr/>
            <p:nvPr/>
          </p:nvSpPr>
          <p:spPr>
            <a:xfrm>
              <a:off x="379729" y="462915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8B0"/>
            </a:solidFill>
          </p:spPr>
          <p:txBody>
            <a:bodyPr wrap="square" lIns="0" tIns="0" rIns="0" bIns="0" rtlCol="0"/>
            <a:lstStyle/>
            <a:p>
              <a:pPr defTabSz="914400"/>
              <a:endParaRPr>
                <a:solidFill>
                  <a:prstClr val="black"/>
                </a:solidFill>
                <a:latin typeface="Calibri"/>
              </a:endParaRPr>
            </a:p>
          </p:txBody>
        </p:sp>
        <p:sp>
          <p:nvSpPr>
            <p:cNvPr id="296" name="object 296"/>
            <p:cNvSpPr/>
            <p:nvPr/>
          </p:nvSpPr>
          <p:spPr>
            <a:xfrm>
              <a:off x="379729" y="467360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297" name="object 297"/>
            <p:cNvSpPr/>
            <p:nvPr/>
          </p:nvSpPr>
          <p:spPr>
            <a:xfrm>
              <a:off x="379729" y="471678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7AE"/>
            </a:solidFill>
          </p:spPr>
          <p:txBody>
            <a:bodyPr wrap="square" lIns="0" tIns="0" rIns="0" bIns="0" rtlCol="0"/>
            <a:lstStyle/>
            <a:p>
              <a:pPr defTabSz="914400"/>
              <a:endParaRPr>
                <a:solidFill>
                  <a:prstClr val="black"/>
                </a:solidFill>
                <a:latin typeface="Calibri"/>
              </a:endParaRPr>
            </a:p>
          </p:txBody>
        </p:sp>
        <p:sp>
          <p:nvSpPr>
            <p:cNvPr id="298" name="object 298"/>
            <p:cNvSpPr/>
            <p:nvPr/>
          </p:nvSpPr>
          <p:spPr>
            <a:xfrm>
              <a:off x="379729" y="4761230"/>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299" name="object 299"/>
            <p:cNvSpPr/>
            <p:nvPr/>
          </p:nvSpPr>
          <p:spPr>
            <a:xfrm>
              <a:off x="379729" y="480441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6AC"/>
            </a:solidFill>
          </p:spPr>
          <p:txBody>
            <a:bodyPr wrap="square" lIns="0" tIns="0" rIns="0" bIns="0" rtlCol="0"/>
            <a:lstStyle/>
            <a:p>
              <a:pPr defTabSz="914400"/>
              <a:endParaRPr>
                <a:solidFill>
                  <a:prstClr val="black"/>
                </a:solidFill>
                <a:latin typeface="Calibri"/>
              </a:endParaRPr>
            </a:p>
          </p:txBody>
        </p:sp>
        <p:sp>
          <p:nvSpPr>
            <p:cNvPr id="300" name="object 300"/>
            <p:cNvSpPr/>
            <p:nvPr/>
          </p:nvSpPr>
          <p:spPr>
            <a:xfrm>
              <a:off x="379729" y="484758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301" name="object 301"/>
            <p:cNvSpPr/>
            <p:nvPr/>
          </p:nvSpPr>
          <p:spPr>
            <a:xfrm>
              <a:off x="379729" y="4892039"/>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55AA"/>
            </a:solidFill>
          </p:spPr>
          <p:txBody>
            <a:bodyPr wrap="square" lIns="0" tIns="0" rIns="0" bIns="0" rtlCol="0"/>
            <a:lstStyle/>
            <a:p>
              <a:pPr defTabSz="914400"/>
              <a:endParaRPr>
                <a:solidFill>
                  <a:prstClr val="black"/>
                </a:solidFill>
                <a:latin typeface="Calibri"/>
              </a:endParaRPr>
            </a:p>
          </p:txBody>
        </p:sp>
        <p:sp>
          <p:nvSpPr>
            <p:cNvPr id="302" name="object 302"/>
            <p:cNvSpPr/>
            <p:nvPr/>
          </p:nvSpPr>
          <p:spPr>
            <a:xfrm>
              <a:off x="379729" y="4935219"/>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303" name="object 303"/>
            <p:cNvSpPr/>
            <p:nvPr/>
          </p:nvSpPr>
          <p:spPr>
            <a:xfrm>
              <a:off x="379729" y="4979669"/>
              <a:ext cx="1450340" cy="46990"/>
            </a:xfrm>
            <a:custGeom>
              <a:avLst/>
              <a:gdLst/>
              <a:ahLst/>
              <a:cxnLst/>
              <a:rect l="l" t="t" r="r" b="b"/>
              <a:pathLst>
                <a:path w="1450339" h="46989">
                  <a:moveTo>
                    <a:pt x="1450339" y="0"/>
                  </a:moveTo>
                  <a:lnTo>
                    <a:pt x="0" y="0"/>
                  </a:lnTo>
                  <a:lnTo>
                    <a:pt x="0" y="46989"/>
                  </a:lnTo>
                  <a:lnTo>
                    <a:pt x="1450339" y="46989"/>
                  </a:lnTo>
                  <a:lnTo>
                    <a:pt x="1450339" y="0"/>
                  </a:lnTo>
                  <a:close/>
                </a:path>
              </a:pathLst>
            </a:custGeom>
            <a:solidFill>
              <a:srgbClr val="0054A8"/>
            </a:solidFill>
          </p:spPr>
          <p:txBody>
            <a:bodyPr wrap="square" lIns="0" tIns="0" rIns="0" bIns="0" rtlCol="0"/>
            <a:lstStyle/>
            <a:p>
              <a:pPr defTabSz="914400"/>
              <a:endParaRPr>
                <a:solidFill>
                  <a:prstClr val="black"/>
                </a:solidFill>
                <a:latin typeface="Calibri"/>
              </a:endParaRPr>
            </a:p>
          </p:txBody>
        </p:sp>
        <p:sp>
          <p:nvSpPr>
            <p:cNvPr id="304" name="object 304"/>
            <p:cNvSpPr/>
            <p:nvPr/>
          </p:nvSpPr>
          <p:spPr>
            <a:xfrm>
              <a:off x="379729" y="502285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305" name="object 305"/>
            <p:cNvSpPr/>
            <p:nvPr/>
          </p:nvSpPr>
          <p:spPr>
            <a:xfrm>
              <a:off x="379729" y="506603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3A6"/>
            </a:solidFill>
          </p:spPr>
          <p:txBody>
            <a:bodyPr wrap="square" lIns="0" tIns="0" rIns="0" bIns="0" rtlCol="0"/>
            <a:lstStyle/>
            <a:p>
              <a:pPr defTabSz="914400"/>
              <a:endParaRPr>
                <a:solidFill>
                  <a:prstClr val="black"/>
                </a:solidFill>
                <a:latin typeface="Calibri"/>
              </a:endParaRPr>
            </a:p>
          </p:txBody>
        </p:sp>
        <p:sp>
          <p:nvSpPr>
            <p:cNvPr id="306" name="object 306"/>
            <p:cNvSpPr/>
            <p:nvPr/>
          </p:nvSpPr>
          <p:spPr>
            <a:xfrm>
              <a:off x="379729" y="5110480"/>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307" name="object 307"/>
            <p:cNvSpPr/>
            <p:nvPr/>
          </p:nvSpPr>
          <p:spPr>
            <a:xfrm>
              <a:off x="379729" y="515366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2A4"/>
            </a:solidFill>
          </p:spPr>
          <p:txBody>
            <a:bodyPr wrap="square" lIns="0" tIns="0" rIns="0" bIns="0" rtlCol="0"/>
            <a:lstStyle/>
            <a:p>
              <a:pPr defTabSz="914400"/>
              <a:endParaRPr>
                <a:solidFill>
                  <a:prstClr val="black"/>
                </a:solidFill>
                <a:latin typeface="Calibri"/>
              </a:endParaRPr>
            </a:p>
          </p:txBody>
        </p:sp>
        <p:sp>
          <p:nvSpPr>
            <p:cNvPr id="308" name="object 308"/>
            <p:cNvSpPr/>
            <p:nvPr/>
          </p:nvSpPr>
          <p:spPr>
            <a:xfrm>
              <a:off x="379729" y="519683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309" name="object 309"/>
            <p:cNvSpPr/>
            <p:nvPr/>
          </p:nvSpPr>
          <p:spPr>
            <a:xfrm>
              <a:off x="379729" y="524128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1A2"/>
            </a:solidFill>
          </p:spPr>
          <p:txBody>
            <a:bodyPr wrap="square" lIns="0" tIns="0" rIns="0" bIns="0" rtlCol="0"/>
            <a:lstStyle/>
            <a:p>
              <a:pPr defTabSz="914400"/>
              <a:endParaRPr>
                <a:solidFill>
                  <a:prstClr val="black"/>
                </a:solidFill>
                <a:latin typeface="Calibri"/>
              </a:endParaRPr>
            </a:p>
          </p:txBody>
        </p:sp>
        <p:sp>
          <p:nvSpPr>
            <p:cNvPr id="310" name="object 310"/>
            <p:cNvSpPr/>
            <p:nvPr/>
          </p:nvSpPr>
          <p:spPr>
            <a:xfrm>
              <a:off x="379729" y="528447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311" name="object 311"/>
            <p:cNvSpPr/>
            <p:nvPr/>
          </p:nvSpPr>
          <p:spPr>
            <a:xfrm>
              <a:off x="379729" y="532892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0A0"/>
            </a:solidFill>
          </p:spPr>
          <p:txBody>
            <a:bodyPr wrap="square" lIns="0" tIns="0" rIns="0" bIns="0" rtlCol="0"/>
            <a:lstStyle/>
            <a:p>
              <a:pPr defTabSz="914400"/>
              <a:endParaRPr>
                <a:solidFill>
                  <a:prstClr val="black"/>
                </a:solidFill>
                <a:latin typeface="Calibri"/>
              </a:endParaRPr>
            </a:p>
          </p:txBody>
        </p:sp>
        <p:sp>
          <p:nvSpPr>
            <p:cNvPr id="312" name="object 312"/>
            <p:cNvSpPr/>
            <p:nvPr/>
          </p:nvSpPr>
          <p:spPr>
            <a:xfrm>
              <a:off x="379729" y="537210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313" name="object 313"/>
            <p:cNvSpPr/>
            <p:nvPr/>
          </p:nvSpPr>
          <p:spPr>
            <a:xfrm>
              <a:off x="379729" y="541527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F9E"/>
            </a:solidFill>
          </p:spPr>
          <p:txBody>
            <a:bodyPr wrap="square" lIns="0" tIns="0" rIns="0" bIns="0" rtlCol="0"/>
            <a:lstStyle/>
            <a:p>
              <a:pPr defTabSz="914400"/>
              <a:endParaRPr>
                <a:solidFill>
                  <a:prstClr val="black"/>
                </a:solidFill>
                <a:latin typeface="Calibri"/>
              </a:endParaRPr>
            </a:p>
          </p:txBody>
        </p:sp>
        <p:sp>
          <p:nvSpPr>
            <p:cNvPr id="314" name="object 314"/>
            <p:cNvSpPr/>
            <p:nvPr/>
          </p:nvSpPr>
          <p:spPr>
            <a:xfrm>
              <a:off x="379729" y="545972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315" name="object 315"/>
            <p:cNvSpPr/>
            <p:nvPr/>
          </p:nvSpPr>
          <p:spPr>
            <a:xfrm>
              <a:off x="379729" y="550291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E9C"/>
            </a:solidFill>
          </p:spPr>
          <p:txBody>
            <a:bodyPr wrap="square" lIns="0" tIns="0" rIns="0" bIns="0" rtlCol="0"/>
            <a:lstStyle/>
            <a:p>
              <a:pPr defTabSz="914400"/>
              <a:endParaRPr>
                <a:solidFill>
                  <a:prstClr val="black"/>
                </a:solidFill>
                <a:latin typeface="Calibri"/>
              </a:endParaRPr>
            </a:p>
          </p:txBody>
        </p:sp>
        <p:sp>
          <p:nvSpPr>
            <p:cNvPr id="316" name="object 316"/>
            <p:cNvSpPr/>
            <p:nvPr/>
          </p:nvSpPr>
          <p:spPr>
            <a:xfrm>
              <a:off x="379729" y="554736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sp>
          <p:nvSpPr>
            <p:cNvPr id="317" name="object 317"/>
            <p:cNvSpPr/>
            <p:nvPr/>
          </p:nvSpPr>
          <p:spPr>
            <a:xfrm>
              <a:off x="379729" y="559053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D9A"/>
            </a:solidFill>
          </p:spPr>
          <p:txBody>
            <a:bodyPr wrap="square" lIns="0" tIns="0" rIns="0" bIns="0" rtlCol="0"/>
            <a:lstStyle/>
            <a:p>
              <a:pPr defTabSz="914400"/>
              <a:endParaRPr>
                <a:solidFill>
                  <a:prstClr val="black"/>
                </a:solidFill>
                <a:latin typeface="Calibri"/>
              </a:endParaRPr>
            </a:p>
          </p:txBody>
        </p:sp>
        <p:sp>
          <p:nvSpPr>
            <p:cNvPr id="318" name="object 318"/>
            <p:cNvSpPr/>
            <p:nvPr/>
          </p:nvSpPr>
          <p:spPr>
            <a:xfrm>
              <a:off x="379730" y="5634989"/>
              <a:ext cx="1450340" cy="91440"/>
            </a:xfrm>
            <a:custGeom>
              <a:avLst/>
              <a:gdLst/>
              <a:ahLst/>
              <a:cxnLst/>
              <a:rect l="l" t="t" r="r" b="b"/>
              <a:pathLst>
                <a:path w="1450339" h="91439">
                  <a:moveTo>
                    <a:pt x="1450340" y="0"/>
                  </a:moveTo>
                  <a:lnTo>
                    <a:pt x="0" y="0"/>
                  </a:lnTo>
                  <a:lnTo>
                    <a:pt x="0" y="43180"/>
                  </a:lnTo>
                  <a:lnTo>
                    <a:pt x="0" y="46990"/>
                  </a:lnTo>
                  <a:lnTo>
                    <a:pt x="0" y="91440"/>
                  </a:lnTo>
                  <a:lnTo>
                    <a:pt x="1450340" y="91440"/>
                  </a:lnTo>
                  <a:lnTo>
                    <a:pt x="1450340" y="46990"/>
                  </a:lnTo>
                  <a:lnTo>
                    <a:pt x="1450340" y="43180"/>
                  </a:lnTo>
                  <a:lnTo>
                    <a:pt x="1450340" y="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319" name="object 319"/>
            <p:cNvSpPr/>
            <p:nvPr/>
          </p:nvSpPr>
          <p:spPr>
            <a:xfrm>
              <a:off x="379730" y="5721350"/>
              <a:ext cx="1450340" cy="91440"/>
            </a:xfrm>
            <a:custGeom>
              <a:avLst/>
              <a:gdLst/>
              <a:ahLst/>
              <a:cxnLst/>
              <a:rect l="l" t="t" r="r" b="b"/>
              <a:pathLst>
                <a:path w="1450339" h="91439">
                  <a:moveTo>
                    <a:pt x="1450340" y="0"/>
                  </a:moveTo>
                  <a:lnTo>
                    <a:pt x="0" y="0"/>
                  </a:lnTo>
                  <a:lnTo>
                    <a:pt x="0" y="44450"/>
                  </a:lnTo>
                  <a:lnTo>
                    <a:pt x="0" y="48260"/>
                  </a:lnTo>
                  <a:lnTo>
                    <a:pt x="0" y="91440"/>
                  </a:lnTo>
                  <a:lnTo>
                    <a:pt x="1450340" y="91440"/>
                  </a:lnTo>
                  <a:lnTo>
                    <a:pt x="1450340" y="48260"/>
                  </a:lnTo>
                  <a:lnTo>
                    <a:pt x="1450340" y="44450"/>
                  </a:lnTo>
                  <a:lnTo>
                    <a:pt x="1450340" y="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320" name="object 320"/>
            <p:cNvSpPr/>
            <p:nvPr/>
          </p:nvSpPr>
          <p:spPr>
            <a:xfrm>
              <a:off x="379729" y="580897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B96"/>
            </a:solidFill>
          </p:spPr>
          <p:txBody>
            <a:bodyPr wrap="square" lIns="0" tIns="0" rIns="0" bIns="0" rtlCol="0"/>
            <a:lstStyle/>
            <a:p>
              <a:pPr defTabSz="914400"/>
              <a:endParaRPr>
                <a:solidFill>
                  <a:prstClr val="black"/>
                </a:solidFill>
                <a:latin typeface="Calibri"/>
              </a:endParaRPr>
            </a:p>
          </p:txBody>
        </p:sp>
        <p:sp>
          <p:nvSpPr>
            <p:cNvPr id="321" name="object 321"/>
            <p:cNvSpPr/>
            <p:nvPr/>
          </p:nvSpPr>
          <p:spPr>
            <a:xfrm>
              <a:off x="379729" y="5853429"/>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322" name="object 322"/>
            <p:cNvSpPr/>
            <p:nvPr/>
          </p:nvSpPr>
          <p:spPr>
            <a:xfrm>
              <a:off x="379729" y="589661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A94"/>
            </a:solidFill>
          </p:spPr>
          <p:txBody>
            <a:bodyPr wrap="square" lIns="0" tIns="0" rIns="0" bIns="0" rtlCol="0"/>
            <a:lstStyle/>
            <a:p>
              <a:pPr defTabSz="914400"/>
              <a:endParaRPr>
                <a:solidFill>
                  <a:prstClr val="black"/>
                </a:solidFill>
                <a:latin typeface="Calibri"/>
              </a:endParaRPr>
            </a:p>
          </p:txBody>
        </p:sp>
        <p:sp>
          <p:nvSpPr>
            <p:cNvPr id="323" name="object 323"/>
            <p:cNvSpPr/>
            <p:nvPr/>
          </p:nvSpPr>
          <p:spPr>
            <a:xfrm>
              <a:off x="379729" y="593978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324" name="object 324"/>
            <p:cNvSpPr/>
            <p:nvPr/>
          </p:nvSpPr>
          <p:spPr>
            <a:xfrm>
              <a:off x="379729" y="5984239"/>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4992"/>
            </a:solidFill>
          </p:spPr>
          <p:txBody>
            <a:bodyPr wrap="square" lIns="0" tIns="0" rIns="0" bIns="0" rtlCol="0"/>
            <a:lstStyle/>
            <a:p>
              <a:pPr defTabSz="914400"/>
              <a:endParaRPr>
                <a:solidFill>
                  <a:prstClr val="black"/>
                </a:solidFill>
                <a:latin typeface="Calibri"/>
              </a:endParaRPr>
            </a:p>
          </p:txBody>
        </p:sp>
        <p:sp>
          <p:nvSpPr>
            <p:cNvPr id="325" name="object 325"/>
            <p:cNvSpPr/>
            <p:nvPr/>
          </p:nvSpPr>
          <p:spPr>
            <a:xfrm>
              <a:off x="379729" y="602742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326" name="object 326"/>
            <p:cNvSpPr/>
            <p:nvPr/>
          </p:nvSpPr>
          <p:spPr>
            <a:xfrm>
              <a:off x="379729" y="607060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890"/>
            </a:solidFill>
          </p:spPr>
          <p:txBody>
            <a:bodyPr wrap="square" lIns="0" tIns="0" rIns="0" bIns="0" rtlCol="0"/>
            <a:lstStyle/>
            <a:p>
              <a:pPr defTabSz="914400"/>
              <a:endParaRPr>
                <a:solidFill>
                  <a:prstClr val="black"/>
                </a:solidFill>
                <a:latin typeface="Calibri"/>
              </a:endParaRPr>
            </a:p>
          </p:txBody>
        </p:sp>
        <p:sp>
          <p:nvSpPr>
            <p:cNvPr id="327" name="object 327"/>
            <p:cNvSpPr/>
            <p:nvPr/>
          </p:nvSpPr>
          <p:spPr>
            <a:xfrm>
              <a:off x="379729" y="611505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328" name="object 328"/>
            <p:cNvSpPr/>
            <p:nvPr/>
          </p:nvSpPr>
          <p:spPr>
            <a:xfrm>
              <a:off x="379729" y="615822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78E"/>
            </a:solidFill>
          </p:spPr>
          <p:txBody>
            <a:bodyPr wrap="square" lIns="0" tIns="0" rIns="0" bIns="0" rtlCol="0"/>
            <a:lstStyle/>
            <a:p>
              <a:pPr defTabSz="914400"/>
              <a:endParaRPr>
                <a:solidFill>
                  <a:prstClr val="black"/>
                </a:solidFill>
                <a:latin typeface="Calibri"/>
              </a:endParaRPr>
            </a:p>
          </p:txBody>
        </p:sp>
        <p:sp>
          <p:nvSpPr>
            <p:cNvPr id="329" name="object 329"/>
            <p:cNvSpPr/>
            <p:nvPr/>
          </p:nvSpPr>
          <p:spPr>
            <a:xfrm>
              <a:off x="379729" y="620267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330" name="object 330"/>
            <p:cNvSpPr/>
            <p:nvPr/>
          </p:nvSpPr>
          <p:spPr>
            <a:xfrm>
              <a:off x="379729" y="624586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68C"/>
            </a:solidFill>
          </p:spPr>
          <p:txBody>
            <a:bodyPr wrap="square" lIns="0" tIns="0" rIns="0" bIns="0" rtlCol="0"/>
            <a:lstStyle/>
            <a:p>
              <a:pPr defTabSz="914400"/>
              <a:endParaRPr>
                <a:solidFill>
                  <a:prstClr val="black"/>
                </a:solidFill>
                <a:latin typeface="Calibri"/>
              </a:endParaRPr>
            </a:p>
          </p:txBody>
        </p:sp>
        <p:sp>
          <p:nvSpPr>
            <p:cNvPr id="331" name="object 331"/>
            <p:cNvSpPr/>
            <p:nvPr/>
          </p:nvSpPr>
          <p:spPr>
            <a:xfrm>
              <a:off x="379729" y="628903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332" name="object 332"/>
            <p:cNvSpPr/>
            <p:nvPr/>
          </p:nvSpPr>
          <p:spPr>
            <a:xfrm>
              <a:off x="379729" y="633348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58A"/>
            </a:solidFill>
          </p:spPr>
          <p:txBody>
            <a:bodyPr wrap="square" lIns="0" tIns="0" rIns="0" bIns="0" rtlCol="0"/>
            <a:lstStyle/>
            <a:p>
              <a:pPr defTabSz="914400"/>
              <a:endParaRPr>
                <a:solidFill>
                  <a:prstClr val="black"/>
                </a:solidFill>
                <a:latin typeface="Calibri"/>
              </a:endParaRPr>
            </a:p>
          </p:txBody>
        </p:sp>
        <p:sp>
          <p:nvSpPr>
            <p:cNvPr id="333" name="object 333"/>
            <p:cNvSpPr/>
            <p:nvPr/>
          </p:nvSpPr>
          <p:spPr>
            <a:xfrm>
              <a:off x="379729" y="637667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334" name="object 334"/>
            <p:cNvSpPr/>
            <p:nvPr/>
          </p:nvSpPr>
          <p:spPr>
            <a:xfrm>
              <a:off x="379729" y="6421120"/>
              <a:ext cx="1450340" cy="46990"/>
            </a:xfrm>
            <a:custGeom>
              <a:avLst/>
              <a:gdLst/>
              <a:ahLst/>
              <a:cxnLst/>
              <a:rect l="l" t="t" r="r" b="b"/>
              <a:pathLst>
                <a:path w="1450339" h="46989">
                  <a:moveTo>
                    <a:pt x="1450339" y="0"/>
                  </a:moveTo>
                  <a:lnTo>
                    <a:pt x="0" y="0"/>
                  </a:lnTo>
                  <a:lnTo>
                    <a:pt x="0" y="46989"/>
                  </a:lnTo>
                  <a:lnTo>
                    <a:pt x="1450339" y="46989"/>
                  </a:lnTo>
                  <a:lnTo>
                    <a:pt x="1450339" y="0"/>
                  </a:lnTo>
                  <a:close/>
                </a:path>
              </a:pathLst>
            </a:custGeom>
            <a:solidFill>
              <a:srgbClr val="004488"/>
            </a:solidFill>
          </p:spPr>
          <p:txBody>
            <a:bodyPr wrap="square" lIns="0" tIns="0" rIns="0" bIns="0" rtlCol="0"/>
            <a:lstStyle/>
            <a:p>
              <a:pPr defTabSz="914400"/>
              <a:endParaRPr>
                <a:solidFill>
                  <a:prstClr val="black"/>
                </a:solidFill>
                <a:latin typeface="Calibri"/>
              </a:endParaRPr>
            </a:p>
          </p:txBody>
        </p:sp>
        <p:sp>
          <p:nvSpPr>
            <p:cNvPr id="335" name="object 335"/>
            <p:cNvSpPr/>
            <p:nvPr/>
          </p:nvSpPr>
          <p:spPr>
            <a:xfrm>
              <a:off x="379729" y="6464300"/>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336" name="object 336"/>
            <p:cNvSpPr/>
            <p:nvPr/>
          </p:nvSpPr>
          <p:spPr>
            <a:xfrm>
              <a:off x="379729" y="6507479"/>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386"/>
            </a:solidFill>
          </p:spPr>
          <p:txBody>
            <a:bodyPr wrap="square" lIns="0" tIns="0" rIns="0" bIns="0" rtlCol="0"/>
            <a:lstStyle/>
            <a:p>
              <a:pPr defTabSz="914400"/>
              <a:endParaRPr>
                <a:solidFill>
                  <a:prstClr val="black"/>
                </a:solidFill>
                <a:latin typeface="Calibri"/>
              </a:endParaRPr>
            </a:p>
          </p:txBody>
        </p:sp>
        <p:sp>
          <p:nvSpPr>
            <p:cNvPr id="337" name="object 337"/>
            <p:cNvSpPr/>
            <p:nvPr/>
          </p:nvSpPr>
          <p:spPr>
            <a:xfrm>
              <a:off x="379729" y="6551929"/>
              <a:ext cx="1450340" cy="46990"/>
            </a:xfrm>
            <a:custGeom>
              <a:avLst/>
              <a:gdLst/>
              <a:ahLst/>
              <a:cxnLst/>
              <a:rect l="l" t="t" r="r" b="b"/>
              <a:pathLst>
                <a:path w="1450339" h="46990">
                  <a:moveTo>
                    <a:pt x="1450339" y="0"/>
                  </a:moveTo>
                  <a:lnTo>
                    <a:pt x="0" y="0"/>
                  </a:lnTo>
                  <a:lnTo>
                    <a:pt x="0" y="46990"/>
                  </a:lnTo>
                  <a:lnTo>
                    <a:pt x="1450339" y="46990"/>
                  </a:lnTo>
                  <a:lnTo>
                    <a:pt x="1450339" y="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338" name="object 338"/>
            <p:cNvSpPr/>
            <p:nvPr/>
          </p:nvSpPr>
          <p:spPr>
            <a:xfrm>
              <a:off x="379729" y="6595110"/>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284"/>
            </a:solidFill>
          </p:spPr>
          <p:txBody>
            <a:bodyPr wrap="square" lIns="0" tIns="0" rIns="0" bIns="0" rtlCol="0"/>
            <a:lstStyle/>
            <a:p>
              <a:pPr defTabSz="914400"/>
              <a:endParaRPr>
                <a:solidFill>
                  <a:prstClr val="black"/>
                </a:solidFill>
                <a:latin typeface="Calibri"/>
              </a:endParaRPr>
            </a:p>
          </p:txBody>
        </p:sp>
        <p:sp>
          <p:nvSpPr>
            <p:cNvPr id="339" name="object 339"/>
            <p:cNvSpPr/>
            <p:nvPr/>
          </p:nvSpPr>
          <p:spPr>
            <a:xfrm>
              <a:off x="379729" y="6639560"/>
              <a:ext cx="1450340" cy="46990"/>
            </a:xfrm>
            <a:custGeom>
              <a:avLst/>
              <a:gdLst/>
              <a:ahLst/>
              <a:cxnLst/>
              <a:rect l="l" t="t" r="r" b="b"/>
              <a:pathLst>
                <a:path w="1450339" h="46990">
                  <a:moveTo>
                    <a:pt x="1450339" y="0"/>
                  </a:moveTo>
                  <a:lnTo>
                    <a:pt x="0" y="0"/>
                  </a:lnTo>
                  <a:lnTo>
                    <a:pt x="0" y="46990"/>
                  </a:lnTo>
                  <a:lnTo>
                    <a:pt x="1450339" y="46990"/>
                  </a:lnTo>
                  <a:lnTo>
                    <a:pt x="1450339" y="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sp>
          <p:nvSpPr>
            <p:cNvPr id="340" name="object 340"/>
            <p:cNvSpPr/>
            <p:nvPr/>
          </p:nvSpPr>
          <p:spPr>
            <a:xfrm>
              <a:off x="379729" y="6682739"/>
              <a:ext cx="1450340" cy="48260"/>
            </a:xfrm>
            <a:custGeom>
              <a:avLst/>
              <a:gdLst/>
              <a:ahLst/>
              <a:cxnLst/>
              <a:rect l="l" t="t" r="r" b="b"/>
              <a:pathLst>
                <a:path w="1450339" h="48259">
                  <a:moveTo>
                    <a:pt x="1450339" y="0"/>
                  </a:moveTo>
                  <a:lnTo>
                    <a:pt x="0" y="0"/>
                  </a:lnTo>
                  <a:lnTo>
                    <a:pt x="0" y="48259"/>
                  </a:lnTo>
                  <a:lnTo>
                    <a:pt x="1450339" y="48259"/>
                  </a:lnTo>
                  <a:lnTo>
                    <a:pt x="1450339" y="0"/>
                  </a:lnTo>
                  <a:close/>
                </a:path>
              </a:pathLst>
            </a:custGeom>
            <a:solidFill>
              <a:srgbClr val="004182"/>
            </a:solidFill>
          </p:spPr>
          <p:txBody>
            <a:bodyPr wrap="square" lIns="0" tIns="0" rIns="0" bIns="0" rtlCol="0"/>
            <a:lstStyle/>
            <a:p>
              <a:pPr defTabSz="914400"/>
              <a:endParaRPr>
                <a:solidFill>
                  <a:prstClr val="black"/>
                </a:solidFill>
                <a:latin typeface="Calibri"/>
              </a:endParaRPr>
            </a:p>
          </p:txBody>
        </p:sp>
        <p:sp>
          <p:nvSpPr>
            <p:cNvPr id="341" name="object 341"/>
            <p:cNvSpPr/>
            <p:nvPr/>
          </p:nvSpPr>
          <p:spPr>
            <a:xfrm>
              <a:off x="379729" y="6725920"/>
              <a:ext cx="1450340" cy="48260"/>
            </a:xfrm>
            <a:custGeom>
              <a:avLst/>
              <a:gdLst/>
              <a:ahLst/>
              <a:cxnLst/>
              <a:rect l="l" t="t" r="r" b="b"/>
              <a:pathLst>
                <a:path w="1450339" h="48259">
                  <a:moveTo>
                    <a:pt x="1450339" y="0"/>
                  </a:moveTo>
                  <a:lnTo>
                    <a:pt x="0" y="0"/>
                  </a:lnTo>
                  <a:lnTo>
                    <a:pt x="0" y="48259"/>
                  </a:lnTo>
                  <a:lnTo>
                    <a:pt x="1450339" y="48259"/>
                  </a:lnTo>
                  <a:lnTo>
                    <a:pt x="1450339" y="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342" name="object 342"/>
            <p:cNvSpPr/>
            <p:nvPr/>
          </p:nvSpPr>
          <p:spPr>
            <a:xfrm>
              <a:off x="379729" y="6770370"/>
              <a:ext cx="1450340" cy="48260"/>
            </a:xfrm>
            <a:custGeom>
              <a:avLst/>
              <a:gdLst/>
              <a:ahLst/>
              <a:cxnLst/>
              <a:rect l="l" t="t" r="r" b="b"/>
              <a:pathLst>
                <a:path w="1450339" h="48259">
                  <a:moveTo>
                    <a:pt x="1450339" y="0"/>
                  </a:moveTo>
                  <a:lnTo>
                    <a:pt x="0" y="0"/>
                  </a:lnTo>
                  <a:lnTo>
                    <a:pt x="0" y="48259"/>
                  </a:lnTo>
                  <a:lnTo>
                    <a:pt x="1450339" y="48259"/>
                  </a:lnTo>
                  <a:lnTo>
                    <a:pt x="1450339" y="0"/>
                  </a:lnTo>
                  <a:close/>
                </a:path>
              </a:pathLst>
            </a:custGeom>
            <a:solidFill>
              <a:srgbClr val="004080"/>
            </a:solidFill>
          </p:spPr>
          <p:txBody>
            <a:bodyPr wrap="square" lIns="0" tIns="0" rIns="0" bIns="0" rtlCol="0"/>
            <a:lstStyle/>
            <a:p>
              <a:pPr defTabSz="914400"/>
              <a:endParaRPr>
                <a:solidFill>
                  <a:prstClr val="black"/>
                </a:solidFill>
                <a:latin typeface="Calibri"/>
              </a:endParaRPr>
            </a:p>
          </p:txBody>
        </p:sp>
        <p:sp>
          <p:nvSpPr>
            <p:cNvPr id="343" name="object 343"/>
            <p:cNvSpPr/>
            <p:nvPr/>
          </p:nvSpPr>
          <p:spPr>
            <a:xfrm>
              <a:off x="380999" y="6813550"/>
              <a:ext cx="1447800" cy="43180"/>
            </a:xfrm>
            <a:custGeom>
              <a:avLst/>
              <a:gdLst/>
              <a:ahLst/>
              <a:cxnLst/>
              <a:rect l="l" t="t" r="r" b="b"/>
              <a:pathLst>
                <a:path w="1447800" h="43179">
                  <a:moveTo>
                    <a:pt x="0" y="43180"/>
                  </a:moveTo>
                  <a:lnTo>
                    <a:pt x="0" y="0"/>
                  </a:lnTo>
                  <a:lnTo>
                    <a:pt x="1447800" y="0"/>
                  </a:lnTo>
                  <a:lnTo>
                    <a:pt x="1447800" y="43180"/>
                  </a:lnTo>
                  <a:lnTo>
                    <a:pt x="0" y="4318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344" name="object 344"/>
            <p:cNvSpPr/>
            <p:nvPr/>
          </p:nvSpPr>
          <p:spPr>
            <a:xfrm>
              <a:off x="379729" y="6856729"/>
              <a:ext cx="1450340" cy="0"/>
            </a:xfrm>
            <a:custGeom>
              <a:avLst/>
              <a:gdLst/>
              <a:ahLst/>
              <a:cxnLst/>
              <a:rect l="l" t="t" r="r" b="b"/>
              <a:pathLst>
                <a:path w="1450339">
                  <a:moveTo>
                    <a:pt x="1450339" y="0"/>
                  </a:moveTo>
                  <a:lnTo>
                    <a:pt x="0" y="0"/>
                  </a:lnTo>
                  <a:lnTo>
                    <a:pt x="1450339" y="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grpSp>
      <p:grpSp>
        <p:nvGrpSpPr>
          <p:cNvPr id="345" name="object 345"/>
          <p:cNvGrpSpPr/>
          <p:nvPr/>
        </p:nvGrpSpPr>
        <p:grpSpPr>
          <a:xfrm>
            <a:off x="2208530" y="2435859"/>
            <a:ext cx="8456930" cy="764541"/>
            <a:chOff x="684530" y="2435859"/>
            <a:chExt cx="8456930" cy="764541"/>
          </a:xfrm>
        </p:grpSpPr>
        <p:sp>
          <p:nvSpPr>
            <p:cNvPr id="346" name="object 346"/>
            <p:cNvSpPr/>
            <p:nvPr/>
          </p:nvSpPr>
          <p:spPr>
            <a:xfrm>
              <a:off x="684530" y="2435859"/>
              <a:ext cx="102870" cy="764540"/>
            </a:xfrm>
            <a:custGeom>
              <a:avLst/>
              <a:gdLst/>
              <a:ahLst/>
              <a:cxnLst/>
              <a:rect l="l" t="t" r="r" b="b"/>
              <a:pathLst>
                <a:path w="102870" h="764539">
                  <a:moveTo>
                    <a:pt x="102870" y="0"/>
                  </a:moveTo>
                  <a:lnTo>
                    <a:pt x="53340" y="0"/>
                  </a:lnTo>
                  <a:lnTo>
                    <a:pt x="49530" y="0"/>
                  </a:lnTo>
                  <a:lnTo>
                    <a:pt x="0" y="0"/>
                  </a:lnTo>
                  <a:lnTo>
                    <a:pt x="0" y="764540"/>
                  </a:lnTo>
                  <a:lnTo>
                    <a:pt x="49530" y="764540"/>
                  </a:lnTo>
                  <a:lnTo>
                    <a:pt x="53340" y="764540"/>
                  </a:lnTo>
                  <a:lnTo>
                    <a:pt x="102870" y="764540"/>
                  </a:lnTo>
                  <a:lnTo>
                    <a:pt x="102870" y="0"/>
                  </a:lnTo>
                  <a:close/>
                </a:path>
              </a:pathLst>
            </a:custGeom>
            <a:solidFill>
              <a:srgbClr val="000F1E"/>
            </a:solidFill>
          </p:spPr>
          <p:txBody>
            <a:bodyPr wrap="square" lIns="0" tIns="0" rIns="0" bIns="0" rtlCol="0"/>
            <a:lstStyle/>
            <a:p>
              <a:pPr defTabSz="914400"/>
              <a:endParaRPr>
                <a:solidFill>
                  <a:prstClr val="black"/>
                </a:solidFill>
                <a:latin typeface="Calibri"/>
              </a:endParaRPr>
            </a:p>
          </p:txBody>
        </p:sp>
        <p:sp>
          <p:nvSpPr>
            <p:cNvPr id="347" name="object 347"/>
            <p:cNvSpPr/>
            <p:nvPr/>
          </p:nvSpPr>
          <p:spPr>
            <a:xfrm>
              <a:off x="78232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0F1F"/>
            </a:solidFill>
          </p:spPr>
          <p:txBody>
            <a:bodyPr wrap="square" lIns="0" tIns="0" rIns="0" bIns="0" rtlCol="0"/>
            <a:lstStyle/>
            <a:p>
              <a:pPr defTabSz="914400"/>
              <a:endParaRPr>
                <a:solidFill>
                  <a:prstClr val="black"/>
                </a:solidFill>
                <a:latin typeface="Calibri"/>
              </a:endParaRPr>
            </a:p>
          </p:txBody>
        </p:sp>
        <p:sp>
          <p:nvSpPr>
            <p:cNvPr id="348" name="object 348"/>
            <p:cNvSpPr/>
            <p:nvPr/>
          </p:nvSpPr>
          <p:spPr>
            <a:xfrm>
              <a:off x="83185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020"/>
            </a:solidFill>
          </p:spPr>
          <p:txBody>
            <a:bodyPr wrap="square" lIns="0" tIns="0" rIns="0" bIns="0" rtlCol="0"/>
            <a:lstStyle/>
            <a:p>
              <a:pPr defTabSz="914400"/>
              <a:endParaRPr>
                <a:solidFill>
                  <a:prstClr val="black"/>
                </a:solidFill>
                <a:latin typeface="Calibri"/>
              </a:endParaRPr>
            </a:p>
          </p:txBody>
        </p:sp>
        <p:sp>
          <p:nvSpPr>
            <p:cNvPr id="349" name="object 349"/>
            <p:cNvSpPr/>
            <p:nvPr/>
          </p:nvSpPr>
          <p:spPr>
            <a:xfrm>
              <a:off x="880110"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1021"/>
            </a:solidFill>
          </p:spPr>
          <p:txBody>
            <a:bodyPr wrap="square" lIns="0" tIns="0" rIns="0" bIns="0" rtlCol="0"/>
            <a:lstStyle/>
            <a:p>
              <a:pPr defTabSz="914400"/>
              <a:endParaRPr>
                <a:solidFill>
                  <a:prstClr val="black"/>
                </a:solidFill>
                <a:latin typeface="Calibri"/>
              </a:endParaRPr>
            </a:p>
          </p:txBody>
        </p:sp>
        <p:sp>
          <p:nvSpPr>
            <p:cNvPr id="350" name="object 350"/>
            <p:cNvSpPr/>
            <p:nvPr/>
          </p:nvSpPr>
          <p:spPr>
            <a:xfrm>
              <a:off x="92964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122"/>
            </a:solidFill>
          </p:spPr>
          <p:txBody>
            <a:bodyPr wrap="square" lIns="0" tIns="0" rIns="0" bIns="0" rtlCol="0"/>
            <a:lstStyle/>
            <a:p>
              <a:pPr defTabSz="914400"/>
              <a:endParaRPr>
                <a:solidFill>
                  <a:prstClr val="black"/>
                </a:solidFill>
                <a:latin typeface="Calibri"/>
              </a:endParaRPr>
            </a:p>
          </p:txBody>
        </p:sp>
        <p:sp>
          <p:nvSpPr>
            <p:cNvPr id="351" name="object 351"/>
            <p:cNvSpPr/>
            <p:nvPr/>
          </p:nvSpPr>
          <p:spPr>
            <a:xfrm>
              <a:off x="97790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123"/>
            </a:solidFill>
          </p:spPr>
          <p:txBody>
            <a:bodyPr wrap="square" lIns="0" tIns="0" rIns="0" bIns="0" rtlCol="0"/>
            <a:lstStyle/>
            <a:p>
              <a:pPr defTabSz="914400"/>
              <a:endParaRPr>
                <a:solidFill>
                  <a:prstClr val="black"/>
                </a:solidFill>
                <a:latin typeface="Calibri"/>
              </a:endParaRPr>
            </a:p>
          </p:txBody>
        </p:sp>
        <p:sp>
          <p:nvSpPr>
            <p:cNvPr id="352" name="object 352"/>
            <p:cNvSpPr/>
            <p:nvPr/>
          </p:nvSpPr>
          <p:spPr>
            <a:xfrm>
              <a:off x="102743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1224"/>
            </a:solidFill>
          </p:spPr>
          <p:txBody>
            <a:bodyPr wrap="square" lIns="0" tIns="0" rIns="0" bIns="0" rtlCol="0"/>
            <a:lstStyle/>
            <a:p>
              <a:pPr defTabSz="914400"/>
              <a:endParaRPr>
                <a:solidFill>
                  <a:prstClr val="black"/>
                </a:solidFill>
                <a:latin typeface="Calibri"/>
              </a:endParaRPr>
            </a:p>
          </p:txBody>
        </p:sp>
        <p:sp>
          <p:nvSpPr>
            <p:cNvPr id="353" name="object 353"/>
            <p:cNvSpPr/>
            <p:nvPr/>
          </p:nvSpPr>
          <p:spPr>
            <a:xfrm>
              <a:off x="1075690"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1225"/>
            </a:solidFill>
          </p:spPr>
          <p:txBody>
            <a:bodyPr wrap="square" lIns="0" tIns="0" rIns="0" bIns="0" rtlCol="0"/>
            <a:lstStyle/>
            <a:p>
              <a:pPr defTabSz="914400"/>
              <a:endParaRPr>
                <a:solidFill>
                  <a:prstClr val="black"/>
                </a:solidFill>
                <a:latin typeface="Calibri"/>
              </a:endParaRPr>
            </a:p>
          </p:txBody>
        </p:sp>
        <p:sp>
          <p:nvSpPr>
            <p:cNvPr id="354" name="object 354"/>
            <p:cNvSpPr/>
            <p:nvPr/>
          </p:nvSpPr>
          <p:spPr>
            <a:xfrm>
              <a:off x="112522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326"/>
            </a:solidFill>
          </p:spPr>
          <p:txBody>
            <a:bodyPr wrap="square" lIns="0" tIns="0" rIns="0" bIns="0" rtlCol="0"/>
            <a:lstStyle/>
            <a:p>
              <a:pPr defTabSz="914400"/>
              <a:endParaRPr>
                <a:solidFill>
                  <a:prstClr val="black"/>
                </a:solidFill>
                <a:latin typeface="Calibri"/>
              </a:endParaRPr>
            </a:p>
          </p:txBody>
        </p:sp>
        <p:sp>
          <p:nvSpPr>
            <p:cNvPr id="355" name="object 355"/>
            <p:cNvSpPr/>
            <p:nvPr/>
          </p:nvSpPr>
          <p:spPr>
            <a:xfrm>
              <a:off x="117348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1327"/>
            </a:solidFill>
          </p:spPr>
          <p:txBody>
            <a:bodyPr wrap="square" lIns="0" tIns="0" rIns="0" bIns="0" rtlCol="0"/>
            <a:lstStyle/>
            <a:p>
              <a:pPr defTabSz="914400"/>
              <a:endParaRPr>
                <a:solidFill>
                  <a:prstClr val="black"/>
                </a:solidFill>
                <a:latin typeface="Calibri"/>
              </a:endParaRPr>
            </a:p>
          </p:txBody>
        </p:sp>
        <p:sp>
          <p:nvSpPr>
            <p:cNvPr id="356" name="object 356"/>
            <p:cNvSpPr/>
            <p:nvPr/>
          </p:nvSpPr>
          <p:spPr>
            <a:xfrm>
              <a:off x="122301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428"/>
            </a:solidFill>
          </p:spPr>
          <p:txBody>
            <a:bodyPr wrap="square" lIns="0" tIns="0" rIns="0" bIns="0" rtlCol="0"/>
            <a:lstStyle/>
            <a:p>
              <a:pPr defTabSz="914400"/>
              <a:endParaRPr>
                <a:solidFill>
                  <a:prstClr val="black"/>
                </a:solidFill>
                <a:latin typeface="Calibri"/>
              </a:endParaRPr>
            </a:p>
          </p:txBody>
        </p:sp>
        <p:sp>
          <p:nvSpPr>
            <p:cNvPr id="357" name="object 357"/>
            <p:cNvSpPr/>
            <p:nvPr/>
          </p:nvSpPr>
          <p:spPr>
            <a:xfrm>
              <a:off x="127127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429"/>
            </a:solidFill>
          </p:spPr>
          <p:txBody>
            <a:bodyPr wrap="square" lIns="0" tIns="0" rIns="0" bIns="0" rtlCol="0"/>
            <a:lstStyle/>
            <a:p>
              <a:pPr defTabSz="914400"/>
              <a:endParaRPr>
                <a:solidFill>
                  <a:prstClr val="black"/>
                </a:solidFill>
                <a:latin typeface="Calibri"/>
              </a:endParaRPr>
            </a:p>
          </p:txBody>
        </p:sp>
        <p:sp>
          <p:nvSpPr>
            <p:cNvPr id="358" name="object 358"/>
            <p:cNvSpPr/>
            <p:nvPr/>
          </p:nvSpPr>
          <p:spPr>
            <a:xfrm>
              <a:off x="132080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52A"/>
            </a:solidFill>
          </p:spPr>
          <p:txBody>
            <a:bodyPr wrap="square" lIns="0" tIns="0" rIns="0" bIns="0" rtlCol="0"/>
            <a:lstStyle/>
            <a:p>
              <a:pPr defTabSz="914400"/>
              <a:endParaRPr>
                <a:solidFill>
                  <a:prstClr val="black"/>
                </a:solidFill>
                <a:latin typeface="Calibri"/>
              </a:endParaRPr>
            </a:p>
          </p:txBody>
        </p:sp>
        <p:sp>
          <p:nvSpPr>
            <p:cNvPr id="359" name="object 359"/>
            <p:cNvSpPr/>
            <p:nvPr/>
          </p:nvSpPr>
          <p:spPr>
            <a:xfrm>
              <a:off x="1369060"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152B"/>
            </a:solidFill>
          </p:spPr>
          <p:txBody>
            <a:bodyPr wrap="square" lIns="0" tIns="0" rIns="0" bIns="0" rtlCol="0"/>
            <a:lstStyle/>
            <a:p>
              <a:pPr defTabSz="914400"/>
              <a:endParaRPr>
                <a:solidFill>
                  <a:prstClr val="black"/>
                </a:solidFill>
                <a:latin typeface="Calibri"/>
              </a:endParaRPr>
            </a:p>
          </p:txBody>
        </p:sp>
        <p:sp>
          <p:nvSpPr>
            <p:cNvPr id="360" name="object 360"/>
            <p:cNvSpPr/>
            <p:nvPr/>
          </p:nvSpPr>
          <p:spPr>
            <a:xfrm>
              <a:off x="141859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62C"/>
            </a:solidFill>
          </p:spPr>
          <p:txBody>
            <a:bodyPr wrap="square" lIns="0" tIns="0" rIns="0" bIns="0" rtlCol="0"/>
            <a:lstStyle/>
            <a:p>
              <a:pPr defTabSz="914400"/>
              <a:endParaRPr>
                <a:solidFill>
                  <a:prstClr val="black"/>
                </a:solidFill>
                <a:latin typeface="Calibri"/>
              </a:endParaRPr>
            </a:p>
          </p:txBody>
        </p:sp>
        <p:sp>
          <p:nvSpPr>
            <p:cNvPr id="361" name="object 361"/>
            <p:cNvSpPr/>
            <p:nvPr/>
          </p:nvSpPr>
          <p:spPr>
            <a:xfrm>
              <a:off x="146685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62D"/>
            </a:solidFill>
          </p:spPr>
          <p:txBody>
            <a:bodyPr wrap="square" lIns="0" tIns="0" rIns="0" bIns="0" rtlCol="0"/>
            <a:lstStyle/>
            <a:p>
              <a:pPr defTabSz="914400"/>
              <a:endParaRPr>
                <a:solidFill>
                  <a:prstClr val="black"/>
                </a:solidFill>
                <a:latin typeface="Calibri"/>
              </a:endParaRPr>
            </a:p>
          </p:txBody>
        </p:sp>
        <p:sp>
          <p:nvSpPr>
            <p:cNvPr id="362" name="object 362"/>
            <p:cNvSpPr/>
            <p:nvPr/>
          </p:nvSpPr>
          <p:spPr>
            <a:xfrm>
              <a:off x="151638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172E"/>
            </a:solidFill>
          </p:spPr>
          <p:txBody>
            <a:bodyPr wrap="square" lIns="0" tIns="0" rIns="0" bIns="0" rtlCol="0"/>
            <a:lstStyle/>
            <a:p>
              <a:pPr defTabSz="914400"/>
              <a:endParaRPr>
                <a:solidFill>
                  <a:prstClr val="black"/>
                </a:solidFill>
                <a:latin typeface="Calibri"/>
              </a:endParaRPr>
            </a:p>
          </p:txBody>
        </p:sp>
        <p:sp>
          <p:nvSpPr>
            <p:cNvPr id="363" name="object 363"/>
            <p:cNvSpPr/>
            <p:nvPr/>
          </p:nvSpPr>
          <p:spPr>
            <a:xfrm>
              <a:off x="156464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72F"/>
            </a:solidFill>
          </p:spPr>
          <p:txBody>
            <a:bodyPr wrap="square" lIns="0" tIns="0" rIns="0" bIns="0" rtlCol="0"/>
            <a:lstStyle/>
            <a:p>
              <a:pPr defTabSz="914400"/>
              <a:endParaRPr>
                <a:solidFill>
                  <a:prstClr val="black"/>
                </a:solidFill>
                <a:latin typeface="Calibri"/>
              </a:endParaRPr>
            </a:p>
          </p:txBody>
        </p:sp>
        <p:sp>
          <p:nvSpPr>
            <p:cNvPr id="364" name="object 364"/>
            <p:cNvSpPr/>
            <p:nvPr/>
          </p:nvSpPr>
          <p:spPr>
            <a:xfrm>
              <a:off x="1614169"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1830"/>
            </a:solidFill>
          </p:spPr>
          <p:txBody>
            <a:bodyPr wrap="square" lIns="0" tIns="0" rIns="0" bIns="0" rtlCol="0"/>
            <a:lstStyle/>
            <a:p>
              <a:pPr defTabSz="914400"/>
              <a:endParaRPr>
                <a:solidFill>
                  <a:prstClr val="black"/>
                </a:solidFill>
                <a:latin typeface="Calibri"/>
              </a:endParaRPr>
            </a:p>
          </p:txBody>
        </p:sp>
        <p:sp>
          <p:nvSpPr>
            <p:cNvPr id="365" name="object 365"/>
            <p:cNvSpPr/>
            <p:nvPr/>
          </p:nvSpPr>
          <p:spPr>
            <a:xfrm>
              <a:off x="1662430" y="2435860"/>
              <a:ext cx="54610" cy="764540"/>
            </a:xfrm>
            <a:custGeom>
              <a:avLst/>
              <a:gdLst/>
              <a:ahLst/>
              <a:cxnLst/>
              <a:rect l="l" t="t" r="r" b="b"/>
              <a:pathLst>
                <a:path w="54610" h="764539">
                  <a:moveTo>
                    <a:pt x="54609" y="0"/>
                  </a:moveTo>
                  <a:lnTo>
                    <a:pt x="0" y="0"/>
                  </a:lnTo>
                  <a:lnTo>
                    <a:pt x="0" y="764539"/>
                  </a:lnTo>
                  <a:lnTo>
                    <a:pt x="54609" y="764539"/>
                  </a:lnTo>
                  <a:lnTo>
                    <a:pt x="54609" y="0"/>
                  </a:lnTo>
                  <a:close/>
                </a:path>
              </a:pathLst>
            </a:custGeom>
            <a:solidFill>
              <a:srgbClr val="001831"/>
            </a:solidFill>
          </p:spPr>
          <p:txBody>
            <a:bodyPr wrap="square" lIns="0" tIns="0" rIns="0" bIns="0" rtlCol="0"/>
            <a:lstStyle/>
            <a:p>
              <a:pPr defTabSz="914400"/>
              <a:endParaRPr>
                <a:solidFill>
                  <a:prstClr val="black"/>
                </a:solidFill>
                <a:latin typeface="Calibri"/>
              </a:endParaRPr>
            </a:p>
          </p:txBody>
        </p:sp>
        <p:sp>
          <p:nvSpPr>
            <p:cNvPr id="367" name="object 367"/>
            <p:cNvSpPr/>
            <p:nvPr/>
          </p:nvSpPr>
          <p:spPr>
            <a:xfrm>
              <a:off x="1349408" y="2435860"/>
              <a:ext cx="513682"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1A34"/>
            </a:solidFill>
          </p:spPr>
          <p:txBody>
            <a:bodyPr wrap="square" lIns="0" tIns="0" rIns="0" bIns="0" rtlCol="0"/>
            <a:lstStyle/>
            <a:p>
              <a:pPr defTabSz="914400"/>
              <a:endParaRPr>
                <a:solidFill>
                  <a:prstClr val="black"/>
                </a:solidFill>
                <a:latin typeface="Calibri"/>
              </a:endParaRPr>
            </a:p>
          </p:txBody>
        </p:sp>
        <p:sp>
          <p:nvSpPr>
            <p:cNvPr id="368" name="object 368"/>
            <p:cNvSpPr/>
            <p:nvPr/>
          </p:nvSpPr>
          <p:spPr>
            <a:xfrm>
              <a:off x="185801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1A35"/>
            </a:solidFill>
          </p:spPr>
          <p:txBody>
            <a:bodyPr wrap="square" lIns="0" tIns="0" rIns="0" bIns="0" rtlCol="0"/>
            <a:lstStyle/>
            <a:p>
              <a:pPr defTabSz="914400"/>
              <a:endParaRPr>
                <a:solidFill>
                  <a:prstClr val="black"/>
                </a:solidFill>
                <a:latin typeface="Calibri"/>
              </a:endParaRPr>
            </a:p>
          </p:txBody>
        </p:sp>
        <p:sp>
          <p:nvSpPr>
            <p:cNvPr id="369" name="object 369"/>
            <p:cNvSpPr/>
            <p:nvPr/>
          </p:nvSpPr>
          <p:spPr>
            <a:xfrm>
              <a:off x="190754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1B36"/>
            </a:solidFill>
          </p:spPr>
          <p:txBody>
            <a:bodyPr wrap="square" lIns="0" tIns="0" rIns="0" bIns="0" rtlCol="0"/>
            <a:lstStyle/>
            <a:p>
              <a:pPr defTabSz="914400"/>
              <a:endParaRPr>
                <a:solidFill>
                  <a:prstClr val="black"/>
                </a:solidFill>
                <a:latin typeface="Calibri"/>
              </a:endParaRPr>
            </a:p>
          </p:txBody>
        </p:sp>
        <p:sp>
          <p:nvSpPr>
            <p:cNvPr id="370" name="object 370"/>
            <p:cNvSpPr/>
            <p:nvPr/>
          </p:nvSpPr>
          <p:spPr>
            <a:xfrm>
              <a:off x="195580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1B37"/>
            </a:solidFill>
          </p:spPr>
          <p:txBody>
            <a:bodyPr wrap="square" lIns="0" tIns="0" rIns="0" bIns="0" rtlCol="0"/>
            <a:lstStyle/>
            <a:p>
              <a:pPr defTabSz="914400"/>
              <a:endParaRPr>
                <a:solidFill>
                  <a:prstClr val="black"/>
                </a:solidFill>
                <a:latin typeface="Calibri"/>
              </a:endParaRPr>
            </a:p>
          </p:txBody>
        </p:sp>
        <p:sp>
          <p:nvSpPr>
            <p:cNvPr id="371" name="object 371"/>
            <p:cNvSpPr/>
            <p:nvPr/>
          </p:nvSpPr>
          <p:spPr>
            <a:xfrm>
              <a:off x="200533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1C38"/>
            </a:solidFill>
          </p:spPr>
          <p:txBody>
            <a:bodyPr wrap="square" lIns="0" tIns="0" rIns="0" bIns="0" rtlCol="0"/>
            <a:lstStyle/>
            <a:p>
              <a:pPr defTabSz="914400"/>
              <a:endParaRPr>
                <a:solidFill>
                  <a:prstClr val="black"/>
                </a:solidFill>
                <a:latin typeface="Calibri"/>
              </a:endParaRPr>
            </a:p>
          </p:txBody>
        </p:sp>
        <p:sp>
          <p:nvSpPr>
            <p:cNvPr id="372" name="object 372"/>
            <p:cNvSpPr/>
            <p:nvPr/>
          </p:nvSpPr>
          <p:spPr>
            <a:xfrm>
              <a:off x="205359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1C39"/>
            </a:solidFill>
          </p:spPr>
          <p:txBody>
            <a:bodyPr wrap="square" lIns="0" tIns="0" rIns="0" bIns="0" rtlCol="0"/>
            <a:lstStyle/>
            <a:p>
              <a:pPr defTabSz="914400"/>
              <a:endParaRPr>
                <a:solidFill>
                  <a:prstClr val="black"/>
                </a:solidFill>
                <a:latin typeface="Calibri"/>
              </a:endParaRPr>
            </a:p>
          </p:txBody>
        </p:sp>
        <p:sp>
          <p:nvSpPr>
            <p:cNvPr id="373" name="object 373"/>
            <p:cNvSpPr/>
            <p:nvPr/>
          </p:nvSpPr>
          <p:spPr>
            <a:xfrm>
              <a:off x="210185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1D3A"/>
            </a:solidFill>
          </p:spPr>
          <p:txBody>
            <a:bodyPr wrap="square" lIns="0" tIns="0" rIns="0" bIns="0" rtlCol="0"/>
            <a:lstStyle/>
            <a:p>
              <a:pPr defTabSz="914400"/>
              <a:endParaRPr>
                <a:solidFill>
                  <a:prstClr val="black"/>
                </a:solidFill>
                <a:latin typeface="Calibri"/>
              </a:endParaRPr>
            </a:p>
          </p:txBody>
        </p:sp>
        <p:sp>
          <p:nvSpPr>
            <p:cNvPr id="374" name="object 374"/>
            <p:cNvSpPr/>
            <p:nvPr/>
          </p:nvSpPr>
          <p:spPr>
            <a:xfrm>
              <a:off x="215138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1D3B"/>
            </a:solidFill>
          </p:spPr>
          <p:txBody>
            <a:bodyPr wrap="square" lIns="0" tIns="0" rIns="0" bIns="0" rtlCol="0"/>
            <a:lstStyle/>
            <a:p>
              <a:pPr defTabSz="914400"/>
              <a:endParaRPr>
                <a:solidFill>
                  <a:prstClr val="black"/>
                </a:solidFill>
                <a:latin typeface="Calibri"/>
              </a:endParaRPr>
            </a:p>
          </p:txBody>
        </p:sp>
        <p:sp>
          <p:nvSpPr>
            <p:cNvPr id="375" name="object 375"/>
            <p:cNvSpPr/>
            <p:nvPr/>
          </p:nvSpPr>
          <p:spPr>
            <a:xfrm>
              <a:off x="220091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1E3C"/>
            </a:solidFill>
          </p:spPr>
          <p:txBody>
            <a:bodyPr wrap="square" lIns="0" tIns="0" rIns="0" bIns="0" rtlCol="0"/>
            <a:lstStyle/>
            <a:p>
              <a:pPr defTabSz="914400"/>
              <a:endParaRPr>
                <a:solidFill>
                  <a:prstClr val="black"/>
                </a:solidFill>
                <a:latin typeface="Calibri"/>
              </a:endParaRPr>
            </a:p>
          </p:txBody>
        </p:sp>
        <p:sp>
          <p:nvSpPr>
            <p:cNvPr id="376" name="object 376"/>
            <p:cNvSpPr/>
            <p:nvPr/>
          </p:nvSpPr>
          <p:spPr>
            <a:xfrm>
              <a:off x="2249169"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1E3D"/>
            </a:solidFill>
          </p:spPr>
          <p:txBody>
            <a:bodyPr wrap="square" lIns="0" tIns="0" rIns="0" bIns="0" rtlCol="0"/>
            <a:lstStyle/>
            <a:p>
              <a:pPr defTabSz="914400"/>
              <a:endParaRPr>
                <a:solidFill>
                  <a:prstClr val="black"/>
                </a:solidFill>
                <a:latin typeface="Calibri"/>
              </a:endParaRPr>
            </a:p>
          </p:txBody>
        </p:sp>
        <p:sp>
          <p:nvSpPr>
            <p:cNvPr id="377" name="object 377"/>
            <p:cNvSpPr/>
            <p:nvPr/>
          </p:nvSpPr>
          <p:spPr>
            <a:xfrm>
              <a:off x="2297430" y="2435860"/>
              <a:ext cx="54610" cy="764540"/>
            </a:xfrm>
            <a:custGeom>
              <a:avLst/>
              <a:gdLst/>
              <a:ahLst/>
              <a:cxnLst/>
              <a:rect l="l" t="t" r="r" b="b"/>
              <a:pathLst>
                <a:path w="54610" h="764539">
                  <a:moveTo>
                    <a:pt x="54609" y="0"/>
                  </a:moveTo>
                  <a:lnTo>
                    <a:pt x="0" y="0"/>
                  </a:lnTo>
                  <a:lnTo>
                    <a:pt x="0" y="764539"/>
                  </a:lnTo>
                  <a:lnTo>
                    <a:pt x="54609" y="764539"/>
                  </a:lnTo>
                  <a:lnTo>
                    <a:pt x="54609" y="0"/>
                  </a:lnTo>
                  <a:close/>
                </a:path>
              </a:pathLst>
            </a:custGeom>
            <a:solidFill>
              <a:srgbClr val="001F3E"/>
            </a:solidFill>
          </p:spPr>
          <p:txBody>
            <a:bodyPr wrap="square" lIns="0" tIns="0" rIns="0" bIns="0" rtlCol="0"/>
            <a:lstStyle/>
            <a:p>
              <a:pPr defTabSz="914400"/>
              <a:endParaRPr>
                <a:solidFill>
                  <a:prstClr val="black"/>
                </a:solidFill>
                <a:latin typeface="Calibri"/>
              </a:endParaRPr>
            </a:p>
          </p:txBody>
        </p:sp>
        <p:sp>
          <p:nvSpPr>
            <p:cNvPr id="378" name="object 378"/>
            <p:cNvSpPr/>
            <p:nvPr/>
          </p:nvSpPr>
          <p:spPr>
            <a:xfrm>
              <a:off x="234695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1F3F"/>
            </a:solidFill>
          </p:spPr>
          <p:txBody>
            <a:bodyPr wrap="square" lIns="0" tIns="0" rIns="0" bIns="0" rtlCol="0"/>
            <a:lstStyle/>
            <a:p>
              <a:pPr defTabSz="914400"/>
              <a:endParaRPr>
                <a:solidFill>
                  <a:prstClr val="black"/>
                </a:solidFill>
                <a:latin typeface="Calibri"/>
              </a:endParaRPr>
            </a:p>
          </p:txBody>
        </p:sp>
        <p:sp>
          <p:nvSpPr>
            <p:cNvPr id="379" name="object 379"/>
            <p:cNvSpPr/>
            <p:nvPr/>
          </p:nvSpPr>
          <p:spPr>
            <a:xfrm>
              <a:off x="239521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040"/>
            </a:solidFill>
          </p:spPr>
          <p:txBody>
            <a:bodyPr wrap="square" lIns="0" tIns="0" rIns="0" bIns="0" rtlCol="0"/>
            <a:lstStyle/>
            <a:p>
              <a:pPr defTabSz="914400"/>
              <a:endParaRPr>
                <a:solidFill>
                  <a:prstClr val="black"/>
                </a:solidFill>
                <a:latin typeface="Calibri"/>
              </a:endParaRPr>
            </a:p>
          </p:txBody>
        </p:sp>
        <p:sp>
          <p:nvSpPr>
            <p:cNvPr id="380" name="object 380"/>
            <p:cNvSpPr/>
            <p:nvPr/>
          </p:nvSpPr>
          <p:spPr>
            <a:xfrm>
              <a:off x="244475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041"/>
            </a:solidFill>
          </p:spPr>
          <p:txBody>
            <a:bodyPr wrap="square" lIns="0" tIns="0" rIns="0" bIns="0" rtlCol="0"/>
            <a:lstStyle/>
            <a:p>
              <a:pPr defTabSz="914400"/>
              <a:endParaRPr>
                <a:solidFill>
                  <a:prstClr val="black"/>
                </a:solidFill>
                <a:latin typeface="Calibri"/>
              </a:endParaRPr>
            </a:p>
          </p:txBody>
        </p:sp>
        <p:sp>
          <p:nvSpPr>
            <p:cNvPr id="381" name="object 381"/>
            <p:cNvSpPr/>
            <p:nvPr/>
          </p:nvSpPr>
          <p:spPr>
            <a:xfrm>
              <a:off x="249428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142"/>
            </a:solidFill>
          </p:spPr>
          <p:txBody>
            <a:bodyPr wrap="square" lIns="0" tIns="0" rIns="0" bIns="0" rtlCol="0"/>
            <a:lstStyle/>
            <a:p>
              <a:pPr defTabSz="914400"/>
              <a:endParaRPr>
                <a:solidFill>
                  <a:prstClr val="black"/>
                </a:solidFill>
                <a:latin typeface="Calibri"/>
              </a:endParaRPr>
            </a:p>
          </p:txBody>
        </p:sp>
        <p:sp>
          <p:nvSpPr>
            <p:cNvPr id="382" name="object 382"/>
            <p:cNvSpPr/>
            <p:nvPr/>
          </p:nvSpPr>
          <p:spPr>
            <a:xfrm>
              <a:off x="254254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2143"/>
            </a:solidFill>
          </p:spPr>
          <p:txBody>
            <a:bodyPr wrap="square" lIns="0" tIns="0" rIns="0" bIns="0" rtlCol="0"/>
            <a:lstStyle/>
            <a:p>
              <a:pPr defTabSz="914400"/>
              <a:endParaRPr>
                <a:solidFill>
                  <a:prstClr val="black"/>
                </a:solidFill>
                <a:latin typeface="Calibri"/>
              </a:endParaRPr>
            </a:p>
          </p:txBody>
        </p:sp>
        <p:sp>
          <p:nvSpPr>
            <p:cNvPr id="383" name="object 383"/>
            <p:cNvSpPr/>
            <p:nvPr/>
          </p:nvSpPr>
          <p:spPr>
            <a:xfrm>
              <a:off x="259080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244"/>
            </a:solidFill>
          </p:spPr>
          <p:txBody>
            <a:bodyPr wrap="square" lIns="0" tIns="0" rIns="0" bIns="0" rtlCol="0"/>
            <a:lstStyle/>
            <a:p>
              <a:pPr defTabSz="914400"/>
              <a:endParaRPr>
                <a:solidFill>
                  <a:prstClr val="black"/>
                </a:solidFill>
                <a:latin typeface="Calibri"/>
              </a:endParaRPr>
            </a:p>
          </p:txBody>
        </p:sp>
        <p:sp>
          <p:nvSpPr>
            <p:cNvPr id="384" name="object 384"/>
            <p:cNvSpPr/>
            <p:nvPr/>
          </p:nvSpPr>
          <p:spPr>
            <a:xfrm>
              <a:off x="264033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245"/>
            </a:solidFill>
          </p:spPr>
          <p:txBody>
            <a:bodyPr wrap="square" lIns="0" tIns="0" rIns="0" bIns="0" rtlCol="0"/>
            <a:lstStyle/>
            <a:p>
              <a:pPr defTabSz="914400"/>
              <a:endParaRPr>
                <a:solidFill>
                  <a:prstClr val="black"/>
                </a:solidFill>
                <a:latin typeface="Calibri"/>
              </a:endParaRPr>
            </a:p>
          </p:txBody>
        </p:sp>
        <p:sp>
          <p:nvSpPr>
            <p:cNvPr id="385" name="object 385"/>
            <p:cNvSpPr/>
            <p:nvPr/>
          </p:nvSpPr>
          <p:spPr>
            <a:xfrm>
              <a:off x="268859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346"/>
            </a:solidFill>
          </p:spPr>
          <p:txBody>
            <a:bodyPr wrap="square" lIns="0" tIns="0" rIns="0" bIns="0" rtlCol="0"/>
            <a:lstStyle/>
            <a:p>
              <a:pPr defTabSz="914400"/>
              <a:endParaRPr>
                <a:solidFill>
                  <a:prstClr val="black"/>
                </a:solidFill>
                <a:latin typeface="Calibri"/>
              </a:endParaRPr>
            </a:p>
          </p:txBody>
        </p:sp>
        <p:sp>
          <p:nvSpPr>
            <p:cNvPr id="386" name="object 386"/>
            <p:cNvSpPr/>
            <p:nvPr/>
          </p:nvSpPr>
          <p:spPr>
            <a:xfrm>
              <a:off x="2738119"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2347"/>
            </a:solidFill>
          </p:spPr>
          <p:txBody>
            <a:bodyPr wrap="square" lIns="0" tIns="0" rIns="0" bIns="0" rtlCol="0"/>
            <a:lstStyle/>
            <a:p>
              <a:pPr defTabSz="914400"/>
              <a:endParaRPr>
                <a:solidFill>
                  <a:prstClr val="black"/>
                </a:solidFill>
                <a:latin typeface="Calibri"/>
              </a:endParaRPr>
            </a:p>
          </p:txBody>
        </p:sp>
        <p:sp>
          <p:nvSpPr>
            <p:cNvPr id="387" name="object 387"/>
            <p:cNvSpPr/>
            <p:nvPr/>
          </p:nvSpPr>
          <p:spPr>
            <a:xfrm>
              <a:off x="278765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448"/>
            </a:solidFill>
          </p:spPr>
          <p:txBody>
            <a:bodyPr wrap="square" lIns="0" tIns="0" rIns="0" bIns="0" rtlCol="0"/>
            <a:lstStyle/>
            <a:p>
              <a:pPr defTabSz="914400"/>
              <a:endParaRPr>
                <a:solidFill>
                  <a:prstClr val="black"/>
                </a:solidFill>
                <a:latin typeface="Calibri"/>
              </a:endParaRPr>
            </a:p>
          </p:txBody>
        </p:sp>
        <p:sp>
          <p:nvSpPr>
            <p:cNvPr id="388" name="object 388"/>
            <p:cNvSpPr/>
            <p:nvPr/>
          </p:nvSpPr>
          <p:spPr>
            <a:xfrm>
              <a:off x="283590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449"/>
            </a:solidFill>
          </p:spPr>
          <p:txBody>
            <a:bodyPr wrap="square" lIns="0" tIns="0" rIns="0" bIns="0" rtlCol="0"/>
            <a:lstStyle/>
            <a:p>
              <a:pPr defTabSz="914400"/>
              <a:endParaRPr>
                <a:solidFill>
                  <a:prstClr val="black"/>
                </a:solidFill>
                <a:latin typeface="Calibri"/>
              </a:endParaRPr>
            </a:p>
          </p:txBody>
        </p:sp>
        <p:sp>
          <p:nvSpPr>
            <p:cNvPr id="389" name="object 389"/>
            <p:cNvSpPr/>
            <p:nvPr/>
          </p:nvSpPr>
          <p:spPr>
            <a:xfrm>
              <a:off x="288416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54A"/>
            </a:solidFill>
          </p:spPr>
          <p:txBody>
            <a:bodyPr wrap="square" lIns="0" tIns="0" rIns="0" bIns="0" rtlCol="0"/>
            <a:lstStyle/>
            <a:p>
              <a:pPr defTabSz="914400"/>
              <a:endParaRPr>
                <a:solidFill>
                  <a:prstClr val="black"/>
                </a:solidFill>
                <a:latin typeface="Calibri"/>
              </a:endParaRPr>
            </a:p>
          </p:txBody>
        </p:sp>
        <p:sp>
          <p:nvSpPr>
            <p:cNvPr id="390" name="object 390"/>
            <p:cNvSpPr/>
            <p:nvPr/>
          </p:nvSpPr>
          <p:spPr>
            <a:xfrm>
              <a:off x="293370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54B"/>
            </a:solidFill>
          </p:spPr>
          <p:txBody>
            <a:bodyPr wrap="square" lIns="0" tIns="0" rIns="0" bIns="0" rtlCol="0"/>
            <a:lstStyle/>
            <a:p>
              <a:pPr defTabSz="914400"/>
              <a:endParaRPr>
                <a:solidFill>
                  <a:prstClr val="black"/>
                </a:solidFill>
                <a:latin typeface="Calibri"/>
              </a:endParaRPr>
            </a:p>
          </p:txBody>
        </p:sp>
        <p:sp>
          <p:nvSpPr>
            <p:cNvPr id="391" name="object 391"/>
            <p:cNvSpPr/>
            <p:nvPr/>
          </p:nvSpPr>
          <p:spPr>
            <a:xfrm>
              <a:off x="298323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64C"/>
            </a:solidFill>
          </p:spPr>
          <p:txBody>
            <a:bodyPr wrap="square" lIns="0" tIns="0" rIns="0" bIns="0" rtlCol="0"/>
            <a:lstStyle/>
            <a:p>
              <a:pPr defTabSz="914400"/>
              <a:endParaRPr>
                <a:solidFill>
                  <a:prstClr val="black"/>
                </a:solidFill>
                <a:latin typeface="Calibri"/>
              </a:endParaRPr>
            </a:p>
          </p:txBody>
        </p:sp>
        <p:sp>
          <p:nvSpPr>
            <p:cNvPr id="392" name="object 392"/>
            <p:cNvSpPr/>
            <p:nvPr/>
          </p:nvSpPr>
          <p:spPr>
            <a:xfrm>
              <a:off x="303149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264D"/>
            </a:solidFill>
          </p:spPr>
          <p:txBody>
            <a:bodyPr wrap="square" lIns="0" tIns="0" rIns="0" bIns="0" rtlCol="0"/>
            <a:lstStyle/>
            <a:p>
              <a:pPr defTabSz="914400"/>
              <a:endParaRPr>
                <a:solidFill>
                  <a:prstClr val="black"/>
                </a:solidFill>
                <a:latin typeface="Calibri"/>
              </a:endParaRPr>
            </a:p>
          </p:txBody>
        </p:sp>
        <p:sp>
          <p:nvSpPr>
            <p:cNvPr id="393" name="object 393"/>
            <p:cNvSpPr/>
            <p:nvPr/>
          </p:nvSpPr>
          <p:spPr>
            <a:xfrm>
              <a:off x="307975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74E"/>
            </a:solidFill>
          </p:spPr>
          <p:txBody>
            <a:bodyPr wrap="square" lIns="0" tIns="0" rIns="0" bIns="0" rtlCol="0"/>
            <a:lstStyle/>
            <a:p>
              <a:pPr defTabSz="914400"/>
              <a:endParaRPr>
                <a:solidFill>
                  <a:prstClr val="black"/>
                </a:solidFill>
                <a:latin typeface="Calibri"/>
              </a:endParaRPr>
            </a:p>
          </p:txBody>
        </p:sp>
        <p:sp>
          <p:nvSpPr>
            <p:cNvPr id="394" name="object 394"/>
            <p:cNvSpPr/>
            <p:nvPr/>
          </p:nvSpPr>
          <p:spPr>
            <a:xfrm>
              <a:off x="312928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74F"/>
            </a:solidFill>
          </p:spPr>
          <p:txBody>
            <a:bodyPr wrap="square" lIns="0" tIns="0" rIns="0" bIns="0" rtlCol="0"/>
            <a:lstStyle/>
            <a:p>
              <a:pPr defTabSz="914400"/>
              <a:endParaRPr>
                <a:solidFill>
                  <a:prstClr val="black"/>
                </a:solidFill>
                <a:latin typeface="Calibri"/>
              </a:endParaRPr>
            </a:p>
          </p:txBody>
        </p:sp>
        <p:sp>
          <p:nvSpPr>
            <p:cNvPr id="395" name="object 395"/>
            <p:cNvSpPr/>
            <p:nvPr/>
          </p:nvSpPr>
          <p:spPr>
            <a:xfrm>
              <a:off x="317754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850"/>
            </a:solidFill>
          </p:spPr>
          <p:txBody>
            <a:bodyPr wrap="square" lIns="0" tIns="0" rIns="0" bIns="0" rtlCol="0"/>
            <a:lstStyle/>
            <a:p>
              <a:pPr defTabSz="914400"/>
              <a:endParaRPr>
                <a:solidFill>
                  <a:prstClr val="black"/>
                </a:solidFill>
                <a:latin typeface="Calibri"/>
              </a:endParaRPr>
            </a:p>
          </p:txBody>
        </p:sp>
        <p:sp>
          <p:nvSpPr>
            <p:cNvPr id="396" name="object 396"/>
            <p:cNvSpPr/>
            <p:nvPr/>
          </p:nvSpPr>
          <p:spPr>
            <a:xfrm>
              <a:off x="3227069"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2851"/>
            </a:solidFill>
          </p:spPr>
          <p:txBody>
            <a:bodyPr wrap="square" lIns="0" tIns="0" rIns="0" bIns="0" rtlCol="0"/>
            <a:lstStyle/>
            <a:p>
              <a:pPr defTabSz="914400"/>
              <a:endParaRPr>
                <a:solidFill>
                  <a:prstClr val="black"/>
                </a:solidFill>
                <a:latin typeface="Calibri"/>
              </a:endParaRPr>
            </a:p>
          </p:txBody>
        </p:sp>
        <p:sp>
          <p:nvSpPr>
            <p:cNvPr id="397" name="object 397"/>
            <p:cNvSpPr/>
            <p:nvPr/>
          </p:nvSpPr>
          <p:spPr>
            <a:xfrm>
              <a:off x="327660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952"/>
            </a:solidFill>
          </p:spPr>
          <p:txBody>
            <a:bodyPr wrap="square" lIns="0" tIns="0" rIns="0" bIns="0" rtlCol="0"/>
            <a:lstStyle/>
            <a:p>
              <a:pPr defTabSz="914400"/>
              <a:endParaRPr>
                <a:solidFill>
                  <a:prstClr val="black"/>
                </a:solidFill>
                <a:latin typeface="Calibri"/>
              </a:endParaRPr>
            </a:p>
          </p:txBody>
        </p:sp>
        <p:sp>
          <p:nvSpPr>
            <p:cNvPr id="398" name="object 398"/>
            <p:cNvSpPr/>
            <p:nvPr/>
          </p:nvSpPr>
          <p:spPr>
            <a:xfrm>
              <a:off x="332485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953"/>
            </a:solidFill>
          </p:spPr>
          <p:txBody>
            <a:bodyPr wrap="square" lIns="0" tIns="0" rIns="0" bIns="0" rtlCol="0"/>
            <a:lstStyle/>
            <a:p>
              <a:pPr defTabSz="914400"/>
              <a:endParaRPr>
                <a:solidFill>
                  <a:prstClr val="black"/>
                </a:solidFill>
                <a:latin typeface="Calibri"/>
              </a:endParaRPr>
            </a:p>
          </p:txBody>
        </p:sp>
        <p:sp>
          <p:nvSpPr>
            <p:cNvPr id="399" name="object 399"/>
            <p:cNvSpPr/>
            <p:nvPr/>
          </p:nvSpPr>
          <p:spPr>
            <a:xfrm>
              <a:off x="3373119" y="2435860"/>
              <a:ext cx="54610" cy="764540"/>
            </a:xfrm>
            <a:custGeom>
              <a:avLst/>
              <a:gdLst/>
              <a:ahLst/>
              <a:cxnLst/>
              <a:rect l="l" t="t" r="r" b="b"/>
              <a:pathLst>
                <a:path w="54610" h="764539">
                  <a:moveTo>
                    <a:pt x="54609" y="0"/>
                  </a:moveTo>
                  <a:lnTo>
                    <a:pt x="0" y="0"/>
                  </a:lnTo>
                  <a:lnTo>
                    <a:pt x="0" y="764539"/>
                  </a:lnTo>
                  <a:lnTo>
                    <a:pt x="54609" y="764539"/>
                  </a:lnTo>
                  <a:lnTo>
                    <a:pt x="54609" y="0"/>
                  </a:lnTo>
                  <a:close/>
                </a:path>
              </a:pathLst>
            </a:custGeom>
            <a:solidFill>
              <a:srgbClr val="002A54"/>
            </a:solidFill>
          </p:spPr>
          <p:txBody>
            <a:bodyPr wrap="square" lIns="0" tIns="0" rIns="0" bIns="0" rtlCol="0"/>
            <a:lstStyle/>
            <a:p>
              <a:pPr defTabSz="914400"/>
              <a:endParaRPr>
                <a:solidFill>
                  <a:prstClr val="black"/>
                </a:solidFill>
                <a:latin typeface="Calibri"/>
              </a:endParaRPr>
            </a:p>
          </p:txBody>
        </p:sp>
        <p:sp>
          <p:nvSpPr>
            <p:cNvPr id="400" name="object 400"/>
            <p:cNvSpPr/>
            <p:nvPr/>
          </p:nvSpPr>
          <p:spPr>
            <a:xfrm>
              <a:off x="342265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A55"/>
            </a:solidFill>
          </p:spPr>
          <p:txBody>
            <a:bodyPr wrap="square" lIns="0" tIns="0" rIns="0" bIns="0" rtlCol="0"/>
            <a:lstStyle/>
            <a:p>
              <a:pPr defTabSz="914400"/>
              <a:endParaRPr>
                <a:solidFill>
                  <a:prstClr val="black"/>
                </a:solidFill>
                <a:latin typeface="Calibri"/>
              </a:endParaRPr>
            </a:p>
          </p:txBody>
        </p:sp>
        <p:sp>
          <p:nvSpPr>
            <p:cNvPr id="401" name="object 401"/>
            <p:cNvSpPr/>
            <p:nvPr/>
          </p:nvSpPr>
          <p:spPr>
            <a:xfrm>
              <a:off x="347090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B56"/>
            </a:solidFill>
          </p:spPr>
          <p:txBody>
            <a:bodyPr wrap="square" lIns="0" tIns="0" rIns="0" bIns="0" rtlCol="0"/>
            <a:lstStyle/>
            <a:p>
              <a:pPr defTabSz="914400"/>
              <a:endParaRPr>
                <a:solidFill>
                  <a:prstClr val="black"/>
                </a:solidFill>
                <a:latin typeface="Calibri"/>
              </a:endParaRPr>
            </a:p>
          </p:txBody>
        </p:sp>
        <p:sp>
          <p:nvSpPr>
            <p:cNvPr id="402" name="object 402"/>
            <p:cNvSpPr/>
            <p:nvPr/>
          </p:nvSpPr>
          <p:spPr>
            <a:xfrm>
              <a:off x="352044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B57"/>
            </a:solidFill>
          </p:spPr>
          <p:txBody>
            <a:bodyPr wrap="square" lIns="0" tIns="0" rIns="0" bIns="0" rtlCol="0"/>
            <a:lstStyle/>
            <a:p>
              <a:pPr defTabSz="914400"/>
              <a:endParaRPr>
                <a:solidFill>
                  <a:prstClr val="black"/>
                </a:solidFill>
                <a:latin typeface="Calibri"/>
              </a:endParaRPr>
            </a:p>
          </p:txBody>
        </p:sp>
        <p:sp>
          <p:nvSpPr>
            <p:cNvPr id="403" name="object 403"/>
            <p:cNvSpPr/>
            <p:nvPr/>
          </p:nvSpPr>
          <p:spPr>
            <a:xfrm>
              <a:off x="356996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C58"/>
            </a:solidFill>
          </p:spPr>
          <p:txBody>
            <a:bodyPr wrap="square" lIns="0" tIns="0" rIns="0" bIns="0" rtlCol="0"/>
            <a:lstStyle/>
            <a:p>
              <a:pPr defTabSz="914400"/>
              <a:endParaRPr>
                <a:solidFill>
                  <a:prstClr val="black"/>
                </a:solidFill>
                <a:latin typeface="Calibri"/>
              </a:endParaRPr>
            </a:p>
          </p:txBody>
        </p:sp>
        <p:sp>
          <p:nvSpPr>
            <p:cNvPr id="404" name="object 404"/>
            <p:cNvSpPr/>
            <p:nvPr/>
          </p:nvSpPr>
          <p:spPr>
            <a:xfrm>
              <a:off x="361823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2C59"/>
            </a:solidFill>
          </p:spPr>
          <p:txBody>
            <a:bodyPr wrap="square" lIns="0" tIns="0" rIns="0" bIns="0" rtlCol="0"/>
            <a:lstStyle/>
            <a:p>
              <a:pPr defTabSz="914400"/>
              <a:endParaRPr>
                <a:solidFill>
                  <a:prstClr val="black"/>
                </a:solidFill>
                <a:latin typeface="Calibri"/>
              </a:endParaRPr>
            </a:p>
          </p:txBody>
        </p:sp>
        <p:sp>
          <p:nvSpPr>
            <p:cNvPr id="405" name="object 405"/>
            <p:cNvSpPr/>
            <p:nvPr/>
          </p:nvSpPr>
          <p:spPr>
            <a:xfrm>
              <a:off x="366649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D5A"/>
            </a:solidFill>
          </p:spPr>
          <p:txBody>
            <a:bodyPr wrap="square" lIns="0" tIns="0" rIns="0" bIns="0" rtlCol="0"/>
            <a:lstStyle/>
            <a:p>
              <a:pPr defTabSz="914400"/>
              <a:endParaRPr>
                <a:solidFill>
                  <a:prstClr val="black"/>
                </a:solidFill>
                <a:latin typeface="Calibri"/>
              </a:endParaRPr>
            </a:p>
          </p:txBody>
        </p:sp>
        <p:sp>
          <p:nvSpPr>
            <p:cNvPr id="406" name="object 406"/>
            <p:cNvSpPr/>
            <p:nvPr/>
          </p:nvSpPr>
          <p:spPr>
            <a:xfrm>
              <a:off x="371601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D5B"/>
            </a:solidFill>
          </p:spPr>
          <p:txBody>
            <a:bodyPr wrap="square" lIns="0" tIns="0" rIns="0" bIns="0" rtlCol="0"/>
            <a:lstStyle/>
            <a:p>
              <a:pPr defTabSz="914400"/>
              <a:endParaRPr>
                <a:solidFill>
                  <a:prstClr val="black"/>
                </a:solidFill>
                <a:latin typeface="Calibri"/>
              </a:endParaRPr>
            </a:p>
          </p:txBody>
        </p:sp>
        <p:sp>
          <p:nvSpPr>
            <p:cNvPr id="407" name="object 407"/>
            <p:cNvSpPr/>
            <p:nvPr/>
          </p:nvSpPr>
          <p:spPr>
            <a:xfrm>
              <a:off x="376428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E5C"/>
            </a:solidFill>
          </p:spPr>
          <p:txBody>
            <a:bodyPr wrap="square" lIns="0" tIns="0" rIns="0" bIns="0" rtlCol="0"/>
            <a:lstStyle/>
            <a:p>
              <a:pPr defTabSz="914400"/>
              <a:endParaRPr>
                <a:solidFill>
                  <a:prstClr val="black"/>
                </a:solidFill>
                <a:latin typeface="Calibri"/>
              </a:endParaRPr>
            </a:p>
          </p:txBody>
        </p:sp>
        <p:sp>
          <p:nvSpPr>
            <p:cNvPr id="408" name="object 408"/>
            <p:cNvSpPr/>
            <p:nvPr/>
          </p:nvSpPr>
          <p:spPr>
            <a:xfrm>
              <a:off x="381380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E5D"/>
            </a:solidFill>
          </p:spPr>
          <p:txBody>
            <a:bodyPr wrap="square" lIns="0" tIns="0" rIns="0" bIns="0" rtlCol="0"/>
            <a:lstStyle/>
            <a:p>
              <a:pPr defTabSz="914400"/>
              <a:endParaRPr>
                <a:solidFill>
                  <a:prstClr val="black"/>
                </a:solidFill>
                <a:latin typeface="Calibri"/>
              </a:endParaRPr>
            </a:p>
          </p:txBody>
        </p:sp>
        <p:sp>
          <p:nvSpPr>
            <p:cNvPr id="409" name="object 409"/>
            <p:cNvSpPr/>
            <p:nvPr/>
          </p:nvSpPr>
          <p:spPr>
            <a:xfrm>
              <a:off x="3862069" y="2435860"/>
              <a:ext cx="54610" cy="764540"/>
            </a:xfrm>
            <a:custGeom>
              <a:avLst/>
              <a:gdLst/>
              <a:ahLst/>
              <a:cxnLst/>
              <a:rect l="l" t="t" r="r" b="b"/>
              <a:pathLst>
                <a:path w="54610" h="764539">
                  <a:moveTo>
                    <a:pt x="54609" y="0"/>
                  </a:moveTo>
                  <a:lnTo>
                    <a:pt x="0" y="0"/>
                  </a:lnTo>
                  <a:lnTo>
                    <a:pt x="0" y="764539"/>
                  </a:lnTo>
                  <a:lnTo>
                    <a:pt x="54609" y="764539"/>
                  </a:lnTo>
                  <a:lnTo>
                    <a:pt x="54609" y="0"/>
                  </a:lnTo>
                  <a:close/>
                </a:path>
              </a:pathLst>
            </a:custGeom>
            <a:solidFill>
              <a:srgbClr val="002F5E"/>
            </a:solidFill>
          </p:spPr>
          <p:txBody>
            <a:bodyPr wrap="square" lIns="0" tIns="0" rIns="0" bIns="0" rtlCol="0"/>
            <a:lstStyle/>
            <a:p>
              <a:pPr defTabSz="914400"/>
              <a:endParaRPr>
                <a:solidFill>
                  <a:prstClr val="black"/>
                </a:solidFill>
                <a:latin typeface="Calibri"/>
              </a:endParaRPr>
            </a:p>
          </p:txBody>
        </p:sp>
        <p:sp>
          <p:nvSpPr>
            <p:cNvPr id="410" name="object 410"/>
            <p:cNvSpPr/>
            <p:nvPr/>
          </p:nvSpPr>
          <p:spPr>
            <a:xfrm>
              <a:off x="391160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F5F"/>
            </a:solidFill>
          </p:spPr>
          <p:txBody>
            <a:bodyPr wrap="square" lIns="0" tIns="0" rIns="0" bIns="0" rtlCol="0"/>
            <a:lstStyle/>
            <a:p>
              <a:pPr defTabSz="914400"/>
              <a:endParaRPr>
                <a:solidFill>
                  <a:prstClr val="black"/>
                </a:solidFill>
                <a:latin typeface="Calibri"/>
              </a:endParaRPr>
            </a:p>
          </p:txBody>
        </p:sp>
        <p:sp>
          <p:nvSpPr>
            <p:cNvPr id="411" name="object 411"/>
            <p:cNvSpPr/>
            <p:nvPr/>
          </p:nvSpPr>
          <p:spPr>
            <a:xfrm>
              <a:off x="395985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060"/>
            </a:solidFill>
          </p:spPr>
          <p:txBody>
            <a:bodyPr wrap="square" lIns="0" tIns="0" rIns="0" bIns="0" rtlCol="0"/>
            <a:lstStyle/>
            <a:p>
              <a:pPr defTabSz="914400"/>
              <a:endParaRPr>
                <a:solidFill>
                  <a:prstClr val="black"/>
                </a:solidFill>
                <a:latin typeface="Calibri"/>
              </a:endParaRPr>
            </a:p>
          </p:txBody>
        </p:sp>
        <p:sp>
          <p:nvSpPr>
            <p:cNvPr id="412" name="object 412"/>
            <p:cNvSpPr/>
            <p:nvPr/>
          </p:nvSpPr>
          <p:spPr>
            <a:xfrm>
              <a:off x="400938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061"/>
            </a:solidFill>
          </p:spPr>
          <p:txBody>
            <a:bodyPr wrap="square" lIns="0" tIns="0" rIns="0" bIns="0" rtlCol="0"/>
            <a:lstStyle/>
            <a:p>
              <a:pPr defTabSz="914400"/>
              <a:endParaRPr>
                <a:solidFill>
                  <a:prstClr val="black"/>
                </a:solidFill>
                <a:latin typeface="Calibri"/>
              </a:endParaRPr>
            </a:p>
          </p:txBody>
        </p:sp>
        <p:sp>
          <p:nvSpPr>
            <p:cNvPr id="413" name="object 413"/>
            <p:cNvSpPr/>
            <p:nvPr/>
          </p:nvSpPr>
          <p:spPr>
            <a:xfrm>
              <a:off x="405765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162"/>
            </a:solidFill>
          </p:spPr>
          <p:txBody>
            <a:bodyPr wrap="square" lIns="0" tIns="0" rIns="0" bIns="0" rtlCol="0"/>
            <a:lstStyle/>
            <a:p>
              <a:pPr defTabSz="914400"/>
              <a:endParaRPr>
                <a:solidFill>
                  <a:prstClr val="black"/>
                </a:solidFill>
                <a:latin typeface="Calibri"/>
              </a:endParaRPr>
            </a:p>
          </p:txBody>
        </p:sp>
        <p:sp>
          <p:nvSpPr>
            <p:cNvPr id="414" name="object 414"/>
            <p:cNvSpPr/>
            <p:nvPr/>
          </p:nvSpPr>
          <p:spPr>
            <a:xfrm>
              <a:off x="410718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3163"/>
            </a:solidFill>
          </p:spPr>
          <p:txBody>
            <a:bodyPr wrap="square" lIns="0" tIns="0" rIns="0" bIns="0" rtlCol="0"/>
            <a:lstStyle/>
            <a:p>
              <a:pPr defTabSz="914400"/>
              <a:endParaRPr>
                <a:solidFill>
                  <a:prstClr val="black"/>
                </a:solidFill>
                <a:latin typeface="Calibri"/>
              </a:endParaRPr>
            </a:p>
          </p:txBody>
        </p:sp>
        <p:sp>
          <p:nvSpPr>
            <p:cNvPr id="415" name="object 415"/>
            <p:cNvSpPr/>
            <p:nvPr/>
          </p:nvSpPr>
          <p:spPr>
            <a:xfrm>
              <a:off x="415543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364"/>
            </a:solidFill>
          </p:spPr>
          <p:txBody>
            <a:bodyPr wrap="square" lIns="0" tIns="0" rIns="0" bIns="0" rtlCol="0"/>
            <a:lstStyle/>
            <a:p>
              <a:pPr defTabSz="914400"/>
              <a:endParaRPr>
                <a:solidFill>
                  <a:prstClr val="black"/>
                </a:solidFill>
                <a:latin typeface="Calibri"/>
              </a:endParaRPr>
            </a:p>
          </p:txBody>
        </p:sp>
        <p:sp>
          <p:nvSpPr>
            <p:cNvPr id="416" name="object 416"/>
            <p:cNvSpPr/>
            <p:nvPr/>
          </p:nvSpPr>
          <p:spPr>
            <a:xfrm>
              <a:off x="4204970" y="2435859"/>
              <a:ext cx="102870" cy="764540"/>
            </a:xfrm>
            <a:custGeom>
              <a:avLst/>
              <a:gdLst/>
              <a:ahLst/>
              <a:cxnLst/>
              <a:rect l="l" t="t" r="r" b="b"/>
              <a:pathLst>
                <a:path w="102870" h="764539">
                  <a:moveTo>
                    <a:pt x="102870" y="0"/>
                  </a:moveTo>
                  <a:lnTo>
                    <a:pt x="53340" y="0"/>
                  </a:lnTo>
                  <a:lnTo>
                    <a:pt x="48260" y="0"/>
                  </a:lnTo>
                  <a:lnTo>
                    <a:pt x="0" y="0"/>
                  </a:lnTo>
                  <a:lnTo>
                    <a:pt x="0" y="764540"/>
                  </a:lnTo>
                  <a:lnTo>
                    <a:pt x="48260" y="764540"/>
                  </a:lnTo>
                  <a:lnTo>
                    <a:pt x="53340" y="764540"/>
                  </a:lnTo>
                  <a:lnTo>
                    <a:pt x="102870" y="764540"/>
                  </a:lnTo>
                  <a:lnTo>
                    <a:pt x="102870" y="0"/>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417" name="object 417"/>
            <p:cNvSpPr/>
            <p:nvPr/>
          </p:nvSpPr>
          <p:spPr>
            <a:xfrm>
              <a:off x="430275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367"/>
            </a:solidFill>
          </p:spPr>
          <p:txBody>
            <a:bodyPr wrap="square" lIns="0" tIns="0" rIns="0" bIns="0" rtlCol="0"/>
            <a:lstStyle/>
            <a:p>
              <a:pPr defTabSz="914400"/>
              <a:endParaRPr>
                <a:solidFill>
                  <a:prstClr val="black"/>
                </a:solidFill>
                <a:latin typeface="Calibri"/>
              </a:endParaRPr>
            </a:p>
          </p:txBody>
        </p:sp>
        <p:sp>
          <p:nvSpPr>
            <p:cNvPr id="418" name="object 418"/>
            <p:cNvSpPr/>
            <p:nvPr/>
          </p:nvSpPr>
          <p:spPr>
            <a:xfrm>
              <a:off x="4352289" y="2435860"/>
              <a:ext cx="52069" cy="764540"/>
            </a:xfrm>
            <a:custGeom>
              <a:avLst/>
              <a:gdLst/>
              <a:ahLst/>
              <a:cxnLst/>
              <a:rect l="l" t="t" r="r" b="b"/>
              <a:pathLst>
                <a:path w="52070" h="764539">
                  <a:moveTo>
                    <a:pt x="52070" y="0"/>
                  </a:moveTo>
                  <a:lnTo>
                    <a:pt x="0" y="0"/>
                  </a:lnTo>
                  <a:lnTo>
                    <a:pt x="0" y="764539"/>
                  </a:lnTo>
                  <a:lnTo>
                    <a:pt x="52070" y="764539"/>
                  </a:lnTo>
                  <a:lnTo>
                    <a:pt x="52070" y="0"/>
                  </a:lnTo>
                  <a:close/>
                </a:path>
              </a:pathLst>
            </a:custGeom>
            <a:solidFill>
              <a:srgbClr val="003468"/>
            </a:solidFill>
          </p:spPr>
          <p:txBody>
            <a:bodyPr wrap="square" lIns="0" tIns="0" rIns="0" bIns="0" rtlCol="0"/>
            <a:lstStyle/>
            <a:p>
              <a:pPr defTabSz="914400"/>
              <a:endParaRPr>
                <a:solidFill>
                  <a:prstClr val="black"/>
                </a:solidFill>
                <a:latin typeface="Calibri"/>
              </a:endParaRPr>
            </a:p>
          </p:txBody>
        </p:sp>
        <p:sp>
          <p:nvSpPr>
            <p:cNvPr id="419" name="object 419"/>
            <p:cNvSpPr/>
            <p:nvPr/>
          </p:nvSpPr>
          <p:spPr>
            <a:xfrm>
              <a:off x="440055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469"/>
            </a:solidFill>
          </p:spPr>
          <p:txBody>
            <a:bodyPr wrap="square" lIns="0" tIns="0" rIns="0" bIns="0" rtlCol="0"/>
            <a:lstStyle/>
            <a:p>
              <a:pPr defTabSz="914400"/>
              <a:endParaRPr>
                <a:solidFill>
                  <a:prstClr val="black"/>
                </a:solidFill>
                <a:latin typeface="Calibri"/>
              </a:endParaRPr>
            </a:p>
          </p:txBody>
        </p:sp>
        <p:sp>
          <p:nvSpPr>
            <p:cNvPr id="420" name="object 420"/>
            <p:cNvSpPr/>
            <p:nvPr/>
          </p:nvSpPr>
          <p:spPr>
            <a:xfrm>
              <a:off x="444880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56A"/>
            </a:solidFill>
          </p:spPr>
          <p:txBody>
            <a:bodyPr wrap="square" lIns="0" tIns="0" rIns="0" bIns="0" rtlCol="0"/>
            <a:lstStyle/>
            <a:p>
              <a:pPr defTabSz="914400"/>
              <a:endParaRPr>
                <a:solidFill>
                  <a:prstClr val="black"/>
                </a:solidFill>
                <a:latin typeface="Calibri"/>
              </a:endParaRPr>
            </a:p>
          </p:txBody>
        </p:sp>
        <p:sp>
          <p:nvSpPr>
            <p:cNvPr id="421" name="object 421"/>
            <p:cNvSpPr/>
            <p:nvPr/>
          </p:nvSpPr>
          <p:spPr>
            <a:xfrm>
              <a:off x="449833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56B"/>
            </a:solidFill>
          </p:spPr>
          <p:txBody>
            <a:bodyPr wrap="square" lIns="0" tIns="0" rIns="0" bIns="0" rtlCol="0"/>
            <a:lstStyle/>
            <a:p>
              <a:pPr defTabSz="914400"/>
              <a:endParaRPr>
                <a:solidFill>
                  <a:prstClr val="black"/>
                </a:solidFill>
                <a:latin typeface="Calibri"/>
              </a:endParaRPr>
            </a:p>
          </p:txBody>
        </p:sp>
        <p:sp>
          <p:nvSpPr>
            <p:cNvPr id="422" name="object 422"/>
            <p:cNvSpPr/>
            <p:nvPr/>
          </p:nvSpPr>
          <p:spPr>
            <a:xfrm>
              <a:off x="454660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66C"/>
            </a:solidFill>
          </p:spPr>
          <p:txBody>
            <a:bodyPr wrap="square" lIns="0" tIns="0" rIns="0" bIns="0" rtlCol="0"/>
            <a:lstStyle/>
            <a:p>
              <a:pPr defTabSz="914400"/>
              <a:endParaRPr>
                <a:solidFill>
                  <a:prstClr val="black"/>
                </a:solidFill>
                <a:latin typeface="Calibri"/>
              </a:endParaRPr>
            </a:p>
          </p:txBody>
        </p:sp>
        <p:sp>
          <p:nvSpPr>
            <p:cNvPr id="423" name="object 423"/>
            <p:cNvSpPr/>
            <p:nvPr/>
          </p:nvSpPr>
          <p:spPr>
            <a:xfrm>
              <a:off x="459613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424" name="object 424"/>
            <p:cNvSpPr/>
            <p:nvPr/>
          </p:nvSpPr>
          <p:spPr>
            <a:xfrm>
              <a:off x="4645659" y="2435860"/>
              <a:ext cx="52069" cy="764540"/>
            </a:xfrm>
            <a:custGeom>
              <a:avLst/>
              <a:gdLst/>
              <a:ahLst/>
              <a:cxnLst/>
              <a:rect l="l" t="t" r="r" b="b"/>
              <a:pathLst>
                <a:path w="52070" h="764539">
                  <a:moveTo>
                    <a:pt x="52069" y="0"/>
                  </a:moveTo>
                  <a:lnTo>
                    <a:pt x="0" y="0"/>
                  </a:lnTo>
                  <a:lnTo>
                    <a:pt x="0" y="764539"/>
                  </a:lnTo>
                  <a:lnTo>
                    <a:pt x="52069" y="764539"/>
                  </a:lnTo>
                  <a:lnTo>
                    <a:pt x="52069" y="0"/>
                  </a:lnTo>
                  <a:close/>
                </a:path>
              </a:pathLst>
            </a:custGeom>
            <a:solidFill>
              <a:srgbClr val="00376E"/>
            </a:solidFill>
          </p:spPr>
          <p:txBody>
            <a:bodyPr wrap="square" lIns="0" tIns="0" rIns="0" bIns="0" rtlCol="0"/>
            <a:lstStyle/>
            <a:p>
              <a:pPr defTabSz="914400"/>
              <a:endParaRPr>
                <a:solidFill>
                  <a:prstClr val="black"/>
                </a:solidFill>
                <a:latin typeface="Calibri"/>
              </a:endParaRPr>
            </a:p>
          </p:txBody>
        </p:sp>
        <p:sp>
          <p:nvSpPr>
            <p:cNvPr id="425" name="object 425"/>
            <p:cNvSpPr/>
            <p:nvPr/>
          </p:nvSpPr>
          <p:spPr>
            <a:xfrm>
              <a:off x="469392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426" name="object 426"/>
            <p:cNvSpPr/>
            <p:nvPr/>
          </p:nvSpPr>
          <p:spPr>
            <a:xfrm>
              <a:off x="474218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870"/>
            </a:solidFill>
          </p:spPr>
          <p:txBody>
            <a:bodyPr wrap="square" lIns="0" tIns="0" rIns="0" bIns="0" rtlCol="0"/>
            <a:lstStyle/>
            <a:p>
              <a:pPr defTabSz="914400"/>
              <a:endParaRPr>
                <a:solidFill>
                  <a:prstClr val="black"/>
                </a:solidFill>
                <a:latin typeface="Calibri"/>
              </a:endParaRPr>
            </a:p>
          </p:txBody>
        </p:sp>
        <p:sp>
          <p:nvSpPr>
            <p:cNvPr id="427" name="object 427"/>
            <p:cNvSpPr/>
            <p:nvPr/>
          </p:nvSpPr>
          <p:spPr>
            <a:xfrm>
              <a:off x="479170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428" name="object 428"/>
            <p:cNvSpPr/>
            <p:nvPr/>
          </p:nvSpPr>
          <p:spPr>
            <a:xfrm>
              <a:off x="4839970" y="2435860"/>
              <a:ext cx="54610" cy="764540"/>
            </a:xfrm>
            <a:custGeom>
              <a:avLst/>
              <a:gdLst/>
              <a:ahLst/>
              <a:cxnLst/>
              <a:rect l="l" t="t" r="r" b="b"/>
              <a:pathLst>
                <a:path w="54610" h="764539">
                  <a:moveTo>
                    <a:pt x="54609" y="0"/>
                  </a:moveTo>
                  <a:lnTo>
                    <a:pt x="0" y="0"/>
                  </a:lnTo>
                  <a:lnTo>
                    <a:pt x="0" y="764539"/>
                  </a:lnTo>
                  <a:lnTo>
                    <a:pt x="54609" y="764539"/>
                  </a:lnTo>
                  <a:lnTo>
                    <a:pt x="54609" y="0"/>
                  </a:lnTo>
                  <a:close/>
                </a:path>
              </a:pathLst>
            </a:custGeom>
            <a:solidFill>
              <a:srgbClr val="003972"/>
            </a:solidFill>
          </p:spPr>
          <p:txBody>
            <a:bodyPr wrap="square" lIns="0" tIns="0" rIns="0" bIns="0" rtlCol="0"/>
            <a:lstStyle/>
            <a:p>
              <a:pPr defTabSz="914400"/>
              <a:endParaRPr>
                <a:solidFill>
                  <a:prstClr val="black"/>
                </a:solidFill>
                <a:latin typeface="Calibri"/>
              </a:endParaRPr>
            </a:p>
          </p:txBody>
        </p:sp>
        <p:sp>
          <p:nvSpPr>
            <p:cNvPr id="429" name="object 429"/>
            <p:cNvSpPr/>
            <p:nvPr/>
          </p:nvSpPr>
          <p:spPr>
            <a:xfrm>
              <a:off x="488950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430" name="object 430"/>
            <p:cNvSpPr/>
            <p:nvPr/>
          </p:nvSpPr>
          <p:spPr>
            <a:xfrm>
              <a:off x="493775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A74"/>
            </a:solidFill>
          </p:spPr>
          <p:txBody>
            <a:bodyPr wrap="square" lIns="0" tIns="0" rIns="0" bIns="0" rtlCol="0"/>
            <a:lstStyle/>
            <a:p>
              <a:pPr defTabSz="914400"/>
              <a:endParaRPr>
                <a:solidFill>
                  <a:prstClr val="black"/>
                </a:solidFill>
                <a:latin typeface="Calibri"/>
              </a:endParaRPr>
            </a:p>
          </p:txBody>
        </p:sp>
        <p:sp>
          <p:nvSpPr>
            <p:cNvPr id="431" name="object 431"/>
            <p:cNvSpPr/>
            <p:nvPr/>
          </p:nvSpPr>
          <p:spPr>
            <a:xfrm>
              <a:off x="498728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A75"/>
            </a:solidFill>
          </p:spPr>
          <p:txBody>
            <a:bodyPr wrap="square" lIns="0" tIns="0" rIns="0" bIns="0" rtlCol="0"/>
            <a:lstStyle/>
            <a:p>
              <a:pPr defTabSz="914400"/>
              <a:endParaRPr>
                <a:solidFill>
                  <a:prstClr val="black"/>
                </a:solidFill>
                <a:latin typeface="Calibri"/>
              </a:endParaRPr>
            </a:p>
          </p:txBody>
        </p:sp>
        <p:sp>
          <p:nvSpPr>
            <p:cNvPr id="432" name="object 432"/>
            <p:cNvSpPr/>
            <p:nvPr/>
          </p:nvSpPr>
          <p:spPr>
            <a:xfrm>
              <a:off x="503555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A76"/>
            </a:solidFill>
          </p:spPr>
          <p:txBody>
            <a:bodyPr wrap="square" lIns="0" tIns="0" rIns="0" bIns="0" rtlCol="0"/>
            <a:lstStyle/>
            <a:p>
              <a:pPr defTabSz="914400"/>
              <a:endParaRPr>
                <a:solidFill>
                  <a:prstClr val="black"/>
                </a:solidFill>
                <a:latin typeface="Calibri"/>
              </a:endParaRPr>
            </a:p>
          </p:txBody>
        </p:sp>
        <p:sp>
          <p:nvSpPr>
            <p:cNvPr id="433" name="object 433"/>
            <p:cNvSpPr/>
            <p:nvPr/>
          </p:nvSpPr>
          <p:spPr>
            <a:xfrm>
              <a:off x="508508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3B77"/>
            </a:solidFill>
          </p:spPr>
          <p:txBody>
            <a:bodyPr wrap="square" lIns="0" tIns="0" rIns="0" bIns="0" rtlCol="0"/>
            <a:lstStyle/>
            <a:p>
              <a:pPr defTabSz="914400"/>
              <a:endParaRPr>
                <a:solidFill>
                  <a:prstClr val="black"/>
                </a:solidFill>
                <a:latin typeface="Calibri"/>
              </a:endParaRPr>
            </a:p>
          </p:txBody>
        </p:sp>
        <p:sp>
          <p:nvSpPr>
            <p:cNvPr id="434" name="object 434"/>
            <p:cNvSpPr/>
            <p:nvPr/>
          </p:nvSpPr>
          <p:spPr>
            <a:xfrm>
              <a:off x="513333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B78"/>
            </a:solidFill>
          </p:spPr>
          <p:txBody>
            <a:bodyPr wrap="square" lIns="0" tIns="0" rIns="0" bIns="0" rtlCol="0"/>
            <a:lstStyle/>
            <a:p>
              <a:pPr defTabSz="914400"/>
              <a:endParaRPr>
                <a:solidFill>
                  <a:prstClr val="black"/>
                </a:solidFill>
                <a:latin typeface="Calibri"/>
              </a:endParaRPr>
            </a:p>
          </p:txBody>
        </p:sp>
        <p:sp>
          <p:nvSpPr>
            <p:cNvPr id="435" name="object 435"/>
            <p:cNvSpPr/>
            <p:nvPr/>
          </p:nvSpPr>
          <p:spPr>
            <a:xfrm>
              <a:off x="518287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C79"/>
            </a:solidFill>
          </p:spPr>
          <p:txBody>
            <a:bodyPr wrap="square" lIns="0" tIns="0" rIns="0" bIns="0" rtlCol="0"/>
            <a:lstStyle/>
            <a:p>
              <a:pPr defTabSz="914400"/>
              <a:endParaRPr>
                <a:solidFill>
                  <a:prstClr val="black"/>
                </a:solidFill>
                <a:latin typeface="Calibri"/>
              </a:endParaRPr>
            </a:p>
          </p:txBody>
        </p:sp>
        <p:sp>
          <p:nvSpPr>
            <p:cNvPr id="436" name="object 436"/>
            <p:cNvSpPr/>
            <p:nvPr/>
          </p:nvSpPr>
          <p:spPr>
            <a:xfrm>
              <a:off x="523113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C7A"/>
            </a:solidFill>
          </p:spPr>
          <p:txBody>
            <a:bodyPr wrap="square" lIns="0" tIns="0" rIns="0" bIns="0" rtlCol="0"/>
            <a:lstStyle/>
            <a:p>
              <a:pPr defTabSz="914400"/>
              <a:endParaRPr>
                <a:solidFill>
                  <a:prstClr val="black"/>
                </a:solidFill>
                <a:latin typeface="Calibri"/>
              </a:endParaRPr>
            </a:p>
          </p:txBody>
        </p:sp>
        <p:sp>
          <p:nvSpPr>
            <p:cNvPr id="437" name="object 437"/>
            <p:cNvSpPr/>
            <p:nvPr/>
          </p:nvSpPr>
          <p:spPr>
            <a:xfrm>
              <a:off x="528065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D7B"/>
            </a:solidFill>
          </p:spPr>
          <p:txBody>
            <a:bodyPr wrap="square" lIns="0" tIns="0" rIns="0" bIns="0" rtlCol="0"/>
            <a:lstStyle/>
            <a:p>
              <a:pPr defTabSz="914400"/>
              <a:endParaRPr>
                <a:solidFill>
                  <a:prstClr val="black"/>
                </a:solidFill>
                <a:latin typeface="Calibri"/>
              </a:endParaRPr>
            </a:p>
          </p:txBody>
        </p:sp>
        <p:sp>
          <p:nvSpPr>
            <p:cNvPr id="438" name="object 438"/>
            <p:cNvSpPr/>
            <p:nvPr/>
          </p:nvSpPr>
          <p:spPr>
            <a:xfrm>
              <a:off x="5328920" y="2435860"/>
              <a:ext cx="54610" cy="764540"/>
            </a:xfrm>
            <a:custGeom>
              <a:avLst/>
              <a:gdLst/>
              <a:ahLst/>
              <a:cxnLst/>
              <a:rect l="l" t="t" r="r" b="b"/>
              <a:pathLst>
                <a:path w="54610" h="764539">
                  <a:moveTo>
                    <a:pt x="54609" y="0"/>
                  </a:moveTo>
                  <a:lnTo>
                    <a:pt x="0" y="0"/>
                  </a:lnTo>
                  <a:lnTo>
                    <a:pt x="0" y="764539"/>
                  </a:lnTo>
                  <a:lnTo>
                    <a:pt x="54609" y="764539"/>
                  </a:lnTo>
                  <a:lnTo>
                    <a:pt x="54609" y="0"/>
                  </a:lnTo>
                  <a:close/>
                </a:path>
              </a:pathLst>
            </a:custGeom>
            <a:solidFill>
              <a:srgbClr val="003D7C"/>
            </a:solidFill>
          </p:spPr>
          <p:txBody>
            <a:bodyPr wrap="square" lIns="0" tIns="0" rIns="0" bIns="0" rtlCol="0"/>
            <a:lstStyle/>
            <a:p>
              <a:pPr defTabSz="914400"/>
              <a:endParaRPr>
                <a:solidFill>
                  <a:prstClr val="black"/>
                </a:solidFill>
                <a:latin typeface="Calibri"/>
              </a:endParaRPr>
            </a:p>
          </p:txBody>
        </p:sp>
        <p:sp>
          <p:nvSpPr>
            <p:cNvPr id="439" name="object 439"/>
            <p:cNvSpPr/>
            <p:nvPr/>
          </p:nvSpPr>
          <p:spPr>
            <a:xfrm>
              <a:off x="537845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sp>
          <p:nvSpPr>
            <p:cNvPr id="440" name="object 440"/>
            <p:cNvSpPr/>
            <p:nvPr/>
          </p:nvSpPr>
          <p:spPr>
            <a:xfrm>
              <a:off x="5427980" y="2435860"/>
              <a:ext cx="52069" cy="764540"/>
            </a:xfrm>
            <a:custGeom>
              <a:avLst/>
              <a:gdLst/>
              <a:ahLst/>
              <a:cxnLst/>
              <a:rect l="l" t="t" r="r" b="b"/>
              <a:pathLst>
                <a:path w="52070" h="764539">
                  <a:moveTo>
                    <a:pt x="52070" y="0"/>
                  </a:moveTo>
                  <a:lnTo>
                    <a:pt x="0" y="0"/>
                  </a:lnTo>
                  <a:lnTo>
                    <a:pt x="0" y="764539"/>
                  </a:lnTo>
                  <a:lnTo>
                    <a:pt x="52070" y="764539"/>
                  </a:lnTo>
                  <a:lnTo>
                    <a:pt x="52070" y="0"/>
                  </a:lnTo>
                  <a:close/>
                </a:path>
              </a:pathLst>
            </a:custGeom>
            <a:solidFill>
              <a:srgbClr val="003E7E"/>
            </a:solidFill>
          </p:spPr>
          <p:txBody>
            <a:bodyPr wrap="square" lIns="0" tIns="0" rIns="0" bIns="0" rtlCol="0"/>
            <a:lstStyle/>
            <a:p>
              <a:pPr defTabSz="914400"/>
              <a:endParaRPr>
                <a:solidFill>
                  <a:prstClr val="black"/>
                </a:solidFill>
                <a:latin typeface="Calibri"/>
              </a:endParaRPr>
            </a:p>
          </p:txBody>
        </p:sp>
        <p:sp>
          <p:nvSpPr>
            <p:cNvPr id="441" name="object 441"/>
            <p:cNvSpPr/>
            <p:nvPr/>
          </p:nvSpPr>
          <p:spPr>
            <a:xfrm>
              <a:off x="547623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442" name="object 442"/>
            <p:cNvSpPr/>
            <p:nvPr/>
          </p:nvSpPr>
          <p:spPr>
            <a:xfrm>
              <a:off x="552450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F80"/>
            </a:solidFill>
          </p:spPr>
          <p:txBody>
            <a:bodyPr wrap="square" lIns="0" tIns="0" rIns="0" bIns="0" rtlCol="0"/>
            <a:lstStyle/>
            <a:p>
              <a:pPr defTabSz="914400"/>
              <a:endParaRPr>
                <a:solidFill>
                  <a:prstClr val="black"/>
                </a:solidFill>
                <a:latin typeface="Calibri"/>
              </a:endParaRPr>
            </a:p>
          </p:txBody>
        </p:sp>
        <p:sp>
          <p:nvSpPr>
            <p:cNvPr id="443" name="object 443"/>
            <p:cNvSpPr/>
            <p:nvPr/>
          </p:nvSpPr>
          <p:spPr>
            <a:xfrm>
              <a:off x="557403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444" name="object 444"/>
            <p:cNvSpPr/>
            <p:nvPr/>
          </p:nvSpPr>
          <p:spPr>
            <a:xfrm>
              <a:off x="562228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4082"/>
            </a:solidFill>
          </p:spPr>
          <p:txBody>
            <a:bodyPr wrap="square" lIns="0" tIns="0" rIns="0" bIns="0" rtlCol="0"/>
            <a:lstStyle/>
            <a:p>
              <a:pPr defTabSz="914400"/>
              <a:endParaRPr>
                <a:solidFill>
                  <a:prstClr val="black"/>
                </a:solidFill>
                <a:latin typeface="Calibri"/>
              </a:endParaRPr>
            </a:p>
          </p:txBody>
        </p:sp>
        <p:sp>
          <p:nvSpPr>
            <p:cNvPr id="445" name="object 445"/>
            <p:cNvSpPr/>
            <p:nvPr/>
          </p:nvSpPr>
          <p:spPr>
            <a:xfrm>
              <a:off x="567182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sp>
          <p:nvSpPr>
            <p:cNvPr id="446" name="object 446"/>
            <p:cNvSpPr/>
            <p:nvPr/>
          </p:nvSpPr>
          <p:spPr>
            <a:xfrm>
              <a:off x="572008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4184"/>
            </a:solidFill>
          </p:spPr>
          <p:txBody>
            <a:bodyPr wrap="square" lIns="0" tIns="0" rIns="0" bIns="0" rtlCol="0"/>
            <a:lstStyle/>
            <a:p>
              <a:pPr defTabSz="914400"/>
              <a:endParaRPr>
                <a:solidFill>
                  <a:prstClr val="black"/>
                </a:solidFill>
                <a:latin typeface="Calibri"/>
              </a:endParaRPr>
            </a:p>
          </p:txBody>
        </p:sp>
        <p:sp>
          <p:nvSpPr>
            <p:cNvPr id="447" name="object 447"/>
            <p:cNvSpPr/>
            <p:nvPr/>
          </p:nvSpPr>
          <p:spPr>
            <a:xfrm>
              <a:off x="576960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448" name="object 448"/>
            <p:cNvSpPr/>
            <p:nvPr/>
          </p:nvSpPr>
          <p:spPr>
            <a:xfrm>
              <a:off x="5817870" y="2435860"/>
              <a:ext cx="54610" cy="764540"/>
            </a:xfrm>
            <a:custGeom>
              <a:avLst/>
              <a:gdLst/>
              <a:ahLst/>
              <a:cxnLst/>
              <a:rect l="l" t="t" r="r" b="b"/>
              <a:pathLst>
                <a:path w="54610" h="764539">
                  <a:moveTo>
                    <a:pt x="54609" y="0"/>
                  </a:moveTo>
                  <a:lnTo>
                    <a:pt x="0" y="0"/>
                  </a:lnTo>
                  <a:lnTo>
                    <a:pt x="0" y="764539"/>
                  </a:lnTo>
                  <a:lnTo>
                    <a:pt x="54609" y="764539"/>
                  </a:lnTo>
                  <a:lnTo>
                    <a:pt x="54609" y="0"/>
                  </a:lnTo>
                  <a:close/>
                </a:path>
              </a:pathLst>
            </a:custGeom>
            <a:solidFill>
              <a:srgbClr val="004286"/>
            </a:solidFill>
          </p:spPr>
          <p:txBody>
            <a:bodyPr wrap="square" lIns="0" tIns="0" rIns="0" bIns="0" rtlCol="0"/>
            <a:lstStyle/>
            <a:p>
              <a:pPr defTabSz="914400"/>
              <a:endParaRPr>
                <a:solidFill>
                  <a:prstClr val="black"/>
                </a:solidFill>
                <a:latin typeface="Calibri"/>
              </a:endParaRPr>
            </a:p>
          </p:txBody>
        </p:sp>
        <p:sp>
          <p:nvSpPr>
            <p:cNvPr id="449" name="object 449"/>
            <p:cNvSpPr/>
            <p:nvPr/>
          </p:nvSpPr>
          <p:spPr>
            <a:xfrm>
              <a:off x="586740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450" name="object 450"/>
            <p:cNvSpPr/>
            <p:nvPr/>
          </p:nvSpPr>
          <p:spPr>
            <a:xfrm>
              <a:off x="591565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4388"/>
            </a:solidFill>
          </p:spPr>
          <p:txBody>
            <a:bodyPr wrap="square" lIns="0" tIns="0" rIns="0" bIns="0" rtlCol="0"/>
            <a:lstStyle/>
            <a:p>
              <a:pPr defTabSz="914400"/>
              <a:endParaRPr>
                <a:solidFill>
                  <a:prstClr val="black"/>
                </a:solidFill>
                <a:latin typeface="Calibri"/>
              </a:endParaRPr>
            </a:p>
          </p:txBody>
        </p:sp>
        <p:sp>
          <p:nvSpPr>
            <p:cNvPr id="451" name="object 451"/>
            <p:cNvSpPr/>
            <p:nvPr/>
          </p:nvSpPr>
          <p:spPr>
            <a:xfrm>
              <a:off x="596518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452" name="object 452"/>
            <p:cNvSpPr/>
            <p:nvPr/>
          </p:nvSpPr>
          <p:spPr>
            <a:xfrm>
              <a:off x="601345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448A"/>
            </a:solidFill>
          </p:spPr>
          <p:txBody>
            <a:bodyPr wrap="square" lIns="0" tIns="0" rIns="0" bIns="0" rtlCol="0"/>
            <a:lstStyle/>
            <a:p>
              <a:pPr defTabSz="914400"/>
              <a:endParaRPr>
                <a:solidFill>
                  <a:prstClr val="black"/>
                </a:solidFill>
                <a:latin typeface="Calibri"/>
              </a:endParaRPr>
            </a:p>
          </p:txBody>
        </p:sp>
        <p:sp>
          <p:nvSpPr>
            <p:cNvPr id="453" name="object 453"/>
            <p:cNvSpPr/>
            <p:nvPr/>
          </p:nvSpPr>
          <p:spPr>
            <a:xfrm>
              <a:off x="606298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454" name="object 454"/>
            <p:cNvSpPr/>
            <p:nvPr/>
          </p:nvSpPr>
          <p:spPr>
            <a:xfrm>
              <a:off x="611123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458C"/>
            </a:solidFill>
          </p:spPr>
          <p:txBody>
            <a:bodyPr wrap="square" lIns="0" tIns="0" rIns="0" bIns="0" rtlCol="0"/>
            <a:lstStyle/>
            <a:p>
              <a:pPr defTabSz="914400"/>
              <a:endParaRPr>
                <a:solidFill>
                  <a:prstClr val="black"/>
                </a:solidFill>
                <a:latin typeface="Calibri"/>
              </a:endParaRPr>
            </a:p>
          </p:txBody>
        </p:sp>
        <p:sp>
          <p:nvSpPr>
            <p:cNvPr id="455" name="object 455"/>
            <p:cNvSpPr/>
            <p:nvPr/>
          </p:nvSpPr>
          <p:spPr>
            <a:xfrm>
              <a:off x="616077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456" name="object 456"/>
            <p:cNvSpPr/>
            <p:nvPr/>
          </p:nvSpPr>
          <p:spPr>
            <a:xfrm>
              <a:off x="620903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468E"/>
            </a:solidFill>
          </p:spPr>
          <p:txBody>
            <a:bodyPr wrap="square" lIns="0" tIns="0" rIns="0" bIns="0" rtlCol="0"/>
            <a:lstStyle/>
            <a:p>
              <a:pPr defTabSz="914400"/>
              <a:endParaRPr>
                <a:solidFill>
                  <a:prstClr val="black"/>
                </a:solidFill>
                <a:latin typeface="Calibri"/>
              </a:endParaRPr>
            </a:p>
          </p:txBody>
        </p:sp>
        <p:sp>
          <p:nvSpPr>
            <p:cNvPr id="457" name="object 457"/>
            <p:cNvSpPr/>
            <p:nvPr/>
          </p:nvSpPr>
          <p:spPr>
            <a:xfrm>
              <a:off x="625855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458" name="object 458"/>
            <p:cNvSpPr/>
            <p:nvPr/>
          </p:nvSpPr>
          <p:spPr>
            <a:xfrm>
              <a:off x="6306820" y="2435860"/>
              <a:ext cx="54610" cy="764540"/>
            </a:xfrm>
            <a:custGeom>
              <a:avLst/>
              <a:gdLst/>
              <a:ahLst/>
              <a:cxnLst/>
              <a:rect l="l" t="t" r="r" b="b"/>
              <a:pathLst>
                <a:path w="54610" h="764539">
                  <a:moveTo>
                    <a:pt x="54609" y="0"/>
                  </a:moveTo>
                  <a:lnTo>
                    <a:pt x="0" y="0"/>
                  </a:lnTo>
                  <a:lnTo>
                    <a:pt x="0" y="764539"/>
                  </a:lnTo>
                  <a:lnTo>
                    <a:pt x="54609" y="764539"/>
                  </a:lnTo>
                  <a:lnTo>
                    <a:pt x="54609" y="0"/>
                  </a:lnTo>
                  <a:close/>
                </a:path>
              </a:pathLst>
            </a:custGeom>
            <a:solidFill>
              <a:srgbClr val="004790"/>
            </a:solidFill>
          </p:spPr>
          <p:txBody>
            <a:bodyPr wrap="square" lIns="0" tIns="0" rIns="0" bIns="0" rtlCol="0"/>
            <a:lstStyle/>
            <a:p>
              <a:pPr defTabSz="914400"/>
              <a:endParaRPr>
                <a:solidFill>
                  <a:prstClr val="black"/>
                </a:solidFill>
                <a:latin typeface="Calibri"/>
              </a:endParaRPr>
            </a:p>
          </p:txBody>
        </p:sp>
        <p:sp>
          <p:nvSpPr>
            <p:cNvPr id="459" name="object 459"/>
            <p:cNvSpPr/>
            <p:nvPr/>
          </p:nvSpPr>
          <p:spPr>
            <a:xfrm>
              <a:off x="635635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460" name="object 460"/>
            <p:cNvSpPr/>
            <p:nvPr/>
          </p:nvSpPr>
          <p:spPr>
            <a:xfrm>
              <a:off x="640460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4892"/>
            </a:solidFill>
          </p:spPr>
          <p:txBody>
            <a:bodyPr wrap="square" lIns="0" tIns="0" rIns="0" bIns="0" rtlCol="0"/>
            <a:lstStyle/>
            <a:p>
              <a:pPr defTabSz="914400"/>
              <a:endParaRPr>
                <a:solidFill>
                  <a:prstClr val="black"/>
                </a:solidFill>
                <a:latin typeface="Calibri"/>
              </a:endParaRPr>
            </a:p>
          </p:txBody>
        </p:sp>
        <p:sp>
          <p:nvSpPr>
            <p:cNvPr id="461" name="object 461"/>
            <p:cNvSpPr/>
            <p:nvPr/>
          </p:nvSpPr>
          <p:spPr>
            <a:xfrm>
              <a:off x="6454139"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462" name="object 462"/>
            <p:cNvSpPr/>
            <p:nvPr/>
          </p:nvSpPr>
          <p:spPr>
            <a:xfrm>
              <a:off x="650240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4994"/>
            </a:solidFill>
          </p:spPr>
          <p:txBody>
            <a:bodyPr wrap="square" lIns="0" tIns="0" rIns="0" bIns="0" rtlCol="0"/>
            <a:lstStyle/>
            <a:p>
              <a:pPr defTabSz="914400"/>
              <a:endParaRPr>
                <a:solidFill>
                  <a:prstClr val="black"/>
                </a:solidFill>
                <a:latin typeface="Calibri"/>
              </a:endParaRPr>
            </a:p>
          </p:txBody>
        </p:sp>
        <p:sp>
          <p:nvSpPr>
            <p:cNvPr id="463" name="object 463"/>
            <p:cNvSpPr/>
            <p:nvPr/>
          </p:nvSpPr>
          <p:spPr>
            <a:xfrm>
              <a:off x="655193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464" name="object 464"/>
            <p:cNvSpPr/>
            <p:nvPr/>
          </p:nvSpPr>
          <p:spPr>
            <a:xfrm>
              <a:off x="6600189"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4A96"/>
            </a:solidFill>
          </p:spPr>
          <p:txBody>
            <a:bodyPr wrap="square" lIns="0" tIns="0" rIns="0" bIns="0" rtlCol="0"/>
            <a:lstStyle/>
            <a:p>
              <a:pPr defTabSz="914400"/>
              <a:endParaRPr>
                <a:solidFill>
                  <a:prstClr val="black"/>
                </a:solidFill>
                <a:latin typeface="Calibri"/>
              </a:endParaRPr>
            </a:p>
          </p:txBody>
        </p:sp>
        <p:sp>
          <p:nvSpPr>
            <p:cNvPr id="465" name="object 465"/>
            <p:cNvSpPr/>
            <p:nvPr/>
          </p:nvSpPr>
          <p:spPr>
            <a:xfrm>
              <a:off x="664972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466" name="object 466"/>
            <p:cNvSpPr/>
            <p:nvPr/>
          </p:nvSpPr>
          <p:spPr>
            <a:xfrm>
              <a:off x="6697980" y="2435860"/>
              <a:ext cx="54610" cy="764540"/>
            </a:xfrm>
            <a:custGeom>
              <a:avLst/>
              <a:gdLst/>
              <a:ahLst/>
              <a:cxnLst/>
              <a:rect l="l" t="t" r="r" b="b"/>
              <a:pathLst>
                <a:path w="54609" h="764539">
                  <a:moveTo>
                    <a:pt x="54610" y="0"/>
                  </a:moveTo>
                  <a:lnTo>
                    <a:pt x="0" y="0"/>
                  </a:lnTo>
                  <a:lnTo>
                    <a:pt x="0" y="764539"/>
                  </a:lnTo>
                  <a:lnTo>
                    <a:pt x="54610" y="764539"/>
                  </a:lnTo>
                  <a:lnTo>
                    <a:pt x="54610" y="0"/>
                  </a:lnTo>
                  <a:close/>
                </a:path>
              </a:pathLst>
            </a:custGeom>
            <a:solidFill>
              <a:srgbClr val="004B99"/>
            </a:solidFill>
          </p:spPr>
          <p:txBody>
            <a:bodyPr wrap="square" lIns="0" tIns="0" rIns="0" bIns="0" rtlCol="0"/>
            <a:lstStyle/>
            <a:p>
              <a:pPr defTabSz="914400"/>
              <a:endParaRPr>
                <a:solidFill>
                  <a:prstClr val="black"/>
                </a:solidFill>
                <a:latin typeface="Calibri"/>
              </a:endParaRPr>
            </a:p>
          </p:txBody>
        </p:sp>
        <p:sp>
          <p:nvSpPr>
            <p:cNvPr id="467" name="object 467"/>
            <p:cNvSpPr/>
            <p:nvPr/>
          </p:nvSpPr>
          <p:spPr>
            <a:xfrm>
              <a:off x="6747509"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468" name="object 468"/>
            <p:cNvSpPr/>
            <p:nvPr/>
          </p:nvSpPr>
          <p:spPr>
            <a:xfrm>
              <a:off x="679577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4C9A"/>
            </a:solidFill>
          </p:spPr>
          <p:txBody>
            <a:bodyPr wrap="square" lIns="0" tIns="0" rIns="0" bIns="0" rtlCol="0"/>
            <a:lstStyle/>
            <a:p>
              <a:pPr defTabSz="914400"/>
              <a:endParaRPr>
                <a:solidFill>
                  <a:prstClr val="black"/>
                </a:solidFill>
                <a:latin typeface="Calibri"/>
              </a:endParaRPr>
            </a:p>
          </p:txBody>
        </p:sp>
        <p:sp>
          <p:nvSpPr>
            <p:cNvPr id="469" name="object 469"/>
            <p:cNvSpPr/>
            <p:nvPr/>
          </p:nvSpPr>
          <p:spPr>
            <a:xfrm>
              <a:off x="684530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sp>
          <p:nvSpPr>
            <p:cNvPr id="470" name="object 470"/>
            <p:cNvSpPr/>
            <p:nvPr/>
          </p:nvSpPr>
          <p:spPr>
            <a:xfrm>
              <a:off x="6893559" y="2435860"/>
              <a:ext cx="54610" cy="764540"/>
            </a:xfrm>
            <a:custGeom>
              <a:avLst/>
              <a:gdLst/>
              <a:ahLst/>
              <a:cxnLst/>
              <a:rect l="l" t="t" r="r" b="b"/>
              <a:pathLst>
                <a:path w="54609" h="764539">
                  <a:moveTo>
                    <a:pt x="54610" y="0"/>
                  </a:moveTo>
                  <a:lnTo>
                    <a:pt x="0" y="0"/>
                  </a:lnTo>
                  <a:lnTo>
                    <a:pt x="0" y="764539"/>
                  </a:lnTo>
                  <a:lnTo>
                    <a:pt x="54610" y="764539"/>
                  </a:lnTo>
                  <a:lnTo>
                    <a:pt x="54610" y="0"/>
                  </a:lnTo>
                  <a:close/>
                </a:path>
              </a:pathLst>
            </a:custGeom>
            <a:solidFill>
              <a:srgbClr val="004D9C"/>
            </a:solidFill>
          </p:spPr>
          <p:txBody>
            <a:bodyPr wrap="square" lIns="0" tIns="0" rIns="0" bIns="0" rtlCol="0"/>
            <a:lstStyle/>
            <a:p>
              <a:pPr defTabSz="914400"/>
              <a:endParaRPr>
                <a:solidFill>
                  <a:prstClr val="black"/>
                </a:solidFill>
                <a:latin typeface="Calibri"/>
              </a:endParaRPr>
            </a:p>
          </p:txBody>
        </p:sp>
        <p:sp>
          <p:nvSpPr>
            <p:cNvPr id="471" name="object 471"/>
            <p:cNvSpPr/>
            <p:nvPr/>
          </p:nvSpPr>
          <p:spPr>
            <a:xfrm>
              <a:off x="6943089"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472" name="object 472"/>
            <p:cNvSpPr/>
            <p:nvPr/>
          </p:nvSpPr>
          <p:spPr>
            <a:xfrm>
              <a:off x="699135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4E9E"/>
            </a:solidFill>
          </p:spPr>
          <p:txBody>
            <a:bodyPr wrap="square" lIns="0" tIns="0" rIns="0" bIns="0" rtlCol="0"/>
            <a:lstStyle/>
            <a:p>
              <a:pPr defTabSz="914400"/>
              <a:endParaRPr>
                <a:solidFill>
                  <a:prstClr val="black"/>
                </a:solidFill>
                <a:latin typeface="Calibri"/>
              </a:endParaRPr>
            </a:p>
          </p:txBody>
        </p:sp>
        <p:sp>
          <p:nvSpPr>
            <p:cNvPr id="473" name="object 473"/>
            <p:cNvSpPr/>
            <p:nvPr/>
          </p:nvSpPr>
          <p:spPr>
            <a:xfrm>
              <a:off x="704088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474" name="object 474"/>
            <p:cNvSpPr/>
            <p:nvPr/>
          </p:nvSpPr>
          <p:spPr>
            <a:xfrm>
              <a:off x="7089139"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4FA0"/>
            </a:solidFill>
          </p:spPr>
          <p:txBody>
            <a:bodyPr wrap="square" lIns="0" tIns="0" rIns="0" bIns="0" rtlCol="0"/>
            <a:lstStyle/>
            <a:p>
              <a:pPr defTabSz="914400"/>
              <a:endParaRPr>
                <a:solidFill>
                  <a:prstClr val="black"/>
                </a:solidFill>
                <a:latin typeface="Calibri"/>
              </a:endParaRPr>
            </a:p>
          </p:txBody>
        </p:sp>
        <p:sp>
          <p:nvSpPr>
            <p:cNvPr id="475" name="object 475"/>
            <p:cNvSpPr/>
            <p:nvPr/>
          </p:nvSpPr>
          <p:spPr>
            <a:xfrm>
              <a:off x="713867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476" name="object 476"/>
            <p:cNvSpPr/>
            <p:nvPr/>
          </p:nvSpPr>
          <p:spPr>
            <a:xfrm>
              <a:off x="7186930" y="2435860"/>
              <a:ext cx="54610" cy="764540"/>
            </a:xfrm>
            <a:custGeom>
              <a:avLst/>
              <a:gdLst/>
              <a:ahLst/>
              <a:cxnLst/>
              <a:rect l="l" t="t" r="r" b="b"/>
              <a:pathLst>
                <a:path w="54609" h="764539">
                  <a:moveTo>
                    <a:pt x="54610" y="0"/>
                  </a:moveTo>
                  <a:lnTo>
                    <a:pt x="0" y="0"/>
                  </a:lnTo>
                  <a:lnTo>
                    <a:pt x="0" y="764539"/>
                  </a:lnTo>
                  <a:lnTo>
                    <a:pt x="54610" y="764539"/>
                  </a:lnTo>
                  <a:lnTo>
                    <a:pt x="54610" y="0"/>
                  </a:lnTo>
                  <a:close/>
                </a:path>
              </a:pathLst>
            </a:custGeom>
            <a:solidFill>
              <a:srgbClr val="0050A2"/>
            </a:solidFill>
          </p:spPr>
          <p:txBody>
            <a:bodyPr wrap="square" lIns="0" tIns="0" rIns="0" bIns="0" rtlCol="0"/>
            <a:lstStyle/>
            <a:p>
              <a:pPr defTabSz="914400"/>
              <a:endParaRPr>
                <a:solidFill>
                  <a:prstClr val="black"/>
                </a:solidFill>
                <a:latin typeface="Calibri"/>
              </a:endParaRPr>
            </a:p>
          </p:txBody>
        </p:sp>
        <p:sp>
          <p:nvSpPr>
            <p:cNvPr id="477" name="object 477"/>
            <p:cNvSpPr/>
            <p:nvPr/>
          </p:nvSpPr>
          <p:spPr>
            <a:xfrm>
              <a:off x="723646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478" name="object 478"/>
            <p:cNvSpPr/>
            <p:nvPr/>
          </p:nvSpPr>
          <p:spPr>
            <a:xfrm>
              <a:off x="728472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1A4"/>
            </a:solidFill>
          </p:spPr>
          <p:txBody>
            <a:bodyPr wrap="square" lIns="0" tIns="0" rIns="0" bIns="0" rtlCol="0"/>
            <a:lstStyle/>
            <a:p>
              <a:pPr defTabSz="914400"/>
              <a:endParaRPr>
                <a:solidFill>
                  <a:prstClr val="black"/>
                </a:solidFill>
                <a:latin typeface="Calibri"/>
              </a:endParaRPr>
            </a:p>
          </p:txBody>
        </p:sp>
        <p:sp>
          <p:nvSpPr>
            <p:cNvPr id="479" name="object 479"/>
            <p:cNvSpPr/>
            <p:nvPr/>
          </p:nvSpPr>
          <p:spPr>
            <a:xfrm>
              <a:off x="7334249"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480" name="object 480"/>
            <p:cNvSpPr/>
            <p:nvPr/>
          </p:nvSpPr>
          <p:spPr>
            <a:xfrm>
              <a:off x="7382510" y="2435860"/>
              <a:ext cx="54610" cy="764540"/>
            </a:xfrm>
            <a:custGeom>
              <a:avLst/>
              <a:gdLst/>
              <a:ahLst/>
              <a:cxnLst/>
              <a:rect l="l" t="t" r="r" b="b"/>
              <a:pathLst>
                <a:path w="54609" h="764539">
                  <a:moveTo>
                    <a:pt x="54610" y="0"/>
                  </a:moveTo>
                  <a:lnTo>
                    <a:pt x="0" y="0"/>
                  </a:lnTo>
                  <a:lnTo>
                    <a:pt x="0" y="764539"/>
                  </a:lnTo>
                  <a:lnTo>
                    <a:pt x="54610" y="764539"/>
                  </a:lnTo>
                  <a:lnTo>
                    <a:pt x="54610" y="0"/>
                  </a:lnTo>
                  <a:close/>
                </a:path>
              </a:pathLst>
            </a:custGeom>
            <a:solidFill>
              <a:srgbClr val="0052A6"/>
            </a:solidFill>
          </p:spPr>
          <p:txBody>
            <a:bodyPr wrap="square" lIns="0" tIns="0" rIns="0" bIns="0" rtlCol="0"/>
            <a:lstStyle/>
            <a:p>
              <a:pPr defTabSz="914400"/>
              <a:endParaRPr>
                <a:solidFill>
                  <a:prstClr val="black"/>
                </a:solidFill>
                <a:latin typeface="Calibri"/>
              </a:endParaRPr>
            </a:p>
          </p:txBody>
        </p:sp>
        <p:sp>
          <p:nvSpPr>
            <p:cNvPr id="481" name="object 481"/>
            <p:cNvSpPr/>
            <p:nvPr/>
          </p:nvSpPr>
          <p:spPr>
            <a:xfrm>
              <a:off x="7432039"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482" name="object 482"/>
            <p:cNvSpPr/>
            <p:nvPr/>
          </p:nvSpPr>
          <p:spPr>
            <a:xfrm>
              <a:off x="7480299"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53A8"/>
            </a:solidFill>
          </p:spPr>
          <p:txBody>
            <a:bodyPr wrap="square" lIns="0" tIns="0" rIns="0" bIns="0" rtlCol="0"/>
            <a:lstStyle/>
            <a:p>
              <a:pPr defTabSz="914400"/>
              <a:endParaRPr>
                <a:solidFill>
                  <a:prstClr val="black"/>
                </a:solidFill>
                <a:latin typeface="Calibri"/>
              </a:endParaRPr>
            </a:p>
          </p:txBody>
        </p:sp>
        <p:sp>
          <p:nvSpPr>
            <p:cNvPr id="483" name="object 483"/>
            <p:cNvSpPr/>
            <p:nvPr/>
          </p:nvSpPr>
          <p:spPr>
            <a:xfrm>
              <a:off x="752983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484" name="object 484"/>
            <p:cNvSpPr/>
            <p:nvPr/>
          </p:nvSpPr>
          <p:spPr>
            <a:xfrm>
              <a:off x="7578089"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4AA"/>
            </a:solidFill>
          </p:spPr>
          <p:txBody>
            <a:bodyPr wrap="square" lIns="0" tIns="0" rIns="0" bIns="0" rtlCol="0"/>
            <a:lstStyle/>
            <a:p>
              <a:pPr defTabSz="914400"/>
              <a:endParaRPr>
                <a:solidFill>
                  <a:prstClr val="black"/>
                </a:solidFill>
                <a:latin typeface="Calibri"/>
              </a:endParaRPr>
            </a:p>
          </p:txBody>
        </p:sp>
        <p:sp>
          <p:nvSpPr>
            <p:cNvPr id="485" name="object 485"/>
            <p:cNvSpPr/>
            <p:nvPr/>
          </p:nvSpPr>
          <p:spPr>
            <a:xfrm>
              <a:off x="762762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486" name="object 486"/>
            <p:cNvSpPr/>
            <p:nvPr/>
          </p:nvSpPr>
          <p:spPr>
            <a:xfrm>
              <a:off x="7675880" y="2435860"/>
              <a:ext cx="54610" cy="764540"/>
            </a:xfrm>
            <a:custGeom>
              <a:avLst/>
              <a:gdLst/>
              <a:ahLst/>
              <a:cxnLst/>
              <a:rect l="l" t="t" r="r" b="b"/>
              <a:pathLst>
                <a:path w="54609" h="764539">
                  <a:moveTo>
                    <a:pt x="54610" y="0"/>
                  </a:moveTo>
                  <a:lnTo>
                    <a:pt x="0" y="0"/>
                  </a:lnTo>
                  <a:lnTo>
                    <a:pt x="0" y="764539"/>
                  </a:lnTo>
                  <a:lnTo>
                    <a:pt x="54610" y="764539"/>
                  </a:lnTo>
                  <a:lnTo>
                    <a:pt x="54610" y="0"/>
                  </a:lnTo>
                  <a:close/>
                </a:path>
              </a:pathLst>
            </a:custGeom>
            <a:solidFill>
              <a:srgbClr val="0055AC"/>
            </a:solidFill>
          </p:spPr>
          <p:txBody>
            <a:bodyPr wrap="square" lIns="0" tIns="0" rIns="0" bIns="0" rtlCol="0"/>
            <a:lstStyle/>
            <a:p>
              <a:pPr defTabSz="914400"/>
              <a:endParaRPr>
                <a:solidFill>
                  <a:prstClr val="black"/>
                </a:solidFill>
                <a:latin typeface="Calibri"/>
              </a:endParaRPr>
            </a:p>
          </p:txBody>
        </p:sp>
        <p:sp>
          <p:nvSpPr>
            <p:cNvPr id="487" name="object 487"/>
            <p:cNvSpPr/>
            <p:nvPr/>
          </p:nvSpPr>
          <p:spPr>
            <a:xfrm>
              <a:off x="772541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488" name="object 488"/>
            <p:cNvSpPr/>
            <p:nvPr/>
          </p:nvSpPr>
          <p:spPr>
            <a:xfrm>
              <a:off x="777367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6AE"/>
            </a:solidFill>
          </p:spPr>
          <p:txBody>
            <a:bodyPr wrap="square" lIns="0" tIns="0" rIns="0" bIns="0" rtlCol="0"/>
            <a:lstStyle/>
            <a:p>
              <a:pPr defTabSz="914400"/>
              <a:endParaRPr>
                <a:solidFill>
                  <a:prstClr val="black"/>
                </a:solidFill>
                <a:latin typeface="Calibri"/>
              </a:endParaRPr>
            </a:p>
          </p:txBody>
        </p:sp>
        <p:sp>
          <p:nvSpPr>
            <p:cNvPr id="489" name="object 489"/>
            <p:cNvSpPr/>
            <p:nvPr/>
          </p:nvSpPr>
          <p:spPr>
            <a:xfrm>
              <a:off x="7823199"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490" name="object 490"/>
            <p:cNvSpPr/>
            <p:nvPr/>
          </p:nvSpPr>
          <p:spPr>
            <a:xfrm>
              <a:off x="787146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7B0"/>
            </a:solidFill>
          </p:spPr>
          <p:txBody>
            <a:bodyPr wrap="square" lIns="0" tIns="0" rIns="0" bIns="0" rtlCol="0"/>
            <a:lstStyle/>
            <a:p>
              <a:pPr defTabSz="914400"/>
              <a:endParaRPr>
                <a:solidFill>
                  <a:prstClr val="black"/>
                </a:solidFill>
                <a:latin typeface="Calibri"/>
              </a:endParaRPr>
            </a:p>
          </p:txBody>
        </p:sp>
        <p:sp>
          <p:nvSpPr>
            <p:cNvPr id="491" name="object 491"/>
            <p:cNvSpPr/>
            <p:nvPr/>
          </p:nvSpPr>
          <p:spPr>
            <a:xfrm>
              <a:off x="7920989"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492" name="object 492"/>
            <p:cNvSpPr/>
            <p:nvPr/>
          </p:nvSpPr>
          <p:spPr>
            <a:xfrm>
              <a:off x="7969249"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58B2"/>
            </a:solidFill>
          </p:spPr>
          <p:txBody>
            <a:bodyPr wrap="square" lIns="0" tIns="0" rIns="0" bIns="0" rtlCol="0"/>
            <a:lstStyle/>
            <a:p>
              <a:pPr defTabSz="914400"/>
              <a:endParaRPr>
                <a:solidFill>
                  <a:prstClr val="black"/>
                </a:solidFill>
                <a:latin typeface="Calibri"/>
              </a:endParaRPr>
            </a:p>
          </p:txBody>
        </p:sp>
        <p:sp>
          <p:nvSpPr>
            <p:cNvPr id="493" name="object 493"/>
            <p:cNvSpPr/>
            <p:nvPr/>
          </p:nvSpPr>
          <p:spPr>
            <a:xfrm>
              <a:off x="801878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sp>
          <p:nvSpPr>
            <p:cNvPr id="494" name="object 494"/>
            <p:cNvSpPr/>
            <p:nvPr/>
          </p:nvSpPr>
          <p:spPr>
            <a:xfrm>
              <a:off x="8067039"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9B4"/>
            </a:solidFill>
          </p:spPr>
          <p:txBody>
            <a:bodyPr wrap="square" lIns="0" tIns="0" rIns="0" bIns="0" rtlCol="0"/>
            <a:lstStyle/>
            <a:p>
              <a:pPr defTabSz="914400"/>
              <a:endParaRPr>
                <a:solidFill>
                  <a:prstClr val="black"/>
                </a:solidFill>
                <a:latin typeface="Calibri"/>
              </a:endParaRPr>
            </a:p>
          </p:txBody>
        </p:sp>
        <p:sp>
          <p:nvSpPr>
            <p:cNvPr id="495" name="object 495"/>
            <p:cNvSpPr/>
            <p:nvPr/>
          </p:nvSpPr>
          <p:spPr>
            <a:xfrm>
              <a:off x="811657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496" name="object 496"/>
            <p:cNvSpPr/>
            <p:nvPr/>
          </p:nvSpPr>
          <p:spPr>
            <a:xfrm>
              <a:off x="816483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AB6"/>
            </a:solidFill>
          </p:spPr>
          <p:txBody>
            <a:bodyPr wrap="square" lIns="0" tIns="0" rIns="0" bIns="0" rtlCol="0"/>
            <a:lstStyle/>
            <a:p>
              <a:pPr defTabSz="914400"/>
              <a:endParaRPr>
                <a:solidFill>
                  <a:prstClr val="black"/>
                </a:solidFill>
                <a:latin typeface="Calibri"/>
              </a:endParaRPr>
            </a:p>
          </p:txBody>
        </p:sp>
        <p:sp>
          <p:nvSpPr>
            <p:cNvPr id="497" name="object 497"/>
            <p:cNvSpPr/>
            <p:nvPr/>
          </p:nvSpPr>
          <p:spPr>
            <a:xfrm>
              <a:off x="821436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498" name="object 498"/>
            <p:cNvSpPr/>
            <p:nvPr/>
          </p:nvSpPr>
          <p:spPr>
            <a:xfrm>
              <a:off x="8262620"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5BB8"/>
            </a:solidFill>
          </p:spPr>
          <p:txBody>
            <a:bodyPr wrap="square" lIns="0" tIns="0" rIns="0" bIns="0" rtlCol="0"/>
            <a:lstStyle/>
            <a:p>
              <a:pPr defTabSz="914400"/>
              <a:endParaRPr>
                <a:solidFill>
                  <a:prstClr val="black"/>
                </a:solidFill>
                <a:latin typeface="Calibri"/>
              </a:endParaRPr>
            </a:p>
          </p:txBody>
        </p:sp>
        <p:sp>
          <p:nvSpPr>
            <p:cNvPr id="499" name="object 499"/>
            <p:cNvSpPr/>
            <p:nvPr/>
          </p:nvSpPr>
          <p:spPr>
            <a:xfrm>
              <a:off x="8312149"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500" name="object 500"/>
            <p:cNvSpPr/>
            <p:nvPr/>
          </p:nvSpPr>
          <p:spPr>
            <a:xfrm>
              <a:off x="836041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CBA"/>
            </a:solidFill>
          </p:spPr>
          <p:txBody>
            <a:bodyPr wrap="square" lIns="0" tIns="0" rIns="0" bIns="0" rtlCol="0"/>
            <a:lstStyle/>
            <a:p>
              <a:pPr defTabSz="914400"/>
              <a:endParaRPr>
                <a:solidFill>
                  <a:prstClr val="black"/>
                </a:solidFill>
                <a:latin typeface="Calibri"/>
              </a:endParaRPr>
            </a:p>
          </p:txBody>
        </p:sp>
        <p:sp>
          <p:nvSpPr>
            <p:cNvPr id="501" name="object 501"/>
            <p:cNvSpPr/>
            <p:nvPr/>
          </p:nvSpPr>
          <p:spPr>
            <a:xfrm>
              <a:off x="8409939"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502" name="object 502"/>
            <p:cNvSpPr/>
            <p:nvPr/>
          </p:nvSpPr>
          <p:spPr>
            <a:xfrm>
              <a:off x="8458199"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5DBC"/>
            </a:solidFill>
          </p:spPr>
          <p:txBody>
            <a:bodyPr wrap="square" lIns="0" tIns="0" rIns="0" bIns="0" rtlCol="0"/>
            <a:lstStyle/>
            <a:p>
              <a:pPr defTabSz="914400"/>
              <a:endParaRPr>
                <a:solidFill>
                  <a:prstClr val="black"/>
                </a:solidFill>
                <a:latin typeface="Calibri"/>
              </a:endParaRPr>
            </a:p>
          </p:txBody>
        </p:sp>
        <p:sp>
          <p:nvSpPr>
            <p:cNvPr id="503" name="object 503"/>
            <p:cNvSpPr/>
            <p:nvPr/>
          </p:nvSpPr>
          <p:spPr>
            <a:xfrm>
              <a:off x="850773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504" name="object 504"/>
            <p:cNvSpPr/>
            <p:nvPr/>
          </p:nvSpPr>
          <p:spPr>
            <a:xfrm>
              <a:off x="8555989"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5EBE"/>
            </a:solidFill>
          </p:spPr>
          <p:txBody>
            <a:bodyPr wrap="square" lIns="0" tIns="0" rIns="0" bIns="0" rtlCol="0"/>
            <a:lstStyle/>
            <a:p>
              <a:pPr defTabSz="914400"/>
              <a:endParaRPr>
                <a:solidFill>
                  <a:prstClr val="black"/>
                </a:solidFill>
                <a:latin typeface="Calibri"/>
              </a:endParaRPr>
            </a:p>
          </p:txBody>
        </p:sp>
        <p:sp>
          <p:nvSpPr>
            <p:cNvPr id="505" name="object 505"/>
            <p:cNvSpPr/>
            <p:nvPr/>
          </p:nvSpPr>
          <p:spPr>
            <a:xfrm>
              <a:off x="860552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506" name="object 506"/>
            <p:cNvSpPr/>
            <p:nvPr/>
          </p:nvSpPr>
          <p:spPr>
            <a:xfrm>
              <a:off x="865378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FC0"/>
            </a:solidFill>
          </p:spPr>
          <p:txBody>
            <a:bodyPr wrap="square" lIns="0" tIns="0" rIns="0" bIns="0" rtlCol="0"/>
            <a:lstStyle/>
            <a:p>
              <a:pPr defTabSz="914400"/>
              <a:endParaRPr>
                <a:solidFill>
                  <a:prstClr val="black"/>
                </a:solidFill>
                <a:latin typeface="Calibri"/>
              </a:endParaRPr>
            </a:p>
          </p:txBody>
        </p:sp>
        <p:sp>
          <p:nvSpPr>
            <p:cNvPr id="507" name="object 507"/>
            <p:cNvSpPr/>
            <p:nvPr/>
          </p:nvSpPr>
          <p:spPr>
            <a:xfrm>
              <a:off x="870331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sp>
          <p:nvSpPr>
            <p:cNvPr id="508" name="object 508"/>
            <p:cNvSpPr/>
            <p:nvPr/>
          </p:nvSpPr>
          <p:spPr>
            <a:xfrm>
              <a:off x="8751570"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60C2"/>
            </a:solidFill>
          </p:spPr>
          <p:txBody>
            <a:bodyPr wrap="square" lIns="0" tIns="0" rIns="0" bIns="0" rtlCol="0"/>
            <a:lstStyle/>
            <a:p>
              <a:pPr defTabSz="914400"/>
              <a:endParaRPr>
                <a:solidFill>
                  <a:prstClr val="black"/>
                </a:solidFill>
                <a:latin typeface="Calibri"/>
              </a:endParaRPr>
            </a:p>
          </p:txBody>
        </p:sp>
        <p:sp>
          <p:nvSpPr>
            <p:cNvPr id="509" name="object 509"/>
            <p:cNvSpPr/>
            <p:nvPr/>
          </p:nvSpPr>
          <p:spPr>
            <a:xfrm>
              <a:off x="8801099"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510" name="object 510"/>
            <p:cNvSpPr/>
            <p:nvPr/>
          </p:nvSpPr>
          <p:spPr>
            <a:xfrm>
              <a:off x="884936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61C4"/>
            </a:solidFill>
          </p:spPr>
          <p:txBody>
            <a:bodyPr wrap="square" lIns="0" tIns="0" rIns="0" bIns="0" rtlCol="0"/>
            <a:lstStyle/>
            <a:p>
              <a:pPr defTabSz="914400"/>
              <a:endParaRPr>
                <a:solidFill>
                  <a:prstClr val="black"/>
                </a:solidFill>
                <a:latin typeface="Calibri"/>
              </a:endParaRPr>
            </a:p>
          </p:txBody>
        </p:sp>
        <p:sp>
          <p:nvSpPr>
            <p:cNvPr id="511" name="object 511"/>
            <p:cNvSpPr/>
            <p:nvPr/>
          </p:nvSpPr>
          <p:spPr>
            <a:xfrm>
              <a:off x="8898889"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512" name="object 512"/>
            <p:cNvSpPr/>
            <p:nvPr/>
          </p:nvSpPr>
          <p:spPr>
            <a:xfrm>
              <a:off x="8947149"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62C6"/>
            </a:solidFill>
          </p:spPr>
          <p:txBody>
            <a:bodyPr wrap="square" lIns="0" tIns="0" rIns="0" bIns="0" rtlCol="0"/>
            <a:lstStyle/>
            <a:p>
              <a:pPr defTabSz="914400"/>
              <a:endParaRPr>
                <a:solidFill>
                  <a:prstClr val="black"/>
                </a:solidFill>
                <a:latin typeface="Calibri"/>
              </a:endParaRPr>
            </a:p>
          </p:txBody>
        </p:sp>
        <p:sp>
          <p:nvSpPr>
            <p:cNvPr id="513" name="object 513"/>
            <p:cNvSpPr/>
            <p:nvPr/>
          </p:nvSpPr>
          <p:spPr>
            <a:xfrm>
              <a:off x="899668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514" name="object 514"/>
            <p:cNvSpPr/>
            <p:nvPr/>
          </p:nvSpPr>
          <p:spPr>
            <a:xfrm>
              <a:off x="9044939"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63C8"/>
            </a:solidFill>
          </p:spPr>
          <p:txBody>
            <a:bodyPr wrap="square" lIns="0" tIns="0" rIns="0" bIns="0" rtlCol="0"/>
            <a:lstStyle/>
            <a:p>
              <a:pPr defTabSz="914400"/>
              <a:endParaRPr>
                <a:solidFill>
                  <a:prstClr val="black"/>
                </a:solidFill>
                <a:latin typeface="Calibri"/>
              </a:endParaRPr>
            </a:p>
          </p:txBody>
        </p:sp>
        <p:sp>
          <p:nvSpPr>
            <p:cNvPr id="515" name="object 515"/>
            <p:cNvSpPr/>
            <p:nvPr/>
          </p:nvSpPr>
          <p:spPr>
            <a:xfrm>
              <a:off x="9094470" y="2438400"/>
              <a:ext cx="46990" cy="762000"/>
            </a:xfrm>
            <a:custGeom>
              <a:avLst/>
              <a:gdLst/>
              <a:ahLst/>
              <a:cxnLst/>
              <a:rect l="l" t="t" r="r" b="b"/>
              <a:pathLst>
                <a:path w="46990" h="762000">
                  <a:moveTo>
                    <a:pt x="0" y="762000"/>
                  </a:moveTo>
                  <a:lnTo>
                    <a:pt x="0" y="0"/>
                  </a:lnTo>
                  <a:lnTo>
                    <a:pt x="46989" y="0"/>
                  </a:lnTo>
                  <a:lnTo>
                    <a:pt x="46989" y="762000"/>
                  </a:lnTo>
                  <a:lnTo>
                    <a:pt x="0" y="762000"/>
                  </a:lnTo>
                  <a:close/>
                </a:path>
              </a:pathLst>
            </a:custGeom>
            <a:solidFill>
              <a:srgbClr val="0064C9"/>
            </a:solidFill>
          </p:spPr>
          <p:txBody>
            <a:bodyPr wrap="square" lIns="0" tIns="0" rIns="0" bIns="0" rtlCol="0"/>
            <a:lstStyle/>
            <a:p>
              <a:pPr defTabSz="914400"/>
              <a:endParaRPr>
                <a:solidFill>
                  <a:prstClr val="black"/>
                </a:solidFill>
                <a:latin typeface="Calibri"/>
              </a:endParaRPr>
            </a:p>
          </p:txBody>
        </p:sp>
      </p:grpSp>
      <p:sp>
        <p:nvSpPr>
          <p:cNvPr id="516" name="object 516"/>
          <p:cNvSpPr/>
          <p:nvPr/>
        </p:nvSpPr>
        <p:spPr>
          <a:xfrm>
            <a:off x="1524000" y="3505200"/>
            <a:ext cx="4724400" cy="152400"/>
          </a:xfrm>
          <a:custGeom>
            <a:avLst/>
            <a:gdLst/>
            <a:ahLst/>
            <a:cxnLst/>
            <a:rect l="l" t="t" r="r" b="b"/>
            <a:pathLst>
              <a:path w="4724400" h="152400">
                <a:moveTo>
                  <a:pt x="4724400" y="0"/>
                </a:moveTo>
                <a:lnTo>
                  <a:pt x="0" y="0"/>
                </a:lnTo>
                <a:lnTo>
                  <a:pt x="0" y="152400"/>
                </a:lnTo>
                <a:lnTo>
                  <a:pt x="4724400" y="152400"/>
                </a:lnTo>
                <a:close/>
              </a:path>
            </a:pathLst>
          </a:custGeom>
          <a:solidFill>
            <a:srgbClr val="00CCFF">
              <a:alpha val="50000"/>
            </a:srgbClr>
          </a:solidFill>
        </p:spPr>
        <p:txBody>
          <a:bodyPr wrap="square" lIns="0" tIns="0" rIns="0" bIns="0" rtlCol="0"/>
          <a:lstStyle/>
          <a:p>
            <a:pPr defTabSz="914400"/>
            <a:endParaRPr>
              <a:solidFill>
                <a:prstClr val="black"/>
              </a:solidFill>
              <a:latin typeface="Calibri"/>
            </a:endParaRPr>
          </a:p>
        </p:txBody>
      </p:sp>
      <p:sp>
        <p:nvSpPr>
          <p:cNvPr id="517" name="object 517"/>
          <p:cNvSpPr/>
          <p:nvPr/>
        </p:nvSpPr>
        <p:spPr>
          <a:xfrm>
            <a:off x="2209800" y="980439"/>
            <a:ext cx="7772400" cy="1225550"/>
          </a:xfrm>
          <a:custGeom>
            <a:avLst/>
            <a:gdLst/>
            <a:ahLst/>
            <a:cxnLst/>
            <a:rect l="l" t="t" r="r" b="b"/>
            <a:pathLst>
              <a:path w="7772400" h="1225550">
                <a:moveTo>
                  <a:pt x="7772400" y="0"/>
                </a:moveTo>
                <a:lnTo>
                  <a:pt x="0" y="0"/>
                </a:lnTo>
                <a:lnTo>
                  <a:pt x="0" y="1225550"/>
                </a:lnTo>
                <a:lnTo>
                  <a:pt x="7772400" y="1225550"/>
                </a:lnTo>
                <a:close/>
              </a:path>
            </a:pathLst>
          </a:custGeom>
          <a:solidFill>
            <a:srgbClr val="FFFFFF"/>
          </a:solidFill>
        </p:spPr>
        <p:txBody>
          <a:bodyPr wrap="square" lIns="0" tIns="0" rIns="0" bIns="0" rtlCol="0"/>
          <a:lstStyle/>
          <a:p>
            <a:pPr defTabSz="914400"/>
            <a:endParaRPr>
              <a:solidFill>
                <a:prstClr val="black"/>
              </a:solidFill>
              <a:latin typeface="Calibri"/>
            </a:endParaRPr>
          </a:p>
        </p:txBody>
      </p:sp>
      <p:sp>
        <p:nvSpPr>
          <p:cNvPr id="518" name="object 518"/>
          <p:cNvSpPr txBox="1">
            <a:spLocks noGrp="1"/>
          </p:cNvSpPr>
          <p:nvPr>
            <p:ph type="title"/>
          </p:nvPr>
        </p:nvSpPr>
        <p:spPr>
          <a:xfrm>
            <a:off x="4022090" y="1245870"/>
            <a:ext cx="4140835" cy="695960"/>
          </a:xfrm>
          <a:prstGeom prst="rect">
            <a:avLst/>
          </a:prstGeom>
        </p:spPr>
        <p:txBody>
          <a:bodyPr vert="horz" wrap="square" lIns="0" tIns="12700" rIns="0" bIns="0" rtlCol="0">
            <a:spAutoFit/>
          </a:bodyPr>
          <a:lstStyle/>
          <a:p>
            <a:pPr marL="12700" algn="ctr">
              <a:spcBef>
                <a:spcPts val="100"/>
              </a:spcBef>
            </a:pPr>
            <a:r>
              <a:rPr lang="sr-Cyrl-RS" sz="4400" spc="-85" dirty="0">
                <a:solidFill>
                  <a:srgbClr val="004C99"/>
                </a:solidFill>
                <a:latin typeface="Times New Roman"/>
                <a:cs typeface="Times New Roman"/>
              </a:rPr>
              <a:t>Вакум</a:t>
            </a:r>
            <a:endParaRPr sz="4400" dirty="0">
              <a:latin typeface="Times New Roman"/>
              <a:cs typeface="Times New Roman"/>
            </a:endParaRPr>
          </a:p>
        </p:txBody>
      </p:sp>
      <p:sp>
        <p:nvSpPr>
          <p:cNvPr id="520" name="object 520"/>
          <p:cNvSpPr/>
          <p:nvPr/>
        </p:nvSpPr>
        <p:spPr>
          <a:xfrm>
            <a:off x="5451442" y="2700019"/>
            <a:ext cx="3723639" cy="3651250"/>
          </a:xfrm>
          <a:prstGeom prst="rect">
            <a:avLst/>
          </a:prstGeom>
          <a:blipFill>
            <a:blip r:embed="rId2" cstate="print"/>
            <a:stretch>
              <a:fillRect/>
            </a:stretch>
          </a:blipFill>
        </p:spPr>
        <p:txBody>
          <a:bodyPr wrap="square" lIns="0" tIns="0" rIns="0" bIns="0" rtlCol="0"/>
          <a:lstStyle/>
          <a:p>
            <a:pPr defTabSz="914400"/>
            <a:endParaRPr>
              <a:solidFill>
                <a:prstClr val="black"/>
              </a:solidFill>
              <a:latin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 xmlns:a16="http://schemas.microsoft.com/office/drawing/2014/main" id="{7D5B0AD9-3F0F-4EC5-9B8E-BF0311057ABE}"/>
              </a:ext>
            </a:extLst>
          </p:cNvPr>
          <p:cNvSpPr>
            <a:spLocks noGrp="1"/>
          </p:cNvSpPr>
          <p:nvPr>
            <p:ph type="title"/>
          </p:nvPr>
        </p:nvSpPr>
        <p:spPr>
          <a:xfrm>
            <a:off x="750367" y="298829"/>
            <a:ext cx="10691265" cy="1450102"/>
          </a:xfrm>
        </p:spPr>
        <p:style>
          <a:lnRef idx="1">
            <a:schemeClr val="accent3"/>
          </a:lnRef>
          <a:fillRef idx="3">
            <a:schemeClr val="accent3"/>
          </a:fillRef>
          <a:effectRef idx="2">
            <a:schemeClr val="accent3"/>
          </a:effectRef>
          <a:fontRef idx="minor">
            <a:schemeClr val="lt1"/>
          </a:fontRef>
        </p:style>
        <p:txBody>
          <a:bodyPr>
            <a:normAutofit fontScale="90000"/>
          </a:bodyPr>
          <a:lstStyle/>
          <a:p>
            <a:r>
              <a:rPr lang="sr-Cyrl-RS" sz="3200" dirty="0"/>
              <a:t>Инструментално довршавање порођаја</a:t>
            </a:r>
            <a:br>
              <a:rPr lang="sr-Cyrl-RS" sz="3200" dirty="0"/>
            </a:br>
            <a:r>
              <a:rPr lang="sr-Cyrl-RS" sz="3200" dirty="0"/>
              <a:t>вакум, форцепс</a:t>
            </a:r>
            <a:br>
              <a:rPr lang="sr-Cyrl-RS" sz="3200" dirty="0"/>
            </a:br>
            <a:r>
              <a:rPr lang="sr-Cyrl-RS" sz="3200" dirty="0"/>
              <a:t>услови:</a:t>
            </a:r>
            <a:endParaRPr lang="en-US" sz="3200" dirty="0"/>
          </a:p>
        </p:txBody>
      </p:sp>
      <p:sp>
        <p:nvSpPr>
          <p:cNvPr id="10" name="Content Placeholder 9">
            <a:extLst>
              <a:ext uri="{FF2B5EF4-FFF2-40B4-BE49-F238E27FC236}">
                <a16:creationId xmlns="" xmlns:a16="http://schemas.microsoft.com/office/drawing/2014/main" id="{D0E1646C-0A32-41AB-8F9E-C5B758A6C8B3}"/>
              </a:ext>
            </a:extLst>
          </p:cNvPr>
          <p:cNvSpPr>
            <a:spLocks noGrp="1"/>
          </p:cNvSpPr>
          <p:nvPr>
            <p:ph sz="half" idx="1"/>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sr-Cyrl-RS" dirty="0"/>
              <a:t>Потпуно изравнат грлић и комплетна дилатација</a:t>
            </a:r>
          </a:p>
          <a:p>
            <a:r>
              <a:rPr lang="sr-Cyrl-RS" dirty="0"/>
              <a:t>Прснути или </a:t>
            </a:r>
            <a:r>
              <a:rPr lang="sr-Cyrl-RS" dirty="0" err="1"/>
              <a:t>прокинути</a:t>
            </a:r>
            <a:r>
              <a:rPr lang="sr-Cyrl-RS" dirty="0"/>
              <a:t> плодови овојци</a:t>
            </a:r>
          </a:p>
          <a:p>
            <a:r>
              <a:rPr lang="sr-Cyrl-RS" dirty="0"/>
              <a:t>Да не постоји јаче сужење коштаног или меког дела порођајног пута</a:t>
            </a:r>
          </a:p>
          <a:p>
            <a:r>
              <a:rPr lang="sr-Cyrl-RS" dirty="0"/>
              <a:t>Да је плод жив</a:t>
            </a:r>
          </a:p>
          <a:p>
            <a:r>
              <a:rPr lang="sr-Cyrl-RS" dirty="0"/>
              <a:t>Да се главица налази на излазу из карлице</a:t>
            </a:r>
            <a:endParaRPr lang="en-US" dirty="0"/>
          </a:p>
        </p:txBody>
      </p:sp>
      <p:sp>
        <p:nvSpPr>
          <p:cNvPr id="11" name="Content Placeholder 10">
            <a:extLst>
              <a:ext uri="{FF2B5EF4-FFF2-40B4-BE49-F238E27FC236}">
                <a16:creationId xmlns="" xmlns:a16="http://schemas.microsoft.com/office/drawing/2014/main" id="{DED605CA-385F-4B79-8883-7B578F63181F}"/>
              </a:ext>
            </a:extLst>
          </p:cNvPr>
          <p:cNvSpPr>
            <a:spLocks noGrp="1"/>
          </p:cNvSpPr>
          <p:nvPr>
            <p:ph sz="half" idx="2"/>
          </p:nvPr>
        </p:nvSpPr>
        <p:spPr/>
        <p:txBody>
          <a:bodyPr/>
          <a:lstStyle/>
          <a:p>
            <a:endParaRPr lang="en-US" dirty="0"/>
          </a:p>
        </p:txBody>
      </p:sp>
      <p:grpSp>
        <p:nvGrpSpPr>
          <p:cNvPr id="12" name="object 550">
            <a:extLst>
              <a:ext uri="{FF2B5EF4-FFF2-40B4-BE49-F238E27FC236}">
                <a16:creationId xmlns="" xmlns:a16="http://schemas.microsoft.com/office/drawing/2014/main" id="{D807596A-3DF1-4C5B-9593-C060B51227D8}"/>
              </a:ext>
            </a:extLst>
          </p:cNvPr>
          <p:cNvGrpSpPr/>
          <p:nvPr/>
        </p:nvGrpSpPr>
        <p:grpSpPr>
          <a:xfrm>
            <a:off x="5967644" y="2050026"/>
            <a:ext cx="5424256" cy="4232910"/>
            <a:chOff x="2405440" y="1548130"/>
            <a:chExt cx="4334510" cy="3689350"/>
          </a:xfrm>
        </p:grpSpPr>
        <p:sp>
          <p:nvSpPr>
            <p:cNvPr id="13" name="object 551">
              <a:extLst>
                <a:ext uri="{FF2B5EF4-FFF2-40B4-BE49-F238E27FC236}">
                  <a16:creationId xmlns="" xmlns:a16="http://schemas.microsoft.com/office/drawing/2014/main" id="{27098690-51BE-42F8-B052-267A30ED2D19}"/>
                </a:ext>
              </a:extLst>
            </p:cNvPr>
            <p:cNvSpPr/>
            <p:nvPr/>
          </p:nvSpPr>
          <p:spPr>
            <a:xfrm>
              <a:off x="2407920" y="1548130"/>
              <a:ext cx="4326889" cy="3689350"/>
            </a:xfrm>
            <a:prstGeom prst="rect">
              <a:avLst/>
            </a:prstGeom>
            <a:blipFill>
              <a:blip r:embed="rId2" cstate="print"/>
              <a:stretch>
                <a:fillRect/>
              </a:stretch>
            </a:blipFill>
          </p:spPr>
          <p:txBody>
            <a:bodyPr wrap="square" lIns="0" tIns="0" rIns="0" bIns="0" rtlCol="0"/>
            <a:lstStyle/>
            <a:p>
              <a:pPr defTabSz="914400"/>
              <a:endParaRPr>
                <a:solidFill>
                  <a:prstClr val="black"/>
                </a:solidFill>
                <a:latin typeface="Calibri"/>
              </a:endParaRPr>
            </a:p>
          </p:txBody>
        </p:sp>
        <p:sp>
          <p:nvSpPr>
            <p:cNvPr id="14" name="object 552">
              <a:extLst>
                <a:ext uri="{FF2B5EF4-FFF2-40B4-BE49-F238E27FC236}">
                  <a16:creationId xmlns="" xmlns:a16="http://schemas.microsoft.com/office/drawing/2014/main" id="{4107E4AF-973E-4E97-A650-6F6FB538190E}"/>
                </a:ext>
              </a:extLst>
            </p:cNvPr>
            <p:cNvSpPr/>
            <p:nvPr/>
          </p:nvSpPr>
          <p:spPr>
            <a:xfrm>
              <a:off x="2411730" y="4796790"/>
              <a:ext cx="4321810" cy="433070"/>
            </a:xfrm>
            <a:custGeom>
              <a:avLst/>
              <a:gdLst/>
              <a:ahLst/>
              <a:cxnLst/>
              <a:rect l="l" t="t" r="r" b="b"/>
              <a:pathLst>
                <a:path w="4321809" h="433070">
                  <a:moveTo>
                    <a:pt x="4249420" y="0"/>
                  </a:moveTo>
                  <a:lnTo>
                    <a:pt x="71119" y="0"/>
                  </a:lnTo>
                  <a:lnTo>
                    <a:pt x="45005" y="6310"/>
                  </a:lnTo>
                  <a:lnTo>
                    <a:pt x="22225" y="22859"/>
                  </a:lnTo>
                  <a:lnTo>
                    <a:pt x="6111" y="46077"/>
                  </a:lnTo>
                  <a:lnTo>
                    <a:pt x="0" y="72390"/>
                  </a:lnTo>
                  <a:lnTo>
                    <a:pt x="0" y="360680"/>
                  </a:lnTo>
                  <a:lnTo>
                    <a:pt x="6111" y="386992"/>
                  </a:lnTo>
                  <a:lnTo>
                    <a:pt x="22224" y="410210"/>
                  </a:lnTo>
                  <a:lnTo>
                    <a:pt x="45005" y="426759"/>
                  </a:lnTo>
                  <a:lnTo>
                    <a:pt x="71119" y="433070"/>
                  </a:lnTo>
                  <a:lnTo>
                    <a:pt x="4249420" y="433070"/>
                  </a:lnTo>
                  <a:lnTo>
                    <a:pt x="4275732" y="426759"/>
                  </a:lnTo>
                  <a:lnTo>
                    <a:pt x="4298950" y="410210"/>
                  </a:lnTo>
                  <a:lnTo>
                    <a:pt x="4315499" y="386992"/>
                  </a:lnTo>
                  <a:lnTo>
                    <a:pt x="4321810" y="360680"/>
                  </a:lnTo>
                  <a:lnTo>
                    <a:pt x="4321810" y="72390"/>
                  </a:lnTo>
                  <a:lnTo>
                    <a:pt x="4315499" y="46077"/>
                  </a:lnTo>
                  <a:lnTo>
                    <a:pt x="4298950" y="22860"/>
                  </a:lnTo>
                  <a:lnTo>
                    <a:pt x="4275732" y="6310"/>
                  </a:lnTo>
                  <a:lnTo>
                    <a:pt x="4249420" y="0"/>
                  </a:lnTo>
                  <a:close/>
                </a:path>
              </a:pathLst>
            </a:custGeom>
            <a:solidFill>
              <a:srgbClr val="FFFFFF"/>
            </a:solidFill>
          </p:spPr>
          <p:txBody>
            <a:bodyPr wrap="square" lIns="0" tIns="0" rIns="0" bIns="0" rtlCol="0"/>
            <a:lstStyle/>
            <a:p>
              <a:pPr defTabSz="914400"/>
              <a:endParaRPr>
                <a:solidFill>
                  <a:prstClr val="black"/>
                </a:solidFill>
                <a:latin typeface="Calibri"/>
              </a:endParaRPr>
            </a:p>
          </p:txBody>
        </p:sp>
        <p:sp>
          <p:nvSpPr>
            <p:cNvPr id="15" name="object 553">
              <a:extLst>
                <a:ext uri="{FF2B5EF4-FFF2-40B4-BE49-F238E27FC236}">
                  <a16:creationId xmlns="" xmlns:a16="http://schemas.microsoft.com/office/drawing/2014/main" id="{4200FBB7-D39B-4CBC-9C3B-148FA7E94BB8}"/>
                </a:ext>
              </a:extLst>
            </p:cNvPr>
            <p:cNvSpPr/>
            <p:nvPr/>
          </p:nvSpPr>
          <p:spPr>
            <a:xfrm>
              <a:off x="2411730" y="4796790"/>
              <a:ext cx="4321810" cy="433070"/>
            </a:xfrm>
            <a:custGeom>
              <a:avLst/>
              <a:gdLst/>
              <a:ahLst/>
              <a:cxnLst/>
              <a:rect l="l" t="t" r="r" b="b"/>
              <a:pathLst>
                <a:path w="4321809" h="433070">
                  <a:moveTo>
                    <a:pt x="71119" y="0"/>
                  </a:moveTo>
                  <a:lnTo>
                    <a:pt x="45005" y="6310"/>
                  </a:lnTo>
                  <a:lnTo>
                    <a:pt x="22225" y="22859"/>
                  </a:lnTo>
                  <a:lnTo>
                    <a:pt x="6111" y="46077"/>
                  </a:lnTo>
                  <a:lnTo>
                    <a:pt x="0" y="72390"/>
                  </a:lnTo>
                  <a:lnTo>
                    <a:pt x="0" y="360680"/>
                  </a:lnTo>
                  <a:lnTo>
                    <a:pt x="6111" y="386992"/>
                  </a:lnTo>
                  <a:lnTo>
                    <a:pt x="22224" y="410210"/>
                  </a:lnTo>
                  <a:lnTo>
                    <a:pt x="45005" y="426759"/>
                  </a:lnTo>
                  <a:lnTo>
                    <a:pt x="71119" y="433070"/>
                  </a:lnTo>
                  <a:lnTo>
                    <a:pt x="4249420" y="433070"/>
                  </a:lnTo>
                  <a:lnTo>
                    <a:pt x="4275732" y="426759"/>
                  </a:lnTo>
                  <a:lnTo>
                    <a:pt x="4298950" y="410210"/>
                  </a:lnTo>
                  <a:lnTo>
                    <a:pt x="4315499" y="386992"/>
                  </a:lnTo>
                  <a:lnTo>
                    <a:pt x="4321810" y="360680"/>
                  </a:lnTo>
                  <a:lnTo>
                    <a:pt x="4321810" y="72390"/>
                  </a:lnTo>
                  <a:lnTo>
                    <a:pt x="4315499" y="46077"/>
                  </a:lnTo>
                  <a:lnTo>
                    <a:pt x="4298950" y="22860"/>
                  </a:lnTo>
                  <a:lnTo>
                    <a:pt x="4275732" y="6310"/>
                  </a:lnTo>
                  <a:lnTo>
                    <a:pt x="4249420" y="0"/>
                  </a:lnTo>
                  <a:lnTo>
                    <a:pt x="71119" y="0"/>
                  </a:lnTo>
                  <a:close/>
                </a:path>
              </a:pathLst>
            </a:custGeom>
            <a:ln w="12579">
              <a:solidFill>
                <a:srgbClr val="FFFFFF"/>
              </a:solidFill>
            </a:ln>
          </p:spPr>
          <p:txBody>
            <a:bodyPr wrap="square" lIns="0" tIns="0" rIns="0" bIns="0" rtlCol="0"/>
            <a:lstStyle/>
            <a:p>
              <a:pPr defTabSz="914400"/>
              <a:endParaRPr>
                <a:solidFill>
                  <a:prstClr val="black"/>
                </a:solidFill>
                <a:latin typeface="Calibri"/>
              </a:endParaRPr>
            </a:p>
          </p:txBody>
        </p:sp>
      </p:grpSp>
    </p:spTree>
    <p:extLst>
      <p:ext uri="{BB962C8B-B14F-4D97-AF65-F5344CB8AC3E}">
        <p14:creationId xmlns:p14="http://schemas.microsoft.com/office/powerpoint/2010/main" val="23999726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522730" y="560069"/>
            <a:ext cx="9146540" cy="443230"/>
            <a:chOff x="-1270" y="560069"/>
            <a:chExt cx="9146540" cy="443230"/>
          </a:xfrm>
        </p:grpSpPr>
        <p:sp>
          <p:nvSpPr>
            <p:cNvPr id="3" name="object 3"/>
            <p:cNvSpPr/>
            <p:nvPr/>
          </p:nvSpPr>
          <p:spPr>
            <a:xfrm>
              <a:off x="-1270" y="684529"/>
              <a:ext cx="9146540" cy="68580"/>
            </a:xfrm>
            <a:custGeom>
              <a:avLst/>
              <a:gdLst/>
              <a:ahLst/>
              <a:cxnLst/>
              <a:rect l="l" t="t" r="r" b="b"/>
              <a:pathLst>
                <a:path w="9146540" h="68579">
                  <a:moveTo>
                    <a:pt x="9146540" y="0"/>
                  </a:moveTo>
                  <a:lnTo>
                    <a:pt x="0" y="0"/>
                  </a:lnTo>
                  <a:lnTo>
                    <a:pt x="0" y="7620"/>
                  </a:lnTo>
                  <a:lnTo>
                    <a:pt x="0" y="17780"/>
                  </a:lnTo>
                  <a:lnTo>
                    <a:pt x="0" y="26670"/>
                  </a:lnTo>
                  <a:lnTo>
                    <a:pt x="0" y="68580"/>
                  </a:lnTo>
                  <a:lnTo>
                    <a:pt x="381000" y="68580"/>
                  </a:lnTo>
                  <a:lnTo>
                    <a:pt x="381000" y="26670"/>
                  </a:lnTo>
                  <a:lnTo>
                    <a:pt x="685800" y="26670"/>
                  </a:lnTo>
                  <a:lnTo>
                    <a:pt x="685800" y="17780"/>
                  </a:lnTo>
                  <a:lnTo>
                    <a:pt x="8458200" y="17780"/>
                  </a:lnTo>
                  <a:lnTo>
                    <a:pt x="8458200" y="26670"/>
                  </a:lnTo>
                  <a:lnTo>
                    <a:pt x="8458200" y="68580"/>
                  </a:lnTo>
                  <a:lnTo>
                    <a:pt x="9146540" y="68580"/>
                  </a:lnTo>
                  <a:lnTo>
                    <a:pt x="9146540" y="26670"/>
                  </a:lnTo>
                  <a:lnTo>
                    <a:pt x="9146540" y="17780"/>
                  </a:lnTo>
                  <a:lnTo>
                    <a:pt x="9146540" y="7620"/>
                  </a:lnTo>
                  <a:lnTo>
                    <a:pt x="9146540" y="0"/>
                  </a:lnTo>
                  <a:close/>
                </a:path>
              </a:pathLst>
            </a:custGeom>
            <a:solidFill>
              <a:srgbClr val="003367"/>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 name="object 4"/>
            <p:cNvSpPr/>
            <p:nvPr/>
          </p:nvSpPr>
          <p:spPr>
            <a:xfrm>
              <a:off x="-1270" y="746759"/>
              <a:ext cx="9146540" cy="68580"/>
            </a:xfrm>
            <a:custGeom>
              <a:avLst/>
              <a:gdLst/>
              <a:ahLst/>
              <a:cxnLst/>
              <a:rect l="l" t="t" r="r" b="b"/>
              <a:pathLst>
                <a:path w="9146540" h="68580">
                  <a:moveTo>
                    <a:pt x="685800" y="0"/>
                  </a:moveTo>
                  <a:lnTo>
                    <a:pt x="0" y="0"/>
                  </a:lnTo>
                  <a:lnTo>
                    <a:pt x="0" y="13970"/>
                  </a:lnTo>
                  <a:lnTo>
                    <a:pt x="0" y="43180"/>
                  </a:lnTo>
                  <a:lnTo>
                    <a:pt x="0" y="52070"/>
                  </a:lnTo>
                  <a:lnTo>
                    <a:pt x="0" y="68580"/>
                  </a:lnTo>
                  <a:lnTo>
                    <a:pt x="381000" y="68580"/>
                  </a:lnTo>
                  <a:lnTo>
                    <a:pt x="381000" y="52070"/>
                  </a:lnTo>
                  <a:lnTo>
                    <a:pt x="685800" y="52070"/>
                  </a:lnTo>
                  <a:lnTo>
                    <a:pt x="685800" y="43180"/>
                  </a:lnTo>
                  <a:lnTo>
                    <a:pt x="685800" y="13970"/>
                  </a:lnTo>
                  <a:lnTo>
                    <a:pt x="685800" y="0"/>
                  </a:lnTo>
                  <a:close/>
                </a:path>
                <a:path w="9146540" h="68580">
                  <a:moveTo>
                    <a:pt x="9146540" y="0"/>
                  </a:moveTo>
                  <a:lnTo>
                    <a:pt x="8458200" y="0"/>
                  </a:lnTo>
                  <a:lnTo>
                    <a:pt x="8458200" y="13970"/>
                  </a:lnTo>
                  <a:lnTo>
                    <a:pt x="9100820" y="13970"/>
                  </a:lnTo>
                  <a:lnTo>
                    <a:pt x="9100820" y="43180"/>
                  </a:lnTo>
                  <a:lnTo>
                    <a:pt x="9100820" y="52070"/>
                  </a:lnTo>
                  <a:lnTo>
                    <a:pt x="9100820" y="68580"/>
                  </a:lnTo>
                  <a:lnTo>
                    <a:pt x="9146540" y="68580"/>
                  </a:lnTo>
                  <a:lnTo>
                    <a:pt x="9146540" y="52070"/>
                  </a:lnTo>
                  <a:lnTo>
                    <a:pt x="9146527" y="43180"/>
                  </a:lnTo>
                  <a:lnTo>
                    <a:pt x="9146527" y="13970"/>
                  </a:lnTo>
                  <a:lnTo>
                    <a:pt x="9146540" y="0"/>
                  </a:lnTo>
                  <a:close/>
                </a:path>
              </a:pathLst>
            </a:custGeom>
            <a:solidFill>
              <a:srgbClr val="003368"/>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 name="object 5"/>
            <p:cNvSpPr/>
            <p:nvPr/>
          </p:nvSpPr>
          <p:spPr>
            <a:xfrm>
              <a:off x="-1270" y="81025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9100820" y="0"/>
                  </a:lnTo>
                  <a:lnTo>
                    <a:pt x="9100820" y="68580"/>
                  </a:lnTo>
                  <a:lnTo>
                    <a:pt x="9146540" y="68580"/>
                  </a:lnTo>
                  <a:lnTo>
                    <a:pt x="9146540" y="0"/>
                  </a:lnTo>
                  <a:close/>
                </a:path>
              </a:pathLst>
            </a:custGeom>
            <a:solidFill>
              <a:srgbClr val="00346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object 6"/>
            <p:cNvSpPr/>
            <p:nvPr/>
          </p:nvSpPr>
          <p:spPr>
            <a:xfrm>
              <a:off x="-1270" y="872489"/>
              <a:ext cx="9146540" cy="68580"/>
            </a:xfrm>
            <a:custGeom>
              <a:avLst/>
              <a:gdLst/>
              <a:ahLst/>
              <a:cxnLst/>
              <a:rect l="l" t="t" r="r" b="b"/>
              <a:pathLst>
                <a:path w="9146540" h="68580">
                  <a:moveTo>
                    <a:pt x="685800" y="0"/>
                  </a:moveTo>
                  <a:lnTo>
                    <a:pt x="0" y="0"/>
                  </a:lnTo>
                  <a:lnTo>
                    <a:pt x="0" y="6350"/>
                  </a:lnTo>
                  <a:lnTo>
                    <a:pt x="0" y="13970"/>
                  </a:lnTo>
                  <a:lnTo>
                    <a:pt x="0" y="68580"/>
                  </a:lnTo>
                  <a:lnTo>
                    <a:pt x="381000" y="68580"/>
                  </a:lnTo>
                  <a:lnTo>
                    <a:pt x="381000" y="13970"/>
                  </a:lnTo>
                  <a:lnTo>
                    <a:pt x="685800" y="13970"/>
                  </a:lnTo>
                  <a:lnTo>
                    <a:pt x="685800" y="6350"/>
                  </a:lnTo>
                  <a:lnTo>
                    <a:pt x="685800" y="0"/>
                  </a:lnTo>
                  <a:close/>
                </a:path>
                <a:path w="9146540" h="68580">
                  <a:moveTo>
                    <a:pt x="9146540" y="13970"/>
                  </a:moveTo>
                  <a:lnTo>
                    <a:pt x="9146527" y="6350"/>
                  </a:lnTo>
                  <a:lnTo>
                    <a:pt x="9146527" y="0"/>
                  </a:lnTo>
                  <a:lnTo>
                    <a:pt x="9100820" y="0"/>
                  </a:lnTo>
                  <a:lnTo>
                    <a:pt x="9100820" y="6350"/>
                  </a:lnTo>
                  <a:lnTo>
                    <a:pt x="9100820" y="13970"/>
                  </a:lnTo>
                  <a:lnTo>
                    <a:pt x="9100820" y="68580"/>
                  </a:lnTo>
                  <a:lnTo>
                    <a:pt x="9146540" y="68580"/>
                  </a:lnTo>
                  <a:lnTo>
                    <a:pt x="9146540" y="13970"/>
                  </a:lnTo>
                  <a:close/>
                </a:path>
              </a:pathLst>
            </a:custGeom>
            <a:solidFill>
              <a:srgbClr val="00346A"/>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7" name="object 7"/>
            <p:cNvSpPr/>
            <p:nvPr/>
          </p:nvSpPr>
          <p:spPr>
            <a:xfrm>
              <a:off x="-1270" y="934719"/>
              <a:ext cx="9146540" cy="68580"/>
            </a:xfrm>
            <a:custGeom>
              <a:avLst/>
              <a:gdLst/>
              <a:ahLst/>
              <a:cxnLst/>
              <a:rect l="l" t="t" r="r" b="b"/>
              <a:pathLst>
                <a:path w="9146540" h="68580">
                  <a:moveTo>
                    <a:pt x="685800" y="0"/>
                  </a:moveTo>
                  <a:lnTo>
                    <a:pt x="0" y="0"/>
                  </a:lnTo>
                  <a:lnTo>
                    <a:pt x="0" y="31750"/>
                  </a:lnTo>
                  <a:lnTo>
                    <a:pt x="0" y="40640"/>
                  </a:lnTo>
                  <a:lnTo>
                    <a:pt x="0" y="68580"/>
                  </a:lnTo>
                  <a:lnTo>
                    <a:pt x="381000" y="68580"/>
                  </a:lnTo>
                  <a:lnTo>
                    <a:pt x="381000" y="40640"/>
                  </a:lnTo>
                  <a:lnTo>
                    <a:pt x="685800" y="40640"/>
                  </a:lnTo>
                  <a:lnTo>
                    <a:pt x="685800" y="31750"/>
                  </a:lnTo>
                  <a:lnTo>
                    <a:pt x="685800" y="0"/>
                  </a:lnTo>
                  <a:close/>
                </a:path>
                <a:path w="9146540" h="68580">
                  <a:moveTo>
                    <a:pt x="9146540" y="40640"/>
                  </a:moveTo>
                  <a:lnTo>
                    <a:pt x="9146527" y="31750"/>
                  </a:lnTo>
                  <a:lnTo>
                    <a:pt x="9146527" y="0"/>
                  </a:lnTo>
                  <a:lnTo>
                    <a:pt x="9100820" y="0"/>
                  </a:lnTo>
                  <a:lnTo>
                    <a:pt x="9100820" y="31750"/>
                  </a:lnTo>
                  <a:lnTo>
                    <a:pt x="9100820" y="40640"/>
                  </a:lnTo>
                  <a:lnTo>
                    <a:pt x="9100820" y="68580"/>
                  </a:lnTo>
                  <a:lnTo>
                    <a:pt x="9146540" y="68580"/>
                  </a:lnTo>
                  <a:lnTo>
                    <a:pt x="9146540" y="40640"/>
                  </a:lnTo>
                  <a:close/>
                </a:path>
              </a:pathLst>
            </a:custGeom>
            <a:solidFill>
              <a:srgbClr val="00356B"/>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8" name="object 8"/>
          <p:cNvSpPr/>
          <p:nvPr/>
        </p:nvSpPr>
        <p:spPr>
          <a:xfrm>
            <a:off x="1522730" y="996950"/>
            <a:ext cx="685800" cy="57150"/>
          </a:xfrm>
          <a:custGeom>
            <a:avLst/>
            <a:gdLst/>
            <a:ahLst/>
            <a:cxnLst/>
            <a:rect l="l" t="t" r="r" b="b"/>
            <a:pathLst>
              <a:path w="685800" h="57150">
                <a:moveTo>
                  <a:pt x="0" y="57150"/>
                </a:moveTo>
                <a:lnTo>
                  <a:pt x="685800" y="57150"/>
                </a:lnTo>
                <a:lnTo>
                  <a:pt x="685800" y="0"/>
                </a:lnTo>
                <a:lnTo>
                  <a:pt x="0" y="0"/>
                </a:lnTo>
                <a:lnTo>
                  <a:pt x="0" y="57150"/>
                </a:lnTo>
                <a:close/>
              </a:path>
            </a:pathLst>
          </a:custGeom>
          <a:solidFill>
            <a:srgbClr val="00356C"/>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9" name="object 9"/>
          <p:cNvSpPr/>
          <p:nvPr/>
        </p:nvSpPr>
        <p:spPr>
          <a:xfrm>
            <a:off x="10623550" y="996950"/>
            <a:ext cx="45720" cy="57150"/>
          </a:xfrm>
          <a:custGeom>
            <a:avLst/>
            <a:gdLst/>
            <a:ahLst/>
            <a:cxnLst/>
            <a:rect l="l" t="t" r="r" b="b"/>
            <a:pathLst>
              <a:path w="45720" h="57150">
                <a:moveTo>
                  <a:pt x="0" y="57150"/>
                </a:moveTo>
                <a:lnTo>
                  <a:pt x="45719" y="57150"/>
                </a:lnTo>
                <a:lnTo>
                  <a:pt x="45719" y="0"/>
                </a:lnTo>
                <a:lnTo>
                  <a:pt x="0" y="0"/>
                </a:lnTo>
                <a:lnTo>
                  <a:pt x="0" y="57150"/>
                </a:lnTo>
                <a:close/>
              </a:path>
            </a:pathLst>
          </a:custGeom>
          <a:solidFill>
            <a:srgbClr val="00356C"/>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0" name="object 10"/>
          <p:cNvSpPr/>
          <p:nvPr/>
        </p:nvSpPr>
        <p:spPr>
          <a:xfrm>
            <a:off x="1522730" y="1054100"/>
            <a:ext cx="685800" cy="8890"/>
          </a:xfrm>
          <a:custGeom>
            <a:avLst/>
            <a:gdLst/>
            <a:ahLst/>
            <a:cxnLst/>
            <a:rect l="l" t="t" r="r" b="b"/>
            <a:pathLst>
              <a:path w="685800" h="8890">
                <a:moveTo>
                  <a:pt x="0" y="8889"/>
                </a:moveTo>
                <a:lnTo>
                  <a:pt x="685800" y="8889"/>
                </a:lnTo>
                <a:lnTo>
                  <a:pt x="685800" y="0"/>
                </a:lnTo>
                <a:lnTo>
                  <a:pt x="0" y="0"/>
                </a:lnTo>
                <a:lnTo>
                  <a:pt x="0" y="8889"/>
                </a:lnTo>
                <a:close/>
              </a:path>
            </a:pathLst>
          </a:custGeom>
          <a:solidFill>
            <a:srgbClr val="00356C"/>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 name="object 11"/>
          <p:cNvSpPr/>
          <p:nvPr/>
        </p:nvSpPr>
        <p:spPr>
          <a:xfrm>
            <a:off x="10623550" y="1054100"/>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56C"/>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2" name="object 12"/>
          <p:cNvSpPr/>
          <p:nvPr/>
        </p:nvSpPr>
        <p:spPr>
          <a:xfrm>
            <a:off x="1522730" y="1062989"/>
            <a:ext cx="381000" cy="2540"/>
          </a:xfrm>
          <a:custGeom>
            <a:avLst/>
            <a:gdLst/>
            <a:ahLst/>
            <a:cxnLst/>
            <a:rect l="l" t="t" r="r" b="b"/>
            <a:pathLst>
              <a:path w="381000" h="2540">
                <a:moveTo>
                  <a:pt x="0" y="2539"/>
                </a:moveTo>
                <a:lnTo>
                  <a:pt x="381000" y="2539"/>
                </a:lnTo>
                <a:lnTo>
                  <a:pt x="381000" y="0"/>
                </a:lnTo>
                <a:lnTo>
                  <a:pt x="0" y="0"/>
                </a:lnTo>
                <a:lnTo>
                  <a:pt x="0" y="2539"/>
                </a:lnTo>
                <a:close/>
              </a:path>
            </a:pathLst>
          </a:custGeom>
          <a:solidFill>
            <a:srgbClr val="00356C"/>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3" name="object 13"/>
          <p:cNvSpPr/>
          <p:nvPr/>
        </p:nvSpPr>
        <p:spPr>
          <a:xfrm>
            <a:off x="10623550" y="1062989"/>
            <a:ext cx="45720" cy="2540"/>
          </a:xfrm>
          <a:custGeom>
            <a:avLst/>
            <a:gdLst/>
            <a:ahLst/>
            <a:cxnLst/>
            <a:rect l="l" t="t" r="r" b="b"/>
            <a:pathLst>
              <a:path w="45720" h="2540">
                <a:moveTo>
                  <a:pt x="0" y="2539"/>
                </a:moveTo>
                <a:lnTo>
                  <a:pt x="45720" y="2539"/>
                </a:lnTo>
                <a:lnTo>
                  <a:pt x="45720" y="0"/>
                </a:lnTo>
                <a:lnTo>
                  <a:pt x="0" y="0"/>
                </a:lnTo>
                <a:lnTo>
                  <a:pt x="0" y="2539"/>
                </a:lnTo>
                <a:close/>
              </a:path>
            </a:pathLst>
          </a:custGeom>
          <a:solidFill>
            <a:srgbClr val="00356C"/>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4" name="object 14"/>
          <p:cNvSpPr/>
          <p:nvPr/>
        </p:nvSpPr>
        <p:spPr>
          <a:xfrm>
            <a:off x="1522730" y="1059180"/>
            <a:ext cx="381000" cy="3810"/>
          </a:xfrm>
          <a:custGeom>
            <a:avLst/>
            <a:gdLst/>
            <a:ahLst/>
            <a:cxnLst/>
            <a:rect l="l" t="t" r="r" b="b"/>
            <a:pathLst>
              <a:path w="381000" h="3809">
                <a:moveTo>
                  <a:pt x="0" y="3810"/>
                </a:moveTo>
                <a:lnTo>
                  <a:pt x="381000" y="3810"/>
                </a:lnTo>
                <a:lnTo>
                  <a:pt x="381000" y="0"/>
                </a:lnTo>
                <a:lnTo>
                  <a:pt x="0" y="0"/>
                </a:lnTo>
                <a:lnTo>
                  <a:pt x="0" y="3810"/>
                </a:lnTo>
                <a:close/>
              </a:path>
            </a:pathLst>
          </a:custGeom>
          <a:solidFill>
            <a:srgbClr val="00366D"/>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5" name="object 15"/>
          <p:cNvSpPr/>
          <p:nvPr/>
        </p:nvSpPr>
        <p:spPr>
          <a:xfrm>
            <a:off x="1522730" y="1062990"/>
            <a:ext cx="381000" cy="64769"/>
          </a:xfrm>
          <a:custGeom>
            <a:avLst/>
            <a:gdLst/>
            <a:ahLst/>
            <a:cxnLst/>
            <a:rect l="l" t="t" r="r" b="b"/>
            <a:pathLst>
              <a:path w="381000" h="64769">
                <a:moveTo>
                  <a:pt x="0" y="64770"/>
                </a:moveTo>
                <a:lnTo>
                  <a:pt x="381000" y="64770"/>
                </a:lnTo>
                <a:lnTo>
                  <a:pt x="381000" y="0"/>
                </a:lnTo>
                <a:lnTo>
                  <a:pt x="0" y="0"/>
                </a:lnTo>
                <a:lnTo>
                  <a:pt x="0" y="64770"/>
                </a:lnTo>
                <a:close/>
              </a:path>
            </a:pathLst>
          </a:custGeom>
          <a:solidFill>
            <a:srgbClr val="00366D"/>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6" name="object 16"/>
          <p:cNvSpPr/>
          <p:nvPr/>
        </p:nvSpPr>
        <p:spPr>
          <a:xfrm>
            <a:off x="10623550" y="1059180"/>
            <a:ext cx="45720" cy="3810"/>
          </a:xfrm>
          <a:custGeom>
            <a:avLst/>
            <a:gdLst/>
            <a:ahLst/>
            <a:cxnLst/>
            <a:rect l="l" t="t" r="r" b="b"/>
            <a:pathLst>
              <a:path w="45720" h="3809">
                <a:moveTo>
                  <a:pt x="0" y="3810"/>
                </a:moveTo>
                <a:lnTo>
                  <a:pt x="45720" y="3810"/>
                </a:lnTo>
                <a:lnTo>
                  <a:pt x="45720" y="0"/>
                </a:lnTo>
                <a:lnTo>
                  <a:pt x="0" y="0"/>
                </a:lnTo>
                <a:lnTo>
                  <a:pt x="0" y="3810"/>
                </a:lnTo>
                <a:close/>
              </a:path>
            </a:pathLst>
          </a:custGeom>
          <a:solidFill>
            <a:srgbClr val="00366D"/>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7" name="object 17"/>
          <p:cNvSpPr/>
          <p:nvPr/>
        </p:nvSpPr>
        <p:spPr>
          <a:xfrm>
            <a:off x="10623550" y="1062990"/>
            <a:ext cx="45720" cy="64769"/>
          </a:xfrm>
          <a:custGeom>
            <a:avLst/>
            <a:gdLst/>
            <a:ahLst/>
            <a:cxnLst/>
            <a:rect l="l" t="t" r="r" b="b"/>
            <a:pathLst>
              <a:path w="45720" h="64769">
                <a:moveTo>
                  <a:pt x="0" y="64770"/>
                </a:moveTo>
                <a:lnTo>
                  <a:pt x="45720" y="64770"/>
                </a:lnTo>
                <a:lnTo>
                  <a:pt x="45720" y="0"/>
                </a:lnTo>
                <a:lnTo>
                  <a:pt x="0" y="0"/>
                </a:lnTo>
                <a:lnTo>
                  <a:pt x="0" y="64770"/>
                </a:lnTo>
                <a:close/>
              </a:path>
            </a:pathLst>
          </a:custGeom>
          <a:solidFill>
            <a:srgbClr val="00366D"/>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8" name="object 18"/>
          <p:cNvSpPr/>
          <p:nvPr/>
        </p:nvSpPr>
        <p:spPr>
          <a:xfrm>
            <a:off x="1522730" y="1141730"/>
            <a:ext cx="685800" cy="8890"/>
          </a:xfrm>
          <a:custGeom>
            <a:avLst/>
            <a:gdLst/>
            <a:ahLst/>
            <a:cxnLst/>
            <a:rect l="l" t="t" r="r" b="b"/>
            <a:pathLst>
              <a:path w="685800" h="8890">
                <a:moveTo>
                  <a:pt x="0" y="8890"/>
                </a:moveTo>
                <a:lnTo>
                  <a:pt x="685800" y="8890"/>
                </a:lnTo>
                <a:lnTo>
                  <a:pt x="685800" y="0"/>
                </a:lnTo>
                <a:lnTo>
                  <a:pt x="0" y="0"/>
                </a:lnTo>
                <a:lnTo>
                  <a:pt x="0" y="8890"/>
                </a:lnTo>
                <a:close/>
              </a:path>
            </a:pathLst>
          </a:custGeom>
          <a:solidFill>
            <a:srgbClr val="00366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9" name="object 19"/>
          <p:cNvSpPr/>
          <p:nvPr/>
        </p:nvSpPr>
        <p:spPr>
          <a:xfrm>
            <a:off x="1522730" y="1121410"/>
            <a:ext cx="685800" cy="20320"/>
          </a:xfrm>
          <a:custGeom>
            <a:avLst/>
            <a:gdLst/>
            <a:ahLst/>
            <a:cxnLst/>
            <a:rect l="l" t="t" r="r" b="b"/>
            <a:pathLst>
              <a:path w="685800" h="20319">
                <a:moveTo>
                  <a:pt x="0" y="20319"/>
                </a:moveTo>
                <a:lnTo>
                  <a:pt x="685800" y="20319"/>
                </a:lnTo>
                <a:lnTo>
                  <a:pt x="685800" y="0"/>
                </a:lnTo>
                <a:lnTo>
                  <a:pt x="0" y="0"/>
                </a:lnTo>
                <a:lnTo>
                  <a:pt x="0" y="20319"/>
                </a:lnTo>
                <a:close/>
              </a:path>
            </a:pathLst>
          </a:custGeom>
          <a:solidFill>
            <a:srgbClr val="00366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0" name="object 20"/>
          <p:cNvSpPr/>
          <p:nvPr/>
        </p:nvSpPr>
        <p:spPr>
          <a:xfrm>
            <a:off x="1522730" y="1150619"/>
            <a:ext cx="381000" cy="39370"/>
          </a:xfrm>
          <a:custGeom>
            <a:avLst/>
            <a:gdLst/>
            <a:ahLst/>
            <a:cxnLst/>
            <a:rect l="l" t="t" r="r" b="b"/>
            <a:pathLst>
              <a:path w="381000" h="39369">
                <a:moveTo>
                  <a:pt x="0" y="39369"/>
                </a:moveTo>
                <a:lnTo>
                  <a:pt x="381000" y="39369"/>
                </a:lnTo>
                <a:lnTo>
                  <a:pt x="381000" y="0"/>
                </a:lnTo>
                <a:lnTo>
                  <a:pt x="0" y="0"/>
                </a:lnTo>
                <a:lnTo>
                  <a:pt x="0" y="39369"/>
                </a:lnTo>
                <a:close/>
              </a:path>
            </a:pathLst>
          </a:custGeom>
          <a:solidFill>
            <a:srgbClr val="00366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1" name="object 21"/>
          <p:cNvSpPr/>
          <p:nvPr/>
        </p:nvSpPr>
        <p:spPr>
          <a:xfrm>
            <a:off x="10623550" y="1141730"/>
            <a:ext cx="45720" cy="8890"/>
          </a:xfrm>
          <a:custGeom>
            <a:avLst/>
            <a:gdLst/>
            <a:ahLst/>
            <a:cxnLst/>
            <a:rect l="l" t="t" r="r" b="b"/>
            <a:pathLst>
              <a:path w="45720" h="8890">
                <a:moveTo>
                  <a:pt x="0" y="8890"/>
                </a:moveTo>
                <a:lnTo>
                  <a:pt x="45719" y="8890"/>
                </a:lnTo>
                <a:lnTo>
                  <a:pt x="45719" y="0"/>
                </a:lnTo>
                <a:lnTo>
                  <a:pt x="0" y="0"/>
                </a:lnTo>
                <a:lnTo>
                  <a:pt x="0" y="8890"/>
                </a:lnTo>
                <a:close/>
              </a:path>
            </a:pathLst>
          </a:custGeom>
          <a:solidFill>
            <a:srgbClr val="00366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2" name="object 22"/>
          <p:cNvSpPr/>
          <p:nvPr/>
        </p:nvSpPr>
        <p:spPr>
          <a:xfrm>
            <a:off x="10623550" y="1121410"/>
            <a:ext cx="45720" cy="20320"/>
          </a:xfrm>
          <a:custGeom>
            <a:avLst/>
            <a:gdLst/>
            <a:ahLst/>
            <a:cxnLst/>
            <a:rect l="l" t="t" r="r" b="b"/>
            <a:pathLst>
              <a:path w="45720" h="20319">
                <a:moveTo>
                  <a:pt x="0" y="20319"/>
                </a:moveTo>
                <a:lnTo>
                  <a:pt x="45719" y="20319"/>
                </a:lnTo>
                <a:lnTo>
                  <a:pt x="45719" y="0"/>
                </a:lnTo>
                <a:lnTo>
                  <a:pt x="0" y="0"/>
                </a:lnTo>
                <a:lnTo>
                  <a:pt x="0" y="20319"/>
                </a:lnTo>
                <a:close/>
              </a:path>
            </a:pathLst>
          </a:custGeom>
          <a:solidFill>
            <a:srgbClr val="00366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3" name="object 23"/>
          <p:cNvSpPr/>
          <p:nvPr/>
        </p:nvSpPr>
        <p:spPr>
          <a:xfrm>
            <a:off x="10623550" y="1150619"/>
            <a:ext cx="45720" cy="39370"/>
          </a:xfrm>
          <a:custGeom>
            <a:avLst/>
            <a:gdLst/>
            <a:ahLst/>
            <a:cxnLst/>
            <a:rect l="l" t="t" r="r" b="b"/>
            <a:pathLst>
              <a:path w="45720" h="39369">
                <a:moveTo>
                  <a:pt x="0" y="39369"/>
                </a:moveTo>
                <a:lnTo>
                  <a:pt x="45720" y="39369"/>
                </a:lnTo>
                <a:lnTo>
                  <a:pt x="45720" y="0"/>
                </a:lnTo>
                <a:lnTo>
                  <a:pt x="0" y="0"/>
                </a:lnTo>
                <a:lnTo>
                  <a:pt x="0" y="39369"/>
                </a:lnTo>
                <a:close/>
              </a:path>
            </a:pathLst>
          </a:custGeom>
          <a:solidFill>
            <a:srgbClr val="00366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4" name="object 24"/>
          <p:cNvSpPr/>
          <p:nvPr/>
        </p:nvSpPr>
        <p:spPr>
          <a:xfrm>
            <a:off x="1522730" y="1230630"/>
            <a:ext cx="685800" cy="7620"/>
          </a:xfrm>
          <a:custGeom>
            <a:avLst/>
            <a:gdLst/>
            <a:ahLst/>
            <a:cxnLst/>
            <a:rect l="l" t="t" r="r" b="b"/>
            <a:pathLst>
              <a:path w="685800" h="7619">
                <a:moveTo>
                  <a:pt x="0" y="7620"/>
                </a:moveTo>
                <a:lnTo>
                  <a:pt x="685800" y="7620"/>
                </a:lnTo>
                <a:lnTo>
                  <a:pt x="685800" y="0"/>
                </a:lnTo>
                <a:lnTo>
                  <a:pt x="0" y="0"/>
                </a:lnTo>
                <a:lnTo>
                  <a:pt x="0" y="7620"/>
                </a:lnTo>
                <a:close/>
              </a:path>
            </a:pathLst>
          </a:custGeom>
          <a:solidFill>
            <a:srgbClr val="00376F"/>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5" name="object 25"/>
          <p:cNvSpPr/>
          <p:nvPr/>
        </p:nvSpPr>
        <p:spPr>
          <a:xfrm>
            <a:off x="1522730" y="1183639"/>
            <a:ext cx="685800" cy="46990"/>
          </a:xfrm>
          <a:custGeom>
            <a:avLst/>
            <a:gdLst/>
            <a:ahLst/>
            <a:cxnLst/>
            <a:rect l="l" t="t" r="r" b="b"/>
            <a:pathLst>
              <a:path w="685800" h="46990">
                <a:moveTo>
                  <a:pt x="0" y="46989"/>
                </a:moveTo>
                <a:lnTo>
                  <a:pt x="685800" y="46989"/>
                </a:lnTo>
                <a:lnTo>
                  <a:pt x="685800" y="0"/>
                </a:lnTo>
                <a:lnTo>
                  <a:pt x="0" y="0"/>
                </a:lnTo>
                <a:lnTo>
                  <a:pt x="0" y="46989"/>
                </a:lnTo>
                <a:close/>
              </a:path>
            </a:pathLst>
          </a:custGeom>
          <a:solidFill>
            <a:srgbClr val="00376F"/>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6" name="object 26"/>
          <p:cNvSpPr/>
          <p:nvPr/>
        </p:nvSpPr>
        <p:spPr>
          <a:xfrm>
            <a:off x="1522730" y="1238250"/>
            <a:ext cx="381000" cy="13970"/>
          </a:xfrm>
          <a:custGeom>
            <a:avLst/>
            <a:gdLst/>
            <a:ahLst/>
            <a:cxnLst/>
            <a:rect l="l" t="t" r="r" b="b"/>
            <a:pathLst>
              <a:path w="381000" h="13969">
                <a:moveTo>
                  <a:pt x="0" y="13970"/>
                </a:moveTo>
                <a:lnTo>
                  <a:pt x="381000" y="13970"/>
                </a:lnTo>
                <a:lnTo>
                  <a:pt x="381000" y="0"/>
                </a:lnTo>
                <a:lnTo>
                  <a:pt x="0" y="0"/>
                </a:lnTo>
                <a:lnTo>
                  <a:pt x="0" y="13970"/>
                </a:lnTo>
                <a:close/>
              </a:path>
            </a:pathLst>
          </a:custGeom>
          <a:solidFill>
            <a:srgbClr val="00376F"/>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7" name="object 27"/>
          <p:cNvSpPr/>
          <p:nvPr/>
        </p:nvSpPr>
        <p:spPr>
          <a:xfrm>
            <a:off x="10623550" y="1230630"/>
            <a:ext cx="45720" cy="7620"/>
          </a:xfrm>
          <a:custGeom>
            <a:avLst/>
            <a:gdLst/>
            <a:ahLst/>
            <a:cxnLst/>
            <a:rect l="l" t="t" r="r" b="b"/>
            <a:pathLst>
              <a:path w="45720" h="7619">
                <a:moveTo>
                  <a:pt x="0" y="7620"/>
                </a:moveTo>
                <a:lnTo>
                  <a:pt x="45719" y="7620"/>
                </a:lnTo>
                <a:lnTo>
                  <a:pt x="45719" y="0"/>
                </a:lnTo>
                <a:lnTo>
                  <a:pt x="0" y="0"/>
                </a:lnTo>
                <a:lnTo>
                  <a:pt x="0" y="7620"/>
                </a:lnTo>
                <a:close/>
              </a:path>
            </a:pathLst>
          </a:custGeom>
          <a:solidFill>
            <a:srgbClr val="00376F"/>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8" name="object 28"/>
          <p:cNvSpPr/>
          <p:nvPr/>
        </p:nvSpPr>
        <p:spPr>
          <a:xfrm>
            <a:off x="10623550" y="1183639"/>
            <a:ext cx="45720" cy="46990"/>
          </a:xfrm>
          <a:custGeom>
            <a:avLst/>
            <a:gdLst/>
            <a:ahLst/>
            <a:cxnLst/>
            <a:rect l="l" t="t" r="r" b="b"/>
            <a:pathLst>
              <a:path w="45720" h="46990">
                <a:moveTo>
                  <a:pt x="0" y="46989"/>
                </a:moveTo>
                <a:lnTo>
                  <a:pt x="45719" y="46989"/>
                </a:lnTo>
                <a:lnTo>
                  <a:pt x="45719" y="0"/>
                </a:lnTo>
                <a:lnTo>
                  <a:pt x="0" y="0"/>
                </a:lnTo>
                <a:lnTo>
                  <a:pt x="0" y="46989"/>
                </a:lnTo>
                <a:close/>
              </a:path>
            </a:pathLst>
          </a:custGeom>
          <a:solidFill>
            <a:srgbClr val="00376F"/>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9" name="object 29"/>
          <p:cNvSpPr/>
          <p:nvPr/>
        </p:nvSpPr>
        <p:spPr>
          <a:xfrm>
            <a:off x="10623550" y="1238250"/>
            <a:ext cx="45720" cy="13970"/>
          </a:xfrm>
          <a:custGeom>
            <a:avLst/>
            <a:gdLst/>
            <a:ahLst/>
            <a:cxnLst/>
            <a:rect l="l" t="t" r="r" b="b"/>
            <a:pathLst>
              <a:path w="45720" h="13969">
                <a:moveTo>
                  <a:pt x="0" y="13970"/>
                </a:moveTo>
                <a:lnTo>
                  <a:pt x="45720" y="13970"/>
                </a:lnTo>
                <a:lnTo>
                  <a:pt x="45720" y="0"/>
                </a:lnTo>
                <a:lnTo>
                  <a:pt x="0" y="0"/>
                </a:lnTo>
                <a:lnTo>
                  <a:pt x="0" y="13970"/>
                </a:lnTo>
                <a:close/>
              </a:path>
            </a:pathLst>
          </a:custGeom>
          <a:solidFill>
            <a:srgbClr val="00376F"/>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0" name="object 30"/>
          <p:cNvSpPr/>
          <p:nvPr/>
        </p:nvSpPr>
        <p:spPr>
          <a:xfrm>
            <a:off x="1522730" y="1245869"/>
            <a:ext cx="381000" cy="68580"/>
          </a:xfrm>
          <a:custGeom>
            <a:avLst/>
            <a:gdLst/>
            <a:ahLst/>
            <a:cxnLst/>
            <a:rect l="l" t="t" r="r" b="b"/>
            <a:pathLst>
              <a:path w="381000" h="68580">
                <a:moveTo>
                  <a:pt x="0" y="68579"/>
                </a:moveTo>
                <a:lnTo>
                  <a:pt x="381000" y="68579"/>
                </a:lnTo>
                <a:lnTo>
                  <a:pt x="381000" y="0"/>
                </a:lnTo>
                <a:lnTo>
                  <a:pt x="0" y="0"/>
                </a:lnTo>
                <a:lnTo>
                  <a:pt x="0" y="68579"/>
                </a:lnTo>
                <a:close/>
              </a:path>
            </a:pathLst>
          </a:custGeom>
          <a:solidFill>
            <a:srgbClr val="00377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1" name="object 31"/>
          <p:cNvSpPr/>
          <p:nvPr/>
        </p:nvSpPr>
        <p:spPr>
          <a:xfrm>
            <a:off x="10623550" y="1245869"/>
            <a:ext cx="45720" cy="68580"/>
          </a:xfrm>
          <a:custGeom>
            <a:avLst/>
            <a:gdLst/>
            <a:ahLst/>
            <a:cxnLst/>
            <a:rect l="l" t="t" r="r" b="b"/>
            <a:pathLst>
              <a:path w="45720" h="68580">
                <a:moveTo>
                  <a:pt x="0" y="68579"/>
                </a:moveTo>
                <a:lnTo>
                  <a:pt x="45720" y="68579"/>
                </a:lnTo>
                <a:lnTo>
                  <a:pt x="45720" y="0"/>
                </a:lnTo>
                <a:lnTo>
                  <a:pt x="0" y="0"/>
                </a:lnTo>
                <a:lnTo>
                  <a:pt x="0" y="68579"/>
                </a:lnTo>
                <a:close/>
              </a:path>
            </a:pathLst>
          </a:custGeom>
          <a:solidFill>
            <a:srgbClr val="00377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2" name="object 32"/>
          <p:cNvSpPr/>
          <p:nvPr/>
        </p:nvSpPr>
        <p:spPr>
          <a:xfrm>
            <a:off x="1522730" y="1318260"/>
            <a:ext cx="685800" cy="8890"/>
          </a:xfrm>
          <a:custGeom>
            <a:avLst/>
            <a:gdLst/>
            <a:ahLst/>
            <a:cxnLst/>
            <a:rect l="l" t="t" r="r" b="b"/>
            <a:pathLst>
              <a:path w="685800" h="8890">
                <a:moveTo>
                  <a:pt x="0" y="8889"/>
                </a:moveTo>
                <a:lnTo>
                  <a:pt x="685800" y="8889"/>
                </a:lnTo>
                <a:lnTo>
                  <a:pt x="685800" y="0"/>
                </a:lnTo>
                <a:lnTo>
                  <a:pt x="0" y="0"/>
                </a:lnTo>
                <a:lnTo>
                  <a:pt x="0" y="8889"/>
                </a:lnTo>
                <a:close/>
              </a:path>
            </a:pathLst>
          </a:custGeom>
          <a:solidFill>
            <a:srgbClr val="003871"/>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3" name="object 33"/>
          <p:cNvSpPr/>
          <p:nvPr/>
        </p:nvSpPr>
        <p:spPr>
          <a:xfrm>
            <a:off x="1522730" y="1308100"/>
            <a:ext cx="685800" cy="10160"/>
          </a:xfrm>
          <a:custGeom>
            <a:avLst/>
            <a:gdLst/>
            <a:ahLst/>
            <a:cxnLst/>
            <a:rect l="l" t="t" r="r" b="b"/>
            <a:pathLst>
              <a:path w="685800" h="10159">
                <a:moveTo>
                  <a:pt x="0" y="10160"/>
                </a:moveTo>
                <a:lnTo>
                  <a:pt x="685800" y="10160"/>
                </a:lnTo>
                <a:lnTo>
                  <a:pt x="685800" y="0"/>
                </a:lnTo>
                <a:lnTo>
                  <a:pt x="0" y="0"/>
                </a:lnTo>
                <a:lnTo>
                  <a:pt x="0" y="10160"/>
                </a:lnTo>
                <a:close/>
              </a:path>
            </a:pathLst>
          </a:custGeom>
          <a:solidFill>
            <a:srgbClr val="003871"/>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4" name="object 34"/>
          <p:cNvSpPr/>
          <p:nvPr/>
        </p:nvSpPr>
        <p:spPr>
          <a:xfrm>
            <a:off x="1522730" y="1327150"/>
            <a:ext cx="381000" cy="49530"/>
          </a:xfrm>
          <a:custGeom>
            <a:avLst/>
            <a:gdLst/>
            <a:ahLst/>
            <a:cxnLst/>
            <a:rect l="l" t="t" r="r" b="b"/>
            <a:pathLst>
              <a:path w="381000" h="49530">
                <a:moveTo>
                  <a:pt x="0" y="49529"/>
                </a:moveTo>
                <a:lnTo>
                  <a:pt x="381000" y="49529"/>
                </a:lnTo>
                <a:lnTo>
                  <a:pt x="381000" y="0"/>
                </a:lnTo>
                <a:lnTo>
                  <a:pt x="0" y="0"/>
                </a:lnTo>
                <a:lnTo>
                  <a:pt x="0" y="49529"/>
                </a:lnTo>
                <a:close/>
              </a:path>
            </a:pathLst>
          </a:custGeom>
          <a:solidFill>
            <a:srgbClr val="003871"/>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5" name="object 35"/>
          <p:cNvSpPr/>
          <p:nvPr/>
        </p:nvSpPr>
        <p:spPr>
          <a:xfrm>
            <a:off x="10623550" y="1318260"/>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871"/>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6" name="object 36"/>
          <p:cNvSpPr/>
          <p:nvPr/>
        </p:nvSpPr>
        <p:spPr>
          <a:xfrm>
            <a:off x="10623550" y="1308100"/>
            <a:ext cx="45720" cy="10160"/>
          </a:xfrm>
          <a:custGeom>
            <a:avLst/>
            <a:gdLst/>
            <a:ahLst/>
            <a:cxnLst/>
            <a:rect l="l" t="t" r="r" b="b"/>
            <a:pathLst>
              <a:path w="45720" h="10159">
                <a:moveTo>
                  <a:pt x="0" y="10160"/>
                </a:moveTo>
                <a:lnTo>
                  <a:pt x="45719" y="10160"/>
                </a:lnTo>
                <a:lnTo>
                  <a:pt x="45719" y="0"/>
                </a:lnTo>
                <a:lnTo>
                  <a:pt x="0" y="0"/>
                </a:lnTo>
                <a:lnTo>
                  <a:pt x="0" y="10160"/>
                </a:lnTo>
                <a:close/>
              </a:path>
            </a:pathLst>
          </a:custGeom>
          <a:solidFill>
            <a:srgbClr val="003871"/>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7" name="object 37"/>
          <p:cNvSpPr/>
          <p:nvPr/>
        </p:nvSpPr>
        <p:spPr>
          <a:xfrm>
            <a:off x="10623550" y="1327150"/>
            <a:ext cx="45720" cy="49530"/>
          </a:xfrm>
          <a:custGeom>
            <a:avLst/>
            <a:gdLst/>
            <a:ahLst/>
            <a:cxnLst/>
            <a:rect l="l" t="t" r="r" b="b"/>
            <a:pathLst>
              <a:path w="45720" h="49530">
                <a:moveTo>
                  <a:pt x="0" y="49529"/>
                </a:moveTo>
                <a:lnTo>
                  <a:pt x="45720" y="49529"/>
                </a:lnTo>
                <a:lnTo>
                  <a:pt x="45720" y="0"/>
                </a:lnTo>
                <a:lnTo>
                  <a:pt x="0" y="0"/>
                </a:lnTo>
                <a:lnTo>
                  <a:pt x="0" y="49529"/>
                </a:lnTo>
                <a:close/>
              </a:path>
            </a:pathLst>
          </a:custGeom>
          <a:solidFill>
            <a:srgbClr val="003871"/>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8" name="object 38"/>
          <p:cNvSpPr/>
          <p:nvPr/>
        </p:nvSpPr>
        <p:spPr>
          <a:xfrm>
            <a:off x="1522730" y="1405889"/>
            <a:ext cx="762000" cy="8890"/>
          </a:xfrm>
          <a:custGeom>
            <a:avLst/>
            <a:gdLst/>
            <a:ahLst/>
            <a:cxnLst/>
            <a:rect l="l" t="t" r="r" b="b"/>
            <a:pathLst>
              <a:path w="762000" h="8890">
                <a:moveTo>
                  <a:pt x="762000" y="0"/>
                </a:moveTo>
                <a:lnTo>
                  <a:pt x="0" y="0"/>
                </a:lnTo>
                <a:lnTo>
                  <a:pt x="0" y="7620"/>
                </a:lnTo>
                <a:lnTo>
                  <a:pt x="0" y="8890"/>
                </a:lnTo>
                <a:lnTo>
                  <a:pt x="762000" y="8890"/>
                </a:lnTo>
                <a:lnTo>
                  <a:pt x="762000" y="7620"/>
                </a:lnTo>
                <a:lnTo>
                  <a:pt x="762000" y="0"/>
                </a:lnTo>
                <a:close/>
              </a:path>
            </a:pathLst>
          </a:custGeom>
          <a:solidFill>
            <a:srgbClr val="003872"/>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9" name="object 39"/>
          <p:cNvSpPr/>
          <p:nvPr/>
        </p:nvSpPr>
        <p:spPr>
          <a:xfrm>
            <a:off x="1522730" y="1370330"/>
            <a:ext cx="685800" cy="35560"/>
          </a:xfrm>
          <a:custGeom>
            <a:avLst/>
            <a:gdLst/>
            <a:ahLst/>
            <a:cxnLst/>
            <a:rect l="l" t="t" r="r" b="b"/>
            <a:pathLst>
              <a:path w="685800" h="35559">
                <a:moveTo>
                  <a:pt x="0" y="35560"/>
                </a:moveTo>
                <a:lnTo>
                  <a:pt x="685800" y="35560"/>
                </a:lnTo>
                <a:lnTo>
                  <a:pt x="685800" y="0"/>
                </a:lnTo>
                <a:lnTo>
                  <a:pt x="0" y="0"/>
                </a:lnTo>
                <a:lnTo>
                  <a:pt x="0" y="35560"/>
                </a:lnTo>
                <a:close/>
              </a:path>
            </a:pathLst>
          </a:custGeom>
          <a:solidFill>
            <a:srgbClr val="003872"/>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0" name="object 40"/>
          <p:cNvSpPr/>
          <p:nvPr/>
        </p:nvSpPr>
        <p:spPr>
          <a:xfrm>
            <a:off x="1522730" y="1414780"/>
            <a:ext cx="381000" cy="25400"/>
          </a:xfrm>
          <a:custGeom>
            <a:avLst/>
            <a:gdLst/>
            <a:ahLst/>
            <a:cxnLst/>
            <a:rect l="l" t="t" r="r" b="b"/>
            <a:pathLst>
              <a:path w="381000" h="25400">
                <a:moveTo>
                  <a:pt x="0" y="25400"/>
                </a:moveTo>
                <a:lnTo>
                  <a:pt x="381000" y="25400"/>
                </a:lnTo>
                <a:lnTo>
                  <a:pt x="381000" y="0"/>
                </a:lnTo>
                <a:lnTo>
                  <a:pt x="0" y="0"/>
                </a:lnTo>
                <a:lnTo>
                  <a:pt x="0" y="25400"/>
                </a:lnTo>
                <a:close/>
              </a:path>
            </a:pathLst>
          </a:custGeom>
          <a:solidFill>
            <a:srgbClr val="003872"/>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1" name="object 41"/>
          <p:cNvSpPr/>
          <p:nvPr/>
        </p:nvSpPr>
        <p:spPr>
          <a:xfrm>
            <a:off x="5728970" y="1413510"/>
            <a:ext cx="1304290" cy="1270"/>
          </a:xfrm>
          <a:custGeom>
            <a:avLst/>
            <a:gdLst/>
            <a:ahLst/>
            <a:cxnLst/>
            <a:rect l="l" t="t" r="r" b="b"/>
            <a:pathLst>
              <a:path w="1304289" h="1269">
                <a:moveTo>
                  <a:pt x="0" y="1269"/>
                </a:moveTo>
                <a:lnTo>
                  <a:pt x="1304289" y="1269"/>
                </a:lnTo>
                <a:lnTo>
                  <a:pt x="1304289" y="0"/>
                </a:lnTo>
                <a:lnTo>
                  <a:pt x="0" y="0"/>
                </a:lnTo>
                <a:lnTo>
                  <a:pt x="0" y="1269"/>
                </a:lnTo>
                <a:close/>
              </a:path>
            </a:pathLst>
          </a:custGeom>
          <a:solidFill>
            <a:srgbClr val="003872"/>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2" name="object 42"/>
          <p:cNvSpPr/>
          <p:nvPr/>
        </p:nvSpPr>
        <p:spPr>
          <a:xfrm>
            <a:off x="10623550" y="1405889"/>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872"/>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3" name="object 43"/>
          <p:cNvSpPr/>
          <p:nvPr/>
        </p:nvSpPr>
        <p:spPr>
          <a:xfrm>
            <a:off x="10623550" y="1370330"/>
            <a:ext cx="45720" cy="35560"/>
          </a:xfrm>
          <a:custGeom>
            <a:avLst/>
            <a:gdLst/>
            <a:ahLst/>
            <a:cxnLst/>
            <a:rect l="l" t="t" r="r" b="b"/>
            <a:pathLst>
              <a:path w="45720" h="35559">
                <a:moveTo>
                  <a:pt x="0" y="35560"/>
                </a:moveTo>
                <a:lnTo>
                  <a:pt x="45719" y="35560"/>
                </a:lnTo>
                <a:lnTo>
                  <a:pt x="45719" y="0"/>
                </a:lnTo>
                <a:lnTo>
                  <a:pt x="0" y="0"/>
                </a:lnTo>
                <a:lnTo>
                  <a:pt x="0" y="35560"/>
                </a:lnTo>
                <a:close/>
              </a:path>
            </a:pathLst>
          </a:custGeom>
          <a:solidFill>
            <a:srgbClr val="003872"/>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4" name="object 44"/>
          <p:cNvSpPr/>
          <p:nvPr/>
        </p:nvSpPr>
        <p:spPr>
          <a:xfrm>
            <a:off x="5728970" y="1414780"/>
            <a:ext cx="1304290" cy="25400"/>
          </a:xfrm>
          <a:custGeom>
            <a:avLst/>
            <a:gdLst/>
            <a:ahLst/>
            <a:cxnLst/>
            <a:rect l="l" t="t" r="r" b="b"/>
            <a:pathLst>
              <a:path w="1304289" h="25400">
                <a:moveTo>
                  <a:pt x="0" y="25400"/>
                </a:moveTo>
                <a:lnTo>
                  <a:pt x="1304289" y="25400"/>
                </a:lnTo>
                <a:lnTo>
                  <a:pt x="1304289" y="0"/>
                </a:lnTo>
                <a:lnTo>
                  <a:pt x="0" y="0"/>
                </a:lnTo>
                <a:lnTo>
                  <a:pt x="0" y="25400"/>
                </a:lnTo>
                <a:close/>
              </a:path>
            </a:pathLst>
          </a:custGeom>
          <a:solidFill>
            <a:srgbClr val="003872"/>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5" name="object 45"/>
          <p:cNvSpPr/>
          <p:nvPr/>
        </p:nvSpPr>
        <p:spPr>
          <a:xfrm>
            <a:off x="10623550" y="1414780"/>
            <a:ext cx="45720" cy="25400"/>
          </a:xfrm>
          <a:custGeom>
            <a:avLst/>
            <a:gdLst/>
            <a:ahLst/>
            <a:cxnLst/>
            <a:rect l="l" t="t" r="r" b="b"/>
            <a:pathLst>
              <a:path w="45720" h="25400">
                <a:moveTo>
                  <a:pt x="0" y="25400"/>
                </a:moveTo>
                <a:lnTo>
                  <a:pt x="45720" y="25400"/>
                </a:lnTo>
                <a:lnTo>
                  <a:pt x="45720" y="0"/>
                </a:lnTo>
                <a:lnTo>
                  <a:pt x="0" y="0"/>
                </a:lnTo>
                <a:lnTo>
                  <a:pt x="0" y="25400"/>
                </a:lnTo>
                <a:close/>
              </a:path>
            </a:pathLst>
          </a:custGeom>
          <a:solidFill>
            <a:srgbClr val="003872"/>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6" name="object 46"/>
          <p:cNvSpPr/>
          <p:nvPr/>
        </p:nvSpPr>
        <p:spPr>
          <a:xfrm>
            <a:off x="1522730" y="1433830"/>
            <a:ext cx="381000" cy="68580"/>
          </a:xfrm>
          <a:custGeom>
            <a:avLst/>
            <a:gdLst/>
            <a:ahLst/>
            <a:cxnLst/>
            <a:rect l="l" t="t" r="r" b="b"/>
            <a:pathLst>
              <a:path w="381000" h="68580">
                <a:moveTo>
                  <a:pt x="0" y="68580"/>
                </a:moveTo>
                <a:lnTo>
                  <a:pt x="381000" y="68580"/>
                </a:lnTo>
                <a:lnTo>
                  <a:pt x="381000" y="0"/>
                </a:lnTo>
                <a:lnTo>
                  <a:pt x="0" y="0"/>
                </a:lnTo>
                <a:lnTo>
                  <a:pt x="0" y="68580"/>
                </a:lnTo>
                <a:close/>
              </a:path>
            </a:pathLst>
          </a:custGeom>
          <a:solidFill>
            <a:srgbClr val="003973"/>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7" name="object 47"/>
          <p:cNvSpPr/>
          <p:nvPr/>
        </p:nvSpPr>
        <p:spPr>
          <a:xfrm>
            <a:off x="5777229" y="1433830"/>
            <a:ext cx="1352550" cy="68580"/>
          </a:xfrm>
          <a:custGeom>
            <a:avLst/>
            <a:gdLst/>
            <a:ahLst/>
            <a:cxnLst/>
            <a:rect l="l" t="t" r="r" b="b"/>
            <a:pathLst>
              <a:path w="1352550" h="68580">
                <a:moveTo>
                  <a:pt x="0" y="68580"/>
                </a:moveTo>
                <a:lnTo>
                  <a:pt x="1352550" y="68580"/>
                </a:lnTo>
                <a:lnTo>
                  <a:pt x="1352550" y="0"/>
                </a:lnTo>
                <a:lnTo>
                  <a:pt x="0" y="0"/>
                </a:lnTo>
                <a:lnTo>
                  <a:pt x="0" y="68580"/>
                </a:lnTo>
                <a:close/>
              </a:path>
            </a:pathLst>
          </a:custGeom>
          <a:solidFill>
            <a:srgbClr val="003973"/>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8" name="object 48"/>
          <p:cNvSpPr/>
          <p:nvPr/>
        </p:nvSpPr>
        <p:spPr>
          <a:xfrm>
            <a:off x="10623550" y="1433830"/>
            <a:ext cx="45720" cy="68580"/>
          </a:xfrm>
          <a:custGeom>
            <a:avLst/>
            <a:gdLst/>
            <a:ahLst/>
            <a:cxnLst/>
            <a:rect l="l" t="t" r="r" b="b"/>
            <a:pathLst>
              <a:path w="45720" h="68580">
                <a:moveTo>
                  <a:pt x="0" y="68580"/>
                </a:moveTo>
                <a:lnTo>
                  <a:pt x="45720" y="68580"/>
                </a:lnTo>
                <a:lnTo>
                  <a:pt x="45720" y="0"/>
                </a:lnTo>
                <a:lnTo>
                  <a:pt x="0" y="0"/>
                </a:lnTo>
                <a:lnTo>
                  <a:pt x="0" y="68580"/>
                </a:lnTo>
                <a:close/>
              </a:path>
            </a:pathLst>
          </a:custGeom>
          <a:solidFill>
            <a:srgbClr val="003973"/>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9" name="object 49"/>
          <p:cNvSpPr/>
          <p:nvPr/>
        </p:nvSpPr>
        <p:spPr>
          <a:xfrm>
            <a:off x="1522730" y="1496060"/>
            <a:ext cx="381000" cy="6350"/>
          </a:xfrm>
          <a:custGeom>
            <a:avLst/>
            <a:gdLst/>
            <a:ahLst/>
            <a:cxnLst/>
            <a:rect l="l" t="t" r="r" b="b"/>
            <a:pathLst>
              <a:path w="381000" h="6350">
                <a:moveTo>
                  <a:pt x="0" y="6350"/>
                </a:moveTo>
                <a:lnTo>
                  <a:pt x="381000" y="6350"/>
                </a:lnTo>
                <a:lnTo>
                  <a:pt x="381000" y="0"/>
                </a:lnTo>
                <a:lnTo>
                  <a:pt x="0" y="0"/>
                </a:lnTo>
                <a:lnTo>
                  <a:pt x="0" y="6350"/>
                </a:lnTo>
                <a:close/>
              </a:path>
            </a:pathLst>
          </a:custGeom>
          <a:solidFill>
            <a:srgbClr val="00397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0" name="object 50"/>
          <p:cNvSpPr/>
          <p:nvPr/>
        </p:nvSpPr>
        <p:spPr>
          <a:xfrm>
            <a:off x="1522730" y="1502410"/>
            <a:ext cx="381000" cy="62230"/>
          </a:xfrm>
          <a:custGeom>
            <a:avLst/>
            <a:gdLst/>
            <a:ahLst/>
            <a:cxnLst/>
            <a:rect l="l" t="t" r="r" b="b"/>
            <a:pathLst>
              <a:path w="381000" h="62230">
                <a:moveTo>
                  <a:pt x="0" y="62229"/>
                </a:moveTo>
                <a:lnTo>
                  <a:pt x="381000" y="62229"/>
                </a:lnTo>
                <a:lnTo>
                  <a:pt x="381000" y="0"/>
                </a:lnTo>
                <a:lnTo>
                  <a:pt x="0" y="0"/>
                </a:lnTo>
                <a:lnTo>
                  <a:pt x="0" y="62229"/>
                </a:lnTo>
                <a:close/>
              </a:path>
            </a:pathLst>
          </a:custGeom>
          <a:solidFill>
            <a:srgbClr val="00397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1" name="object 51"/>
          <p:cNvSpPr/>
          <p:nvPr/>
        </p:nvSpPr>
        <p:spPr>
          <a:xfrm>
            <a:off x="3354070" y="1502410"/>
            <a:ext cx="45720" cy="21590"/>
          </a:xfrm>
          <a:custGeom>
            <a:avLst/>
            <a:gdLst/>
            <a:ahLst/>
            <a:cxnLst/>
            <a:rect l="l" t="t" r="r" b="b"/>
            <a:pathLst>
              <a:path w="45719" h="21590">
                <a:moveTo>
                  <a:pt x="0" y="21589"/>
                </a:moveTo>
                <a:lnTo>
                  <a:pt x="45719" y="21589"/>
                </a:lnTo>
                <a:lnTo>
                  <a:pt x="45719" y="0"/>
                </a:lnTo>
                <a:lnTo>
                  <a:pt x="0" y="0"/>
                </a:lnTo>
                <a:lnTo>
                  <a:pt x="0" y="21589"/>
                </a:lnTo>
                <a:close/>
              </a:path>
            </a:pathLst>
          </a:custGeom>
          <a:solidFill>
            <a:srgbClr val="00397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2" name="object 52"/>
          <p:cNvSpPr/>
          <p:nvPr/>
        </p:nvSpPr>
        <p:spPr>
          <a:xfrm>
            <a:off x="5875020" y="1496060"/>
            <a:ext cx="1254760" cy="6350"/>
          </a:xfrm>
          <a:custGeom>
            <a:avLst/>
            <a:gdLst/>
            <a:ahLst/>
            <a:cxnLst/>
            <a:rect l="l" t="t" r="r" b="b"/>
            <a:pathLst>
              <a:path w="1254760" h="6350">
                <a:moveTo>
                  <a:pt x="0" y="6350"/>
                </a:moveTo>
                <a:lnTo>
                  <a:pt x="1254759" y="6350"/>
                </a:lnTo>
                <a:lnTo>
                  <a:pt x="1254759" y="0"/>
                </a:lnTo>
                <a:lnTo>
                  <a:pt x="0" y="0"/>
                </a:lnTo>
                <a:lnTo>
                  <a:pt x="0" y="6350"/>
                </a:lnTo>
                <a:close/>
              </a:path>
            </a:pathLst>
          </a:custGeom>
          <a:solidFill>
            <a:srgbClr val="00397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3" name="object 53"/>
          <p:cNvSpPr/>
          <p:nvPr/>
        </p:nvSpPr>
        <p:spPr>
          <a:xfrm>
            <a:off x="10623550" y="1496060"/>
            <a:ext cx="45720" cy="6350"/>
          </a:xfrm>
          <a:custGeom>
            <a:avLst/>
            <a:gdLst/>
            <a:ahLst/>
            <a:cxnLst/>
            <a:rect l="l" t="t" r="r" b="b"/>
            <a:pathLst>
              <a:path w="45720" h="6350">
                <a:moveTo>
                  <a:pt x="0" y="6350"/>
                </a:moveTo>
                <a:lnTo>
                  <a:pt x="45720" y="6350"/>
                </a:lnTo>
                <a:lnTo>
                  <a:pt x="45720" y="0"/>
                </a:lnTo>
                <a:lnTo>
                  <a:pt x="0" y="0"/>
                </a:lnTo>
                <a:lnTo>
                  <a:pt x="0" y="6350"/>
                </a:lnTo>
                <a:close/>
              </a:path>
            </a:pathLst>
          </a:custGeom>
          <a:solidFill>
            <a:srgbClr val="00397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4" name="object 54"/>
          <p:cNvSpPr/>
          <p:nvPr/>
        </p:nvSpPr>
        <p:spPr>
          <a:xfrm>
            <a:off x="5875020" y="1502410"/>
            <a:ext cx="1254760" cy="21590"/>
          </a:xfrm>
          <a:custGeom>
            <a:avLst/>
            <a:gdLst/>
            <a:ahLst/>
            <a:cxnLst/>
            <a:rect l="l" t="t" r="r" b="b"/>
            <a:pathLst>
              <a:path w="1254760" h="21590">
                <a:moveTo>
                  <a:pt x="0" y="21589"/>
                </a:moveTo>
                <a:lnTo>
                  <a:pt x="1254759" y="21589"/>
                </a:lnTo>
                <a:lnTo>
                  <a:pt x="1254759" y="0"/>
                </a:lnTo>
                <a:lnTo>
                  <a:pt x="0" y="0"/>
                </a:lnTo>
                <a:lnTo>
                  <a:pt x="0" y="21589"/>
                </a:lnTo>
                <a:close/>
              </a:path>
            </a:pathLst>
          </a:custGeom>
          <a:solidFill>
            <a:srgbClr val="00397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55" name="object 55"/>
          <p:cNvGrpSpPr/>
          <p:nvPr/>
        </p:nvGrpSpPr>
        <p:grpSpPr>
          <a:xfrm>
            <a:off x="1522730" y="1502410"/>
            <a:ext cx="9146540" cy="561340"/>
            <a:chOff x="-1270" y="1502410"/>
            <a:chExt cx="9146540" cy="561340"/>
          </a:xfrm>
        </p:grpSpPr>
        <p:sp>
          <p:nvSpPr>
            <p:cNvPr id="56" name="object 56"/>
            <p:cNvSpPr/>
            <p:nvPr/>
          </p:nvSpPr>
          <p:spPr>
            <a:xfrm>
              <a:off x="1830070" y="1502409"/>
              <a:ext cx="7315200" cy="62230"/>
            </a:xfrm>
            <a:custGeom>
              <a:avLst/>
              <a:gdLst/>
              <a:ahLst/>
              <a:cxnLst/>
              <a:rect l="l" t="t" r="r" b="b"/>
              <a:pathLst>
                <a:path w="7315200" h="62230">
                  <a:moveTo>
                    <a:pt x="7315200" y="0"/>
                  </a:moveTo>
                  <a:lnTo>
                    <a:pt x="7269480" y="0"/>
                  </a:lnTo>
                  <a:lnTo>
                    <a:pt x="7269480" y="21590"/>
                  </a:lnTo>
                  <a:lnTo>
                    <a:pt x="0" y="21590"/>
                  </a:lnTo>
                  <a:lnTo>
                    <a:pt x="0" y="62230"/>
                  </a:lnTo>
                  <a:lnTo>
                    <a:pt x="7315200" y="62230"/>
                  </a:lnTo>
                  <a:lnTo>
                    <a:pt x="7315200" y="21590"/>
                  </a:lnTo>
                  <a:lnTo>
                    <a:pt x="7315200" y="0"/>
                  </a:lnTo>
                  <a:close/>
                </a:path>
              </a:pathLst>
            </a:custGeom>
            <a:solidFill>
              <a:srgbClr val="00397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7" name="object 57"/>
            <p:cNvSpPr/>
            <p:nvPr/>
          </p:nvSpPr>
          <p:spPr>
            <a:xfrm>
              <a:off x="-1270" y="1558289"/>
              <a:ext cx="9146540" cy="68580"/>
            </a:xfrm>
            <a:custGeom>
              <a:avLst/>
              <a:gdLst/>
              <a:ahLst/>
              <a:cxnLst/>
              <a:rect l="l" t="t" r="r" b="b"/>
              <a:pathLst>
                <a:path w="9146540" h="68580">
                  <a:moveTo>
                    <a:pt x="9146540" y="0"/>
                  </a:moveTo>
                  <a:lnTo>
                    <a:pt x="0" y="0"/>
                  </a:lnTo>
                  <a:lnTo>
                    <a:pt x="0" y="24130"/>
                  </a:lnTo>
                  <a:lnTo>
                    <a:pt x="0" y="31750"/>
                  </a:lnTo>
                  <a:lnTo>
                    <a:pt x="0" y="68580"/>
                  </a:lnTo>
                  <a:lnTo>
                    <a:pt x="381000" y="68580"/>
                  </a:lnTo>
                  <a:lnTo>
                    <a:pt x="381000" y="31750"/>
                  </a:lnTo>
                  <a:lnTo>
                    <a:pt x="1831340" y="31750"/>
                  </a:lnTo>
                  <a:lnTo>
                    <a:pt x="1831340" y="68580"/>
                  </a:lnTo>
                  <a:lnTo>
                    <a:pt x="9146540" y="68580"/>
                  </a:lnTo>
                  <a:lnTo>
                    <a:pt x="9146540" y="31750"/>
                  </a:lnTo>
                  <a:lnTo>
                    <a:pt x="9146540" y="24130"/>
                  </a:lnTo>
                  <a:lnTo>
                    <a:pt x="9146540" y="0"/>
                  </a:lnTo>
                  <a:close/>
                </a:path>
              </a:pathLst>
            </a:custGeom>
            <a:solidFill>
              <a:srgbClr val="003A75"/>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8" name="object 58"/>
            <p:cNvSpPr/>
            <p:nvPr/>
          </p:nvSpPr>
          <p:spPr>
            <a:xfrm>
              <a:off x="-1270" y="1620519"/>
              <a:ext cx="9146540" cy="68580"/>
            </a:xfrm>
            <a:custGeom>
              <a:avLst/>
              <a:gdLst/>
              <a:ahLst/>
              <a:cxnLst/>
              <a:rect l="l" t="t" r="r" b="b"/>
              <a:pathLst>
                <a:path w="9146540" h="68580">
                  <a:moveTo>
                    <a:pt x="9146540" y="0"/>
                  </a:moveTo>
                  <a:lnTo>
                    <a:pt x="0" y="0"/>
                  </a:lnTo>
                  <a:lnTo>
                    <a:pt x="0" y="49530"/>
                  </a:lnTo>
                  <a:lnTo>
                    <a:pt x="0" y="58420"/>
                  </a:lnTo>
                  <a:lnTo>
                    <a:pt x="0" y="68580"/>
                  </a:lnTo>
                  <a:lnTo>
                    <a:pt x="381000" y="68580"/>
                  </a:lnTo>
                  <a:lnTo>
                    <a:pt x="381000" y="58420"/>
                  </a:lnTo>
                  <a:lnTo>
                    <a:pt x="1831340" y="58420"/>
                  </a:lnTo>
                  <a:lnTo>
                    <a:pt x="1831340" y="68580"/>
                  </a:lnTo>
                  <a:lnTo>
                    <a:pt x="9146540" y="68580"/>
                  </a:lnTo>
                  <a:lnTo>
                    <a:pt x="9146540" y="58420"/>
                  </a:lnTo>
                  <a:lnTo>
                    <a:pt x="9146540" y="49530"/>
                  </a:lnTo>
                  <a:lnTo>
                    <a:pt x="9146540" y="0"/>
                  </a:lnTo>
                  <a:close/>
                </a:path>
              </a:pathLst>
            </a:custGeom>
            <a:solidFill>
              <a:srgbClr val="003A76"/>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9" name="object 59"/>
            <p:cNvSpPr/>
            <p:nvPr/>
          </p:nvSpPr>
          <p:spPr>
            <a:xfrm>
              <a:off x="-1270" y="168274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3B77"/>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0" name="object 60"/>
            <p:cNvSpPr/>
            <p:nvPr/>
          </p:nvSpPr>
          <p:spPr>
            <a:xfrm>
              <a:off x="-1270" y="1744979"/>
              <a:ext cx="9146540" cy="68580"/>
            </a:xfrm>
            <a:custGeom>
              <a:avLst/>
              <a:gdLst/>
              <a:ahLst/>
              <a:cxnLst/>
              <a:rect l="l" t="t" r="r" b="b"/>
              <a:pathLst>
                <a:path w="9146540" h="68580">
                  <a:moveTo>
                    <a:pt x="9146540" y="0"/>
                  </a:moveTo>
                  <a:lnTo>
                    <a:pt x="0" y="0"/>
                  </a:lnTo>
                  <a:lnTo>
                    <a:pt x="0" y="7620"/>
                  </a:lnTo>
                  <a:lnTo>
                    <a:pt x="0" y="12700"/>
                  </a:lnTo>
                  <a:lnTo>
                    <a:pt x="0" y="21590"/>
                  </a:lnTo>
                  <a:lnTo>
                    <a:pt x="0" y="68580"/>
                  </a:lnTo>
                  <a:lnTo>
                    <a:pt x="153670" y="68580"/>
                  </a:lnTo>
                  <a:lnTo>
                    <a:pt x="153670" y="21590"/>
                  </a:lnTo>
                  <a:lnTo>
                    <a:pt x="153670" y="12700"/>
                  </a:lnTo>
                  <a:lnTo>
                    <a:pt x="4878070" y="12700"/>
                  </a:lnTo>
                  <a:lnTo>
                    <a:pt x="4878070" y="21590"/>
                  </a:lnTo>
                  <a:lnTo>
                    <a:pt x="4878070" y="68580"/>
                  </a:lnTo>
                  <a:lnTo>
                    <a:pt x="9146540" y="68580"/>
                  </a:lnTo>
                  <a:lnTo>
                    <a:pt x="9146540" y="21590"/>
                  </a:lnTo>
                  <a:lnTo>
                    <a:pt x="9146540" y="12700"/>
                  </a:lnTo>
                  <a:lnTo>
                    <a:pt x="9146540" y="7620"/>
                  </a:lnTo>
                  <a:lnTo>
                    <a:pt x="9146540" y="0"/>
                  </a:lnTo>
                  <a:close/>
                </a:path>
              </a:pathLst>
            </a:custGeom>
            <a:solidFill>
              <a:srgbClr val="003B78"/>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1" name="object 61"/>
            <p:cNvSpPr/>
            <p:nvPr/>
          </p:nvSpPr>
          <p:spPr>
            <a:xfrm>
              <a:off x="-1270" y="1807209"/>
              <a:ext cx="9146540" cy="68580"/>
            </a:xfrm>
            <a:custGeom>
              <a:avLst/>
              <a:gdLst/>
              <a:ahLst/>
              <a:cxnLst/>
              <a:rect l="l" t="t" r="r" b="b"/>
              <a:pathLst>
                <a:path w="9146540" h="68580">
                  <a:moveTo>
                    <a:pt x="153670" y="0"/>
                  </a:moveTo>
                  <a:lnTo>
                    <a:pt x="0" y="0"/>
                  </a:lnTo>
                  <a:lnTo>
                    <a:pt x="0" y="38100"/>
                  </a:lnTo>
                  <a:lnTo>
                    <a:pt x="0" y="46990"/>
                  </a:lnTo>
                  <a:lnTo>
                    <a:pt x="0" y="68580"/>
                  </a:lnTo>
                  <a:lnTo>
                    <a:pt x="153670" y="68580"/>
                  </a:lnTo>
                  <a:lnTo>
                    <a:pt x="153670" y="46990"/>
                  </a:lnTo>
                  <a:lnTo>
                    <a:pt x="153670" y="38100"/>
                  </a:lnTo>
                  <a:lnTo>
                    <a:pt x="153670" y="0"/>
                  </a:lnTo>
                  <a:close/>
                </a:path>
                <a:path w="9146540" h="68580">
                  <a:moveTo>
                    <a:pt x="9146540" y="0"/>
                  </a:moveTo>
                  <a:lnTo>
                    <a:pt x="4878070" y="0"/>
                  </a:lnTo>
                  <a:lnTo>
                    <a:pt x="4878070" y="38100"/>
                  </a:lnTo>
                  <a:lnTo>
                    <a:pt x="4878070" y="46990"/>
                  </a:lnTo>
                  <a:lnTo>
                    <a:pt x="4878070" y="68580"/>
                  </a:lnTo>
                  <a:lnTo>
                    <a:pt x="9146540" y="68580"/>
                  </a:lnTo>
                  <a:lnTo>
                    <a:pt x="9146540" y="46990"/>
                  </a:lnTo>
                  <a:lnTo>
                    <a:pt x="9146540" y="38100"/>
                  </a:lnTo>
                  <a:lnTo>
                    <a:pt x="9146540" y="0"/>
                  </a:lnTo>
                  <a:close/>
                </a:path>
              </a:pathLst>
            </a:custGeom>
            <a:solidFill>
              <a:srgbClr val="003C7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2" name="object 62"/>
            <p:cNvSpPr/>
            <p:nvPr/>
          </p:nvSpPr>
          <p:spPr>
            <a:xfrm>
              <a:off x="-1270" y="1869439"/>
              <a:ext cx="9146540" cy="68580"/>
            </a:xfrm>
            <a:custGeom>
              <a:avLst/>
              <a:gdLst/>
              <a:ahLst/>
              <a:cxnLst/>
              <a:rect l="l" t="t" r="r" b="b"/>
              <a:pathLst>
                <a:path w="9146540" h="68580">
                  <a:moveTo>
                    <a:pt x="381000" y="0"/>
                  </a:moveTo>
                  <a:lnTo>
                    <a:pt x="0" y="0"/>
                  </a:lnTo>
                  <a:lnTo>
                    <a:pt x="0" y="35560"/>
                  </a:lnTo>
                  <a:lnTo>
                    <a:pt x="0" y="68580"/>
                  </a:lnTo>
                  <a:lnTo>
                    <a:pt x="381000" y="68580"/>
                  </a:lnTo>
                  <a:lnTo>
                    <a:pt x="381000" y="35560"/>
                  </a:lnTo>
                  <a:lnTo>
                    <a:pt x="381000" y="0"/>
                  </a:lnTo>
                  <a:close/>
                </a:path>
                <a:path w="9146540" h="68580">
                  <a:moveTo>
                    <a:pt x="9146540" y="0"/>
                  </a:moveTo>
                  <a:lnTo>
                    <a:pt x="1831340" y="0"/>
                  </a:lnTo>
                  <a:lnTo>
                    <a:pt x="1831340" y="35560"/>
                  </a:lnTo>
                  <a:lnTo>
                    <a:pt x="1831340" y="68580"/>
                  </a:lnTo>
                  <a:lnTo>
                    <a:pt x="9146540" y="68580"/>
                  </a:lnTo>
                  <a:lnTo>
                    <a:pt x="9146540" y="35560"/>
                  </a:lnTo>
                  <a:lnTo>
                    <a:pt x="9146540" y="0"/>
                  </a:lnTo>
                  <a:close/>
                </a:path>
              </a:pathLst>
            </a:custGeom>
            <a:solidFill>
              <a:srgbClr val="003C7A"/>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3" name="object 63"/>
            <p:cNvSpPr/>
            <p:nvPr/>
          </p:nvSpPr>
          <p:spPr>
            <a:xfrm>
              <a:off x="-1270" y="1932939"/>
              <a:ext cx="9146540" cy="67310"/>
            </a:xfrm>
            <a:custGeom>
              <a:avLst/>
              <a:gdLst/>
              <a:ahLst/>
              <a:cxnLst/>
              <a:rect l="l" t="t" r="r" b="b"/>
              <a:pathLst>
                <a:path w="9146540" h="67310">
                  <a:moveTo>
                    <a:pt x="381000" y="0"/>
                  </a:moveTo>
                  <a:lnTo>
                    <a:pt x="0" y="0"/>
                  </a:lnTo>
                  <a:lnTo>
                    <a:pt x="0" y="8890"/>
                  </a:lnTo>
                  <a:lnTo>
                    <a:pt x="0" y="67310"/>
                  </a:lnTo>
                  <a:lnTo>
                    <a:pt x="381000" y="67310"/>
                  </a:lnTo>
                  <a:lnTo>
                    <a:pt x="381000" y="8890"/>
                  </a:lnTo>
                  <a:lnTo>
                    <a:pt x="381000" y="0"/>
                  </a:lnTo>
                  <a:close/>
                </a:path>
                <a:path w="9146540" h="67310">
                  <a:moveTo>
                    <a:pt x="9146540" y="0"/>
                  </a:moveTo>
                  <a:lnTo>
                    <a:pt x="1831340" y="0"/>
                  </a:lnTo>
                  <a:lnTo>
                    <a:pt x="1831340" y="8890"/>
                  </a:lnTo>
                  <a:lnTo>
                    <a:pt x="1831340" y="67310"/>
                  </a:lnTo>
                  <a:lnTo>
                    <a:pt x="9146540" y="67310"/>
                  </a:lnTo>
                  <a:lnTo>
                    <a:pt x="9146540" y="8890"/>
                  </a:lnTo>
                  <a:lnTo>
                    <a:pt x="9146540" y="0"/>
                  </a:lnTo>
                  <a:close/>
                </a:path>
              </a:pathLst>
            </a:custGeom>
            <a:solidFill>
              <a:srgbClr val="003D7B"/>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4" name="object 64"/>
            <p:cNvSpPr/>
            <p:nvPr/>
          </p:nvSpPr>
          <p:spPr>
            <a:xfrm>
              <a:off x="-1270" y="1995169"/>
              <a:ext cx="9146540" cy="68580"/>
            </a:xfrm>
            <a:custGeom>
              <a:avLst/>
              <a:gdLst/>
              <a:ahLst/>
              <a:cxnLst/>
              <a:rect l="l" t="t" r="r" b="b"/>
              <a:pathLst>
                <a:path w="9146540" h="68580">
                  <a:moveTo>
                    <a:pt x="9146540" y="0"/>
                  </a:moveTo>
                  <a:lnTo>
                    <a:pt x="0" y="0"/>
                  </a:lnTo>
                  <a:lnTo>
                    <a:pt x="0" y="26670"/>
                  </a:lnTo>
                  <a:lnTo>
                    <a:pt x="0" y="34290"/>
                  </a:lnTo>
                  <a:lnTo>
                    <a:pt x="0" y="68580"/>
                  </a:lnTo>
                  <a:lnTo>
                    <a:pt x="381000" y="68580"/>
                  </a:lnTo>
                  <a:lnTo>
                    <a:pt x="381000" y="34290"/>
                  </a:lnTo>
                  <a:lnTo>
                    <a:pt x="1831340" y="34290"/>
                  </a:lnTo>
                  <a:lnTo>
                    <a:pt x="1831340" y="68580"/>
                  </a:lnTo>
                  <a:lnTo>
                    <a:pt x="9146540" y="68580"/>
                  </a:lnTo>
                  <a:lnTo>
                    <a:pt x="9146540" y="34290"/>
                  </a:lnTo>
                  <a:lnTo>
                    <a:pt x="9146540" y="26670"/>
                  </a:lnTo>
                  <a:lnTo>
                    <a:pt x="9146540" y="0"/>
                  </a:lnTo>
                  <a:close/>
                </a:path>
              </a:pathLst>
            </a:custGeom>
            <a:solidFill>
              <a:srgbClr val="003D7C"/>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65" name="object 65"/>
          <p:cNvGrpSpPr/>
          <p:nvPr/>
        </p:nvGrpSpPr>
        <p:grpSpPr>
          <a:xfrm>
            <a:off x="1522730" y="2057401"/>
            <a:ext cx="9146540" cy="441959"/>
            <a:chOff x="-1270" y="2057400"/>
            <a:chExt cx="9146540" cy="441959"/>
          </a:xfrm>
        </p:grpSpPr>
        <p:sp>
          <p:nvSpPr>
            <p:cNvPr id="66" name="object 66"/>
            <p:cNvSpPr/>
            <p:nvPr/>
          </p:nvSpPr>
          <p:spPr>
            <a:xfrm>
              <a:off x="-1270" y="2057399"/>
              <a:ext cx="9146540" cy="68580"/>
            </a:xfrm>
            <a:custGeom>
              <a:avLst/>
              <a:gdLst/>
              <a:ahLst/>
              <a:cxnLst/>
              <a:rect l="l" t="t" r="r" b="b"/>
              <a:pathLst>
                <a:path w="9146540" h="68580">
                  <a:moveTo>
                    <a:pt x="9146540" y="0"/>
                  </a:moveTo>
                  <a:lnTo>
                    <a:pt x="0" y="0"/>
                  </a:lnTo>
                  <a:lnTo>
                    <a:pt x="0" y="52070"/>
                  </a:lnTo>
                  <a:lnTo>
                    <a:pt x="0" y="60960"/>
                  </a:lnTo>
                  <a:lnTo>
                    <a:pt x="0" y="68580"/>
                  </a:lnTo>
                  <a:lnTo>
                    <a:pt x="381000" y="68580"/>
                  </a:lnTo>
                  <a:lnTo>
                    <a:pt x="381000" y="60960"/>
                  </a:lnTo>
                  <a:lnTo>
                    <a:pt x="1831340" y="60960"/>
                  </a:lnTo>
                  <a:lnTo>
                    <a:pt x="1831340" y="68580"/>
                  </a:lnTo>
                  <a:lnTo>
                    <a:pt x="9146540" y="68580"/>
                  </a:lnTo>
                  <a:lnTo>
                    <a:pt x="9146540" y="60960"/>
                  </a:lnTo>
                  <a:lnTo>
                    <a:pt x="9146540" y="52070"/>
                  </a:lnTo>
                  <a:lnTo>
                    <a:pt x="9146540" y="0"/>
                  </a:lnTo>
                  <a:close/>
                </a:path>
              </a:pathLst>
            </a:custGeom>
            <a:solidFill>
              <a:srgbClr val="003E7D"/>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7" name="object 67"/>
            <p:cNvSpPr/>
            <p:nvPr/>
          </p:nvSpPr>
          <p:spPr>
            <a:xfrm>
              <a:off x="-1270" y="211962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3E7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8" name="object 68"/>
            <p:cNvSpPr/>
            <p:nvPr/>
          </p:nvSpPr>
          <p:spPr>
            <a:xfrm>
              <a:off x="-1270" y="2181859"/>
              <a:ext cx="9146540" cy="68580"/>
            </a:xfrm>
            <a:custGeom>
              <a:avLst/>
              <a:gdLst/>
              <a:ahLst/>
              <a:cxnLst/>
              <a:rect l="l" t="t" r="r" b="b"/>
              <a:pathLst>
                <a:path w="9146540" h="68580">
                  <a:moveTo>
                    <a:pt x="9146540" y="0"/>
                  </a:moveTo>
                  <a:lnTo>
                    <a:pt x="0" y="0"/>
                  </a:lnTo>
                  <a:lnTo>
                    <a:pt x="0" y="15240"/>
                  </a:lnTo>
                  <a:lnTo>
                    <a:pt x="0" y="24130"/>
                  </a:lnTo>
                  <a:lnTo>
                    <a:pt x="0" y="68580"/>
                  </a:lnTo>
                  <a:lnTo>
                    <a:pt x="381000" y="68580"/>
                  </a:lnTo>
                  <a:lnTo>
                    <a:pt x="381000" y="24130"/>
                  </a:lnTo>
                  <a:lnTo>
                    <a:pt x="1831340" y="24130"/>
                  </a:lnTo>
                  <a:lnTo>
                    <a:pt x="1831340" y="68580"/>
                  </a:lnTo>
                  <a:lnTo>
                    <a:pt x="9146540" y="68580"/>
                  </a:lnTo>
                  <a:lnTo>
                    <a:pt x="9146540" y="24130"/>
                  </a:lnTo>
                  <a:lnTo>
                    <a:pt x="9146540" y="15240"/>
                  </a:lnTo>
                  <a:lnTo>
                    <a:pt x="9146540" y="0"/>
                  </a:lnTo>
                  <a:close/>
                </a:path>
              </a:pathLst>
            </a:custGeom>
            <a:solidFill>
              <a:srgbClr val="003F7F"/>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9" name="object 69"/>
            <p:cNvSpPr/>
            <p:nvPr/>
          </p:nvSpPr>
          <p:spPr>
            <a:xfrm>
              <a:off x="-1270" y="2244089"/>
              <a:ext cx="9146540" cy="68580"/>
            </a:xfrm>
            <a:custGeom>
              <a:avLst/>
              <a:gdLst/>
              <a:ahLst/>
              <a:cxnLst/>
              <a:rect l="l" t="t" r="r" b="b"/>
              <a:pathLst>
                <a:path w="9146540" h="68580">
                  <a:moveTo>
                    <a:pt x="9146540" y="0"/>
                  </a:moveTo>
                  <a:lnTo>
                    <a:pt x="0" y="0"/>
                  </a:lnTo>
                  <a:lnTo>
                    <a:pt x="0" y="40640"/>
                  </a:lnTo>
                  <a:lnTo>
                    <a:pt x="0" y="49530"/>
                  </a:lnTo>
                  <a:lnTo>
                    <a:pt x="0" y="68580"/>
                  </a:lnTo>
                  <a:lnTo>
                    <a:pt x="381000" y="68580"/>
                  </a:lnTo>
                  <a:lnTo>
                    <a:pt x="381000" y="49530"/>
                  </a:lnTo>
                  <a:lnTo>
                    <a:pt x="1831340" y="49530"/>
                  </a:lnTo>
                  <a:lnTo>
                    <a:pt x="1831340" y="68580"/>
                  </a:lnTo>
                  <a:lnTo>
                    <a:pt x="9146540" y="68580"/>
                  </a:lnTo>
                  <a:lnTo>
                    <a:pt x="9146540" y="49530"/>
                  </a:lnTo>
                  <a:lnTo>
                    <a:pt x="9146540" y="40640"/>
                  </a:lnTo>
                  <a:lnTo>
                    <a:pt x="9146540" y="0"/>
                  </a:lnTo>
                  <a:close/>
                </a:path>
              </a:pathLst>
            </a:custGeom>
            <a:solidFill>
              <a:srgbClr val="003F8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70" name="object 70"/>
            <p:cNvSpPr/>
            <p:nvPr/>
          </p:nvSpPr>
          <p:spPr>
            <a:xfrm>
              <a:off x="-1270" y="230631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4081"/>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71" name="object 71"/>
            <p:cNvSpPr/>
            <p:nvPr/>
          </p:nvSpPr>
          <p:spPr>
            <a:xfrm>
              <a:off x="-1270" y="2368549"/>
              <a:ext cx="9146540" cy="68580"/>
            </a:xfrm>
            <a:custGeom>
              <a:avLst/>
              <a:gdLst/>
              <a:ahLst/>
              <a:cxnLst/>
              <a:rect l="l" t="t" r="r" b="b"/>
              <a:pathLst>
                <a:path w="9146540" h="68580">
                  <a:moveTo>
                    <a:pt x="9146540" y="0"/>
                  </a:moveTo>
                  <a:lnTo>
                    <a:pt x="0" y="0"/>
                  </a:lnTo>
                  <a:lnTo>
                    <a:pt x="0" y="5080"/>
                  </a:lnTo>
                  <a:lnTo>
                    <a:pt x="0" y="12700"/>
                  </a:lnTo>
                  <a:lnTo>
                    <a:pt x="0" y="68580"/>
                  </a:lnTo>
                  <a:lnTo>
                    <a:pt x="381000" y="68580"/>
                  </a:lnTo>
                  <a:lnTo>
                    <a:pt x="381000" y="12700"/>
                  </a:lnTo>
                  <a:lnTo>
                    <a:pt x="1831340" y="12700"/>
                  </a:lnTo>
                  <a:lnTo>
                    <a:pt x="1831340" y="68580"/>
                  </a:lnTo>
                  <a:lnTo>
                    <a:pt x="9146540" y="68580"/>
                  </a:lnTo>
                  <a:lnTo>
                    <a:pt x="9146540" y="12700"/>
                  </a:lnTo>
                  <a:lnTo>
                    <a:pt x="9146540" y="5080"/>
                  </a:lnTo>
                  <a:lnTo>
                    <a:pt x="9146540" y="0"/>
                  </a:lnTo>
                  <a:close/>
                </a:path>
              </a:pathLst>
            </a:custGeom>
            <a:solidFill>
              <a:srgbClr val="004082"/>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72" name="object 72"/>
            <p:cNvSpPr/>
            <p:nvPr/>
          </p:nvSpPr>
          <p:spPr>
            <a:xfrm>
              <a:off x="-1270" y="2430779"/>
              <a:ext cx="9146540" cy="68580"/>
            </a:xfrm>
            <a:custGeom>
              <a:avLst/>
              <a:gdLst/>
              <a:ahLst/>
              <a:cxnLst/>
              <a:rect l="l" t="t" r="r" b="b"/>
              <a:pathLst>
                <a:path w="9146540" h="68580">
                  <a:moveTo>
                    <a:pt x="9146540" y="0"/>
                  </a:moveTo>
                  <a:lnTo>
                    <a:pt x="0" y="0"/>
                  </a:lnTo>
                  <a:lnTo>
                    <a:pt x="0" y="30480"/>
                  </a:lnTo>
                  <a:lnTo>
                    <a:pt x="0" y="39370"/>
                  </a:lnTo>
                  <a:lnTo>
                    <a:pt x="0" y="68580"/>
                  </a:lnTo>
                  <a:lnTo>
                    <a:pt x="381000" y="68580"/>
                  </a:lnTo>
                  <a:lnTo>
                    <a:pt x="381000" y="39370"/>
                  </a:lnTo>
                  <a:lnTo>
                    <a:pt x="1831340" y="39370"/>
                  </a:lnTo>
                  <a:lnTo>
                    <a:pt x="1831340" y="68580"/>
                  </a:lnTo>
                  <a:lnTo>
                    <a:pt x="9146540" y="68580"/>
                  </a:lnTo>
                  <a:lnTo>
                    <a:pt x="9146540" y="39370"/>
                  </a:lnTo>
                  <a:lnTo>
                    <a:pt x="9146540" y="30480"/>
                  </a:lnTo>
                  <a:lnTo>
                    <a:pt x="9146540" y="0"/>
                  </a:lnTo>
                  <a:close/>
                </a:path>
              </a:pathLst>
            </a:custGeom>
            <a:solidFill>
              <a:srgbClr val="004183"/>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73" name="object 73"/>
          <p:cNvGrpSpPr/>
          <p:nvPr/>
        </p:nvGrpSpPr>
        <p:grpSpPr>
          <a:xfrm>
            <a:off x="1522730" y="2494280"/>
            <a:ext cx="9146540" cy="441959"/>
            <a:chOff x="-1270" y="2494279"/>
            <a:chExt cx="9146540" cy="441959"/>
          </a:xfrm>
        </p:grpSpPr>
        <p:sp>
          <p:nvSpPr>
            <p:cNvPr id="74" name="object 74"/>
            <p:cNvSpPr/>
            <p:nvPr/>
          </p:nvSpPr>
          <p:spPr>
            <a:xfrm>
              <a:off x="-1270" y="2494279"/>
              <a:ext cx="9146540" cy="67310"/>
            </a:xfrm>
            <a:custGeom>
              <a:avLst/>
              <a:gdLst/>
              <a:ahLst/>
              <a:cxnLst/>
              <a:rect l="l" t="t" r="r" b="b"/>
              <a:pathLst>
                <a:path w="9146540" h="67310">
                  <a:moveTo>
                    <a:pt x="9146540" y="0"/>
                  </a:moveTo>
                  <a:lnTo>
                    <a:pt x="0" y="0"/>
                  </a:lnTo>
                  <a:lnTo>
                    <a:pt x="0" y="54610"/>
                  </a:lnTo>
                  <a:lnTo>
                    <a:pt x="0" y="63500"/>
                  </a:lnTo>
                  <a:lnTo>
                    <a:pt x="0" y="67310"/>
                  </a:lnTo>
                  <a:lnTo>
                    <a:pt x="381000" y="67310"/>
                  </a:lnTo>
                  <a:lnTo>
                    <a:pt x="381000" y="63500"/>
                  </a:lnTo>
                  <a:lnTo>
                    <a:pt x="1831340" y="63500"/>
                  </a:lnTo>
                  <a:lnTo>
                    <a:pt x="1831340" y="67310"/>
                  </a:lnTo>
                  <a:lnTo>
                    <a:pt x="9146540" y="67310"/>
                  </a:lnTo>
                  <a:lnTo>
                    <a:pt x="9146540" y="63500"/>
                  </a:lnTo>
                  <a:lnTo>
                    <a:pt x="9146540" y="54610"/>
                  </a:lnTo>
                  <a:lnTo>
                    <a:pt x="9146540" y="0"/>
                  </a:lnTo>
                  <a:close/>
                </a:path>
              </a:pathLst>
            </a:custGeom>
            <a:solidFill>
              <a:srgbClr val="00418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75" name="object 75"/>
            <p:cNvSpPr/>
            <p:nvPr/>
          </p:nvSpPr>
          <p:spPr>
            <a:xfrm>
              <a:off x="-1270" y="2556509"/>
              <a:ext cx="9146540" cy="67310"/>
            </a:xfrm>
            <a:custGeom>
              <a:avLst/>
              <a:gdLst/>
              <a:ahLst/>
              <a:cxnLst/>
              <a:rect l="l" t="t" r="r" b="b"/>
              <a:pathLst>
                <a:path w="9146540" h="67310">
                  <a:moveTo>
                    <a:pt x="381000" y="0"/>
                  </a:moveTo>
                  <a:lnTo>
                    <a:pt x="0" y="0"/>
                  </a:lnTo>
                  <a:lnTo>
                    <a:pt x="0" y="1270"/>
                  </a:lnTo>
                  <a:lnTo>
                    <a:pt x="0" y="67310"/>
                  </a:lnTo>
                  <a:lnTo>
                    <a:pt x="381000" y="67310"/>
                  </a:lnTo>
                  <a:lnTo>
                    <a:pt x="381000" y="1270"/>
                  </a:lnTo>
                  <a:lnTo>
                    <a:pt x="381000" y="0"/>
                  </a:lnTo>
                  <a:close/>
                </a:path>
                <a:path w="9146540" h="67310">
                  <a:moveTo>
                    <a:pt x="9146540" y="0"/>
                  </a:moveTo>
                  <a:lnTo>
                    <a:pt x="1831340" y="0"/>
                  </a:lnTo>
                  <a:lnTo>
                    <a:pt x="1831340" y="1270"/>
                  </a:lnTo>
                  <a:lnTo>
                    <a:pt x="1831340" y="67310"/>
                  </a:lnTo>
                  <a:lnTo>
                    <a:pt x="9146540" y="67310"/>
                  </a:lnTo>
                  <a:lnTo>
                    <a:pt x="9146540" y="1270"/>
                  </a:lnTo>
                  <a:lnTo>
                    <a:pt x="9146540" y="0"/>
                  </a:lnTo>
                  <a:close/>
                </a:path>
              </a:pathLst>
            </a:custGeom>
            <a:solidFill>
              <a:srgbClr val="004285"/>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76" name="object 76"/>
            <p:cNvSpPr/>
            <p:nvPr/>
          </p:nvSpPr>
          <p:spPr>
            <a:xfrm>
              <a:off x="-1270" y="2618739"/>
              <a:ext cx="9146540" cy="67310"/>
            </a:xfrm>
            <a:custGeom>
              <a:avLst/>
              <a:gdLst/>
              <a:ahLst/>
              <a:cxnLst/>
              <a:rect l="l" t="t" r="r" b="b"/>
              <a:pathLst>
                <a:path w="9146540" h="67310">
                  <a:moveTo>
                    <a:pt x="9146540" y="0"/>
                  </a:moveTo>
                  <a:lnTo>
                    <a:pt x="0" y="0"/>
                  </a:lnTo>
                  <a:lnTo>
                    <a:pt x="0" y="17780"/>
                  </a:lnTo>
                  <a:lnTo>
                    <a:pt x="0" y="26670"/>
                  </a:lnTo>
                  <a:lnTo>
                    <a:pt x="0" y="67310"/>
                  </a:lnTo>
                  <a:lnTo>
                    <a:pt x="381000" y="67310"/>
                  </a:lnTo>
                  <a:lnTo>
                    <a:pt x="381000" y="26670"/>
                  </a:lnTo>
                  <a:lnTo>
                    <a:pt x="1831340" y="26670"/>
                  </a:lnTo>
                  <a:lnTo>
                    <a:pt x="1831340" y="67310"/>
                  </a:lnTo>
                  <a:lnTo>
                    <a:pt x="9146540" y="67310"/>
                  </a:lnTo>
                  <a:lnTo>
                    <a:pt x="9146540" y="26670"/>
                  </a:lnTo>
                  <a:lnTo>
                    <a:pt x="9146540" y="17780"/>
                  </a:lnTo>
                  <a:lnTo>
                    <a:pt x="9146540" y="0"/>
                  </a:lnTo>
                  <a:close/>
                </a:path>
              </a:pathLst>
            </a:custGeom>
            <a:solidFill>
              <a:srgbClr val="004286"/>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77" name="object 77"/>
            <p:cNvSpPr/>
            <p:nvPr/>
          </p:nvSpPr>
          <p:spPr>
            <a:xfrm>
              <a:off x="-1270" y="2680969"/>
              <a:ext cx="9146540" cy="68580"/>
            </a:xfrm>
            <a:custGeom>
              <a:avLst/>
              <a:gdLst/>
              <a:ahLst/>
              <a:cxnLst/>
              <a:rect l="l" t="t" r="r" b="b"/>
              <a:pathLst>
                <a:path w="9146540" h="68580">
                  <a:moveTo>
                    <a:pt x="9146540" y="0"/>
                  </a:moveTo>
                  <a:lnTo>
                    <a:pt x="0" y="0"/>
                  </a:lnTo>
                  <a:lnTo>
                    <a:pt x="0" y="44450"/>
                  </a:lnTo>
                  <a:lnTo>
                    <a:pt x="0" y="52070"/>
                  </a:lnTo>
                  <a:lnTo>
                    <a:pt x="0" y="68580"/>
                  </a:lnTo>
                  <a:lnTo>
                    <a:pt x="381000" y="68580"/>
                  </a:lnTo>
                  <a:lnTo>
                    <a:pt x="381000" y="52070"/>
                  </a:lnTo>
                  <a:lnTo>
                    <a:pt x="1831340" y="52070"/>
                  </a:lnTo>
                  <a:lnTo>
                    <a:pt x="1831340" y="68580"/>
                  </a:lnTo>
                  <a:lnTo>
                    <a:pt x="9146540" y="68580"/>
                  </a:lnTo>
                  <a:lnTo>
                    <a:pt x="9146540" y="52070"/>
                  </a:lnTo>
                  <a:lnTo>
                    <a:pt x="9146540" y="44450"/>
                  </a:lnTo>
                  <a:lnTo>
                    <a:pt x="9146540" y="0"/>
                  </a:lnTo>
                  <a:close/>
                </a:path>
              </a:pathLst>
            </a:custGeom>
            <a:solidFill>
              <a:srgbClr val="004387"/>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78" name="object 78"/>
            <p:cNvSpPr/>
            <p:nvPr/>
          </p:nvSpPr>
          <p:spPr>
            <a:xfrm>
              <a:off x="-1270" y="274319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4388"/>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79" name="object 79"/>
            <p:cNvSpPr/>
            <p:nvPr/>
          </p:nvSpPr>
          <p:spPr>
            <a:xfrm>
              <a:off x="-1270" y="2805429"/>
              <a:ext cx="9146540" cy="68580"/>
            </a:xfrm>
            <a:custGeom>
              <a:avLst/>
              <a:gdLst/>
              <a:ahLst/>
              <a:cxnLst/>
              <a:rect l="l" t="t" r="r" b="b"/>
              <a:pathLst>
                <a:path w="9146540" h="68580">
                  <a:moveTo>
                    <a:pt x="9146540" y="0"/>
                  </a:moveTo>
                  <a:lnTo>
                    <a:pt x="0" y="0"/>
                  </a:lnTo>
                  <a:lnTo>
                    <a:pt x="0" y="7620"/>
                  </a:lnTo>
                  <a:lnTo>
                    <a:pt x="0" y="16510"/>
                  </a:lnTo>
                  <a:lnTo>
                    <a:pt x="0" y="68580"/>
                  </a:lnTo>
                  <a:lnTo>
                    <a:pt x="381000" y="68580"/>
                  </a:lnTo>
                  <a:lnTo>
                    <a:pt x="381000" y="16510"/>
                  </a:lnTo>
                  <a:lnTo>
                    <a:pt x="1831340" y="16510"/>
                  </a:lnTo>
                  <a:lnTo>
                    <a:pt x="1831340" y="68580"/>
                  </a:lnTo>
                  <a:lnTo>
                    <a:pt x="9146540" y="68580"/>
                  </a:lnTo>
                  <a:lnTo>
                    <a:pt x="9146540" y="16510"/>
                  </a:lnTo>
                  <a:lnTo>
                    <a:pt x="9146540" y="7620"/>
                  </a:lnTo>
                  <a:lnTo>
                    <a:pt x="9146540" y="0"/>
                  </a:lnTo>
                  <a:close/>
                </a:path>
              </a:pathLst>
            </a:custGeom>
            <a:solidFill>
              <a:srgbClr val="00448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80" name="object 80"/>
            <p:cNvSpPr/>
            <p:nvPr/>
          </p:nvSpPr>
          <p:spPr>
            <a:xfrm>
              <a:off x="-1270" y="2867659"/>
              <a:ext cx="9146540" cy="68580"/>
            </a:xfrm>
            <a:custGeom>
              <a:avLst/>
              <a:gdLst/>
              <a:ahLst/>
              <a:cxnLst/>
              <a:rect l="l" t="t" r="r" b="b"/>
              <a:pathLst>
                <a:path w="9146540" h="68580">
                  <a:moveTo>
                    <a:pt x="9146540" y="0"/>
                  </a:moveTo>
                  <a:lnTo>
                    <a:pt x="0" y="0"/>
                  </a:lnTo>
                  <a:lnTo>
                    <a:pt x="0" y="33020"/>
                  </a:lnTo>
                  <a:lnTo>
                    <a:pt x="0" y="41910"/>
                  </a:lnTo>
                  <a:lnTo>
                    <a:pt x="0" y="68580"/>
                  </a:lnTo>
                  <a:lnTo>
                    <a:pt x="381000" y="68580"/>
                  </a:lnTo>
                  <a:lnTo>
                    <a:pt x="381000" y="41910"/>
                  </a:lnTo>
                  <a:lnTo>
                    <a:pt x="1831340" y="41910"/>
                  </a:lnTo>
                  <a:lnTo>
                    <a:pt x="1831340" y="68580"/>
                  </a:lnTo>
                  <a:lnTo>
                    <a:pt x="9146540" y="68580"/>
                  </a:lnTo>
                  <a:lnTo>
                    <a:pt x="9146540" y="41910"/>
                  </a:lnTo>
                  <a:lnTo>
                    <a:pt x="9146540" y="33020"/>
                  </a:lnTo>
                  <a:lnTo>
                    <a:pt x="9146540" y="0"/>
                  </a:lnTo>
                  <a:close/>
                </a:path>
              </a:pathLst>
            </a:custGeom>
            <a:solidFill>
              <a:srgbClr val="00448A"/>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81" name="object 81"/>
          <p:cNvGrpSpPr/>
          <p:nvPr/>
        </p:nvGrpSpPr>
        <p:grpSpPr>
          <a:xfrm>
            <a:off x="1522730" y="2929889"/>
            <a:ext cx="9146540" cy="1066800"/>
            <a:chOff x="-1270" y="2929889"/>
            <a:chExt cx="9146540" cy="1066800"/>
          </a:xfrm>
        </p:grpSpPr>
        <p:sp>
          <p:nvSpPr>
            <p:cNvPr id="82" name="object 82"/>
            <p:cNvSpPr/>
            <p:nvPr/>
          </p:nvSpPr>
          <p:spPr>
            <a:xfrm>
              <a:off x="-1270" y="2929889"/>
              <a:ext cx="9146540" cy="68580"/>
            </a:xfrm>
            <a:custGeom>
              <a:avLst/>
              <a:gdLst/>
              <a:ahLst/>
              <a:cxnLst/>
              <a:rect l="l" t="t" r="r" b="b"/>
              <a:pathLst>
                <a:path w="9146540" h="68580">
                  <a:moveTo>
                    <a:pt x="9146540" y="0"/>
                  </a:moveTo>
                  <a:lnTo>
                    <a:pt x="0" y="0"/>
                  </a:lnTo>
                  <a:lnTo>
                    <a:pt x="0" y="58420"/>
                  </a:lnTo>
                  <a:lnTo>
                    <a:pt x="0" y="67310"/>
                  </a:lnTo>
                  <a:lnTo>
                    <a:pt x="0" y="68580"/>
                  </a:lnTo>
                  <a:lnTo>
                    <a:pt x="381000" y="68580"/>
                  </a:lnTo>
                  <a:lnTo>
                    <a:pt x="381000" y="67310"/>
                  </a:lnTo>
                  <a:lnTo>
                    <a:pt x="1831340" y="67310"/>
                  </a:lnTo>
                  <a:lnTo>
                    <a:pt x="1831340" y="68580"/>
                  </a:lnTo>
                  <a:lnTo>
                    <a:pt x="9146540" y="68580"/>
                  </a:lnTo>
                  <a:lnTo>
                    <a:pt x="9146540" y="67310"/>
                  </a:lnTo>
                  <a:lnTo>
                    <a:pt x="9146540" y="58420"/>
                  </a:lnTo>
                  <a:lnTo>
                    <a:pt x="9146540" y="0"/>
                  </a:lnTo>
                  <a:close/>
                </a:path>
              </a:pathLst>
            </a:custGeom>
            <a:solidFill>
              <a:srgbClr val="00458B"/>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83" name="object 83"/>
            <p:cNvSpPr/>
            <p:nvPr/>
          </p:nvSpPr>
          <p:spPr>
            <a:xfrm>
              <a:off x="-1270" y="2992119"/>
              <a:ext cx="9146540" cy="68580"/>
            </a:xfrm>
            <a:custGeom>
              <a:avLst/>
              <a:gdLst/>
              <a:ahLst/>
              <a:cxnLst/>
              <a:rect l="l" t="t" r="r" b="b"/>
              <a:pathLst>
                <a:path w="9146540" h="68580">
                  <a:moveTo>
                    <a:pt x="381000" y="0"/>
                  </a:moveTo>
                  <a:lnTo>
                    <a:pt x="0" y="0"/>
                  </a:lnTo>
                  <a:lnTo>
                    <a:pt x="0" y="5080"/>
                  </a:lnTo>
                  <a:lnTo>
                    <a:pt x="0" y="68580"/>
                  </a:lnTo>
                  <a:lnTo>
                    <a:pt x="381000" y="68580"/>
                  </a:lnTo>
                  <a:lnTo>
                    <a:pt x="381000" y="5080"/>
                  </a:lnTo>
                  <a:lnTo>
                    <a:pt x="381000" y="0"/>
                  </a:lnTo>
                  <a:close/>
                </a:path>
                <a:path w="9146540" h="68580">
                  <a:moveTo>
                    <a:pt x="9146540" y="0"/>
                  </a:moveTo>
                  <a:lnTo>
                    <a:pt x="1831340" y="0"/>
                  </a:lnTo>
                  <a:lnTo>
                    <a:pt x="1831340" y="5080"/>
                  </a:lnTo>
                  <a:lnTo>
                    <a:pt x="1831340" y="68580"/>
                  </a:lnTo>
                  <a:lnTo>
                    <a:pt x="9146540" y="68580"/>
                  </a:lnTo>
                  <a:lnTo>
                    <a:pt x="9146540" y="5080"/>
                  </a:lnTo>
                  <a:lnTo>
                    <a:pt x="9146540" y="0"/>
                  </a:lnTo>
                  <a:close/>
                </a:path>
              </a:pathLst>
            </a:custGeom>
            <a:solidFill>
              <a:srgbClr val="00458C"/>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84" name="object 84"/>
            <p:cNvSpPr/>
            <p:nvPr/>
          </p:nvSpPr>
          <p:spPr>
            <a:xfrm>
              <a:off x="-1270" y="3054349"/>
              <a:ext cx="9146540" cy="68580"/>
            </a:xfrm>
            <a:custGeom>
              <a:avLst/>
              <a:gdLst/>
              <a:ahLst/>
              <a:cxnLst/>
              <a:rect l="l" t="t" r="r" b="b"/>
              <a:pathLst>
                <a:path w="9146540" h="68580">
                  <a:moveTo>
                    <a:pt x="9146540" y="0"/>
                  </a:moveTo>
                  <a:lnTo>
                    <a:pt x="0" y="0"/>
                  </a:lnTo>
                  <a:lnTo>
                    <a:pt x="0" y="21590"/>
                  </a:lnTo>
                  <a:lnTo>
                    <a:pt x="0" y="30480"/>
                  </a:lnTo>
                  <a:lnTo>
                    <a:pt x="0" y="68580"/>
                  </a:lnTo>
                  <a:lnTo>
                    <a:pt x="381000" y="68580"/>
                  </a:lnTo>
                  <a:lnTo>
                    <a:pt x="381000" y="30480"/>
                  </a:lnTo>
                  <a:lnTo>
                    <a:pt x="1831340" y="30480"/>
                  </a:lnTo>
                  <a:lnTo>
                    <a:pt x="1831340" y="68580"/>
                  </a:lnTo>
                  <a:lnTo>
                    <a:pt x="9146540" y="68580"/>
                  </a:lnTo>
                  <a:lnTo>
                    <a:pt x="9146540" y="30480"/>
                  </a:lnTo>
                  <a:lnTo>
                    <a:pt x="9146540" y="21590"/>
                  </a:lnTo>
                  <a:lnTo>
                    <a:pt x="9146540" y="0"/>
                  </a:lnTo>
                  <a:close/>
                </a:path>
              </a:pathLst>
            </a:custGeom>
            <a:solidFill>
              <a:srgbClr val="00468D"/>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85" name="object 85"/>
            <p:cNvSpPr/>
            <p:nvPr/>
          </p:nvSpPr>
          <p:spPr>
            <a:xfrm>
              <a:off x="-1270" y="3117849"/>
              <a:ext cx="9146540" cy="67310"/>
            </a:xfrm>
            <a:custGeom>
              <a:avLst/>
              <a:gdLst/>
              <a:ahLst/>
              <a:cxnLst/>
              <a:rect l="l" t="t" r="r" b="b"/>
              <a:pathLst>
                <a:path w="9146540" h="67310">
                  <a:moveTo>
                    <a:pt x="9146540" y="0"/>
                  </a:moveTo>
                  <a:lnTo>
                    <a:pt x="0" y="0"/>
                  </a:lnTo>
                  <a:lnTo>
                    <a:pt x="0" y="46990"/>
                  </a:lnTo>
                  <a:lnTo>
                    <a:pt x="0" y="54610"/>
                  </a:lnTo>
                  <a:lnTo>
                    <a:pt x="0" y="67310"/>
                  </a:lnTo>
                  <a:lnTo>
                    <a:pt x="381000" y="67310"/>
                  </a:lnTo>
                  <a:lnTo>
                    <a:pt x="381000" y="54610"/>
                  </a:lnTo>
                  <a:lnTo>
                    <a:pt x="1831340" y="54610"/>
                  </a:lnTo>
                  <a:lnTo>
                    <a:pt x="1831340" y="67310"/>
                  </a:lnTo>
                  <a:lnTo>
                    <a:pt x="9146540" y="67310"/>
                  </a:lnTo>
                  <a:lnTo>
                    <a:pt x="9146540" y="54610"/>
                  </a:lnTo>
                  <a:lnTo>
                    <a:pt x="9146540" y="46990"/>
                  </a:lnTo>
                  <a:lnTo>
                    <a:pt x="9146540" y="0"/>
                  </a:lnTo>
                  <a:close/>
                </a:path>
              </a:pathLst>
            </a:custGeom>
            <a:solidFill>
              <a:srgbClr val="00468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86" name="object 86"/>
            <p:cNvSpPr/>
            <p:nvPr/>
          </p:nvSpPr>
          <p:spPr>
            <a:xfrm>
              <a:off x="-1270" y="318007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478F"/>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87" name="object 87"/>
            <p:cNvSpPr/>
            <p:nvPr/>
          </p:nvSpPr>
          <p:spPr>
            <a:xfrm>
              <a:off x="-1270" y="3242309"/>
              <a:ext cx="9146540" cy="68580"/>
            </a:xfrm>
            <a:custGeom>
              <a:avLst/>
              <a:gdLst/>
              <a:ahLst/>
              <a:cxnLst/>
              <a:rect l="l" t="t" r="r" b="b"/>
              <a:pathLst>
                <a:path w="9146540" h="68579">
                  <a:moveTo>
                    <a:pt x="9146540" y="0"/>
                  </a:moveTo>
                  <a:lnTo>
                    <a:pt x="0" y="0"/>
                  </a:lnTo>
                  <a:lnTo>
                    <a:pt x="0" y="10160"/>
                  </a:lnTo>
                  <a:lnTo>
                    <a:pt x="0" y="19050"/>
                  </a:lnTo>
                  <a:lnTo>
                    <a:pt x="0" y="68580"/>
                  </a:lnTo>
                  <a:lnTo>
                    <a:pt x="381000" y="68580"/>
                  </a:lnTo>
                  <a:lnTo>
                    <a:pt x="381000" y="19050"/>
                  </a:lnTo>
                  <a:lnTo>
                    <a:pt x="1831340" y="19050"/>
                  </a:lnTo>
                  <a:lnTo>
                    <a:pt x="1831340" y="68580"/>
                  </a:lnTo>
                  <a:lnTo>
                    <a:pt x="9146540" y="68580"/>
                  </a:lnTo>
                  <a:lnTo>
                    <a:pt x="9146540" y="19050"/>
                  </a:lnTo>
                  <a:lnTo>
                    <a:pt x="9146540" y="10160"/>
                  </a:lnTo>
                  <a:lnTo>
                    <a:pt x="9146540" y="0"/>
                  </a:lnTo>
                  <a:close/>
                </a:path>
              </a:pathLst>
            </a:custGeom>
            <a:solidFill>
              <a:srgbClr val="00479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88" name="object 88"/>
            <p:cNvSpPr/>
            <p:nvPr/>
          </p:nvSpPr>
          <p:spPr>
            <a:xfrm>
              <a:off x="-1270" y="3304539"/>
              <a:ext cx="9146540" cy="68580"/>
            </a:xfrm>
            <a:custGeom>
              <a:avLst/>
              <a:gdLst/>
              <a:ahLst/>
              <a:cxnLst/>
              <a:rect l="l" t="t" r="r" b="b"/>
              <a:pathLst>
                <a:path w="9146540" h="68579">
                  <a:moveTo>
                    <a:pt x="9146540" y="0"/>
                  </a:moveTo>
                  <a:lnTo>
                    <a:pt x="0" y="0"/>
                  </a:lnTo>
                  <a:lnTo>
                    <a:pt x="0" y="35560"/>
                  </a:lnTo>
                  <a:lnTo>
                    <a:pt x="0" y="44450"/>
                  </a:lnTo>
                  <a:lnTo>
                    <a:pt x="0" y="68580"/>
                  </a:lnTo>
                  <a:lnTo>
                    <a:pt x="381000" y="68580"/>
                  </a:lnTo>
                  <a:lnTo>
                    <a:pt x="381000" y="44450"/>
                  </a:lnTo>
                  <a:lnTo>
                    <a:pt x="1831340" y="44450"/>
                  </a:lnTo>
                  <a:lnTo>
                    <a:pt x="1831340" y="68580"/>
                  </a:lnTo>
                  <a:lnTo>
                    <a:pt x="9146540" y="68580"/>
                  </a:lnTo>
                  <a:lnTo>
                    <a:pt x="9146540" y="44450"/>
                  </a:lnTo>
                  <a:lnTo>
                    <a:pt x="9146540" y="35560"/>
                  </a:lnTo>
                  <a:lnTo>
                    <a:pt x="9146540" y="0"/>
                  </a:lnTo>
                  <a:close/>
                </a:path>
              </a:pathLst>
            </a:custGeom>
            <a:solidFill>
              <a:srgbClr val="004891"/>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89" name="object 89"/>
            <p:cNvSpPr/>
            <p:nvPr/>
          </p:nvSpPr>
          <p:spPr>
            <a:xfrm>
              <a:off x="-1270" y="336676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892"/>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90" name="object 90"/>
            <p:cNvSpPr/>
            <p:nvPr/>
          </p:nvSpPr>
          <p:spPr>
            <a:xfrm>
              <a:off x="-1270" y="3428999"/>
              <a:ext cx="9146540" cy="68580"/>
            </a:xfrm>
            <a:custGeom>
              <a:avLst/>
              <a:gdLst/>
              <a:ahLst/>
              <a:cxnLst/>
              <a:rect l="l" t="t" r="r" b="b"/>
              <a:pathLst>
                <a:path w="9146540" h="68579">
                  <a:moveTo>
                    <a:pt x="381000" y="0"/>
                  </a:moveTo>
                  <a:lnTo>
                    <a:pt x="0" y="0"/>
                  </a:lnTo>
                  <a:lnTo>
                    <a:pt x="0" y="7620"/>
                  </a:lnTo>
                  <a:lnTo>
                    <a:pt x="0" y="68580"/>
                  </a:lnTo>
                  <a:lnTo>
                    <a:pt x="381000" y="68580"/>
                  </a:lnTo>
                  <a:lnTo>
                    <a:pt x="381000" y="7620"/>
                  </a:lnTo>
                  <a:lnTo>
                    <a:pt x="381000" y="0"/>
                  </a:lnTo>
                  <a:close/>
                </a:path>
                <a:path w="9146540" h="68579">
                  <a:moveTo>
                    <a:pt x="9146540" y="0"/>
                  </a:moveTo>
                  <a:lnTo>
                    <a:pt x="1831340" y="0"/>
                  </a:lnTo>
                  <a:lnTo>
                    <a:pt x="1831340" y="7620"/>
                  </a:lnTo>
                  <a:lnTo>
                    <a:pt x="1831340" y="68580"/>
                  </a:lnTo>
                  <a:lnTo>
                    <a:pt x="9146540" y="68580"/>
                  </a:lnTo>
                  <a:lnTo>
                    <a:pt x="9146540" y="7620"/>
                  </a:lnTo>
                  <a:lnTo>
                    <a:pt x="9146540" y="0"/>
                  </a:lnTo>
                  <a:close/>
                </a:path>
              </a:pathLst>
            </a:custGeom>
            <a:solidFill>
              <a:srgbClr val="004993"/>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91" name="object 91"/>
            <p:cNvSpPr/>
            <p:nvPr/>
          </p:nvSpPr>
          <p:spPr>
            <a:xfrm>
              <a:off x="-1270" y="3491229"/>
              <a:ext cx="9146540" cy="68580"/>
            </a:xfrm>
            <a:custGeom>
              <a:avLst/>
              <a:gdLst/>
              <a:ahLst/>
              <a:cxnLst/>
              <a:rect l="l" t="t" r="r" b="b"/>
              <a:pathLst>
                <a:path w="9146540" h="68579">
                  <a:moveTo>
                    <a:pt x="9146540" y="0"/>
                  </a:moveTo>
                  <a:lnTo>
                    <a:pt x="0" y="0"/>
                  </a:lnTo>
                  <a:lnTo>
                    <a:pt x="0" y="25400"/>
                  </a:lnTo>
                  <a:lnTo>
                    <a:pt x="0" y="33020"/>
                  </a:lnTo>
                  <a:lnTo>
                    <a:pt x="0" y="68580"/>
                  </a:lnTo>
                  <a:lnTo>
                    <a:pt x="381000" y="68580"/>
                  </a:lnTo>
                  <a:lnTo>
                    <a:pt x="381000" y="33020"/>
                  </a:lnTo>
                  <a:lnTo>
                    <a:pt x="1831340" y="33020"/>
                  </a:lnTo>
                  <a:lnTo>
                    <a:pt x="1831340" y="68580"/>
                  </a:lnTo>
                  <a:lnTo>
                    <a:pt x="9146540" y="68580"/>
                  </a:lnTo>
                  <a:lnTo>
                    <a:pt x="9146540" y="33020"/>
                  </a:lnTo>
                  <a:lnTo>
                    <a:pt x="9146540" y="25400"/>
                  </a:lnTo>
                  <a:lnTo>
                    <a:pt x="9146540" y="0"/>
                  </a:lnTo>
                  <a:close/>
                </a:path>
              </a:pathLst>
            </a:custGeom>
            <a:solidFill>
              <a:srgbClr val="00499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92" name="object 92"/>
            <p:cNvSpPr/>
            <p:nvPr/>
          </p:nvSpPr>
          <p:spPr>
            <a:xfrm>
              <a:off x="-1270" y="3553459"/>
              <a:ext cx="9146540" cy="68580"/>
            </a:xfrm>
            <a:custGeom>
              <a:avLst/>
              <a:gdLst/>
              <a:ahLst/>
              <a:cxnLst/>
              <a:rect l="l" t="t" r="r" b="b"/>
              <a:pathLst>
                <a:path w="9146540" h="68579">
                  <a:moveTo>
                    <a:pt x="9146540" y="0"/>
                  </a:moveTo>
                  <a:lnTo>
                    <a:pt x="0" y="0"/>
                  </a:lnTo>
                  <a:lnTo>
                    <a:pt x="0" y="50800"/>
                  </a:lnTo>
                  <a:lnTo>
                    <a:pt x="0" y="59690"/>
                  </a:lnTo>
                  <a:lnTo>
                    <a:pt x="0" y="68580"/>
                  </a:lnTo>
                  <a:lnTo>
                    <a:pt x="381000" y="68580"/>
                  </a:lnTo>
                  <a:lnTo>
                    <a:pt x="381000" y="59690"/>
                  </a:lnTo>
                  <a:lnTo>
                    <a:pt x="1831340" y="59690"/>
                  </a:lnTo>
                  <a:lnTo>
                    <a:pt x="1831340" y="68580"/>
                  </a:lnTo>
                  <a:lnTo>
                    <a:pt x="9146540" y="68580"/>
                  </a:lnTo>
                  <a:lnTo>
                    <a:pt x="9146540" y="59690"/>
                  </a:lnTo>
                  <a:lnTo>
                    <a:pt x="9146540" y="50800"/>
                  </a:lnTo>
                  <a:lnTo>
                    <a:pt x="9146540" y="0"/>
                  </a:lnTo>
                  <a:close/>
                </a:path>
              </a:pathLst>
            </a:custGeom>
            <a:solidFill>
              <a:srgbClr val="004A95"/>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93" name="object 93"/>
            <p:cNvSpPr/>
            <p:nvPr/>
          </p:nvSpPr>
          <p:spPr>
            <a:xfrm>
              <a:off x="-1270" y="361568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A96"/>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94" name="object 94"/>
            <p:cNvSpPr/>
            <p:nvPr/>
          </p:nvSpPr>
          <p:spPr>
            <a:xfrm>
              <a:off x="-1270" y="3677919"/>
              <a:ext cx="9146540" cy="68580"/>
            </a:xfrm>
            <a:custGeom>
              <a:avLst/>
              <a:gdLst/>
              <a:ahLst/>
              <a:cxnLst/>
              <a:rect l="l" t="t" r="r" b="b"/>
              <a:pathLst>
                <a:path w="9146540" h="68579">
                  <a:moveTo>
                    <a:pt x="9146540" y="0"/>
                  </a:moveTo>
                  <a:lnTo>
                    <a:pt x="0" y="0"/>
                  </a:lnTo>
                  <a:lnTo>
                    <a:pt x="0" y="13970"/>
                  </a:lnTo>
                  <a:lnTo>
                    <a:pt x="0" y="22860"/>
                  </a:lnTo>
                  <a:lnTo>
                    <a:pt x="0" y="68580"/>
                  </a:lnTo>
                  <a:lnTo>
                    <a:pt x="381000" y="68580"/>
                  </a:lnTo>
                  <a:lnTo>
                    <a:pt x="381000" y="22860"/>
                  </a:lnTo>
                  <a:lnTo>
                    <a:pt x="1831340" y="22860"/>
                  </a:lnTo>
                  <a:lnTo>
                    <a:pt x="1831340" y="68580"/>
                  </a:lnTo>
                  <a:lnTo>
                    <a:pt x="9146540" y="68580"/>
                  </a:lnTo>
                  <a:lnTo>
                    <a:pt x="9146540" y="22860"/>
                  </a:lnTo>
                  <a:lnTo>
                    <a:pt x="9146540" y="13970"/>
                  </a:lnTo>
                  <a:lnTo>
                    <a:pt x="9146540" y="0"/>
                  </a:lnTo>
                  <a:close/>
                </a:path>
              </a:pathLst>
            </a:custGeom>
            <a:solidFill>
              <a:srgbClr val="004B97"/>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95" name="object 95"/>
            <p:cNvSpPr/>
            <p:nvPr/>
          </p:nvSpPr>
          <p:spPr>
            <a:xfrm>
              <a:off x="-1270" y="3740149"/>
              <a:ext cx="9146540" cy="68580"/>
            </a:xfrm>
            <a:custGeom>
              <a:avLst/>
              <a:gdLst/>
              <a:ahLst/>
              <a:cxnLst/>
              <a:rect l="l" t="t" r="r" b="b"/>
              <a:pathLst>
                <a:path w="9146540" h="68579">
                  <a:moveTo>
                    <a:pt x="9146540" y="0"/>
                  </a:moveTo>
                  <a:lnTo>
                    <a:pt x="0" y="0"/>
                  </a:lnTo>
                  <a:lnTo>
                    <a:pt x="0" y="39370"/>
                  </a:lnTo>
                  <a:lnTo>
                    <a:pt x="0" y="48260"/>
                  </a:lnTo>
                  <a:lnTo>
                    <a:pt x="0" y="68580"/>
                  </a:lnTo>
                  <a:lnTo>
                    <a:pt x="381000" y="68580"/>
                  </a:lnTo>
                  <a:lnTo>
                    <a:pt x="381000" y="48260"/>
                  </a:lnTo>
                  <a:lnTo>
                    <a:pt x="1831340" y="48260"/>
                  </a:lnTo>
                  <a:lnTo>
                    <a:pt x="1831340" y="68580"/>
                  </a:lnTo>
                  <a:lnTo>
                    <a:pt x="9146540" y="68580"/>
                  </a:lnTo>
                  <a:lnTo>
                    <a:pt x="9146540" y="48260"/>
                  </a:lnTo>
                  <a:lnTo>
                    <a:pt x="9146540" y="39370"/>
                  </a:lnTo>
                  <a:lnTo>
                    <a:pt x="9146540" y="0"/>
                  </a:lnTo>
                  <a:close/>
                </a:path>
              </a:pathLst>
            </a:custGeom>
            <a:solidFill>
              <a:srgbClr val="004B9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96" name="object 96"/>
            <p:cNvSpPr/>
            <p:nvPr/>
          </p:nvSpPr>
          <p:spPr>
            <a:xfrm>
              <a:off x="-1270" y="380364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C9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97" name="object 97"/>
            <p:cNvSpPr/>
            <p:nvPr/>
          </p:nvSpPr>
          <p:spPr>
            <a:xfrm>
              <a:off x="-1270" y="3865879"/>
              <a:ext cx="9146540" cy="68580"/>
            </a:xfrm>
            <a:custGeom>
              <a:avLst/>
              <a:gdLst/>
              <a:ahLst/>
              <a:cxnLst/>
              <a:rect l="l" t="t" r="r" b="b"/>
              <a:pathLst>
                <a:path w="9146540" h="68579">
                  <a:moveTo>
                    <a:pt x="9146540" y="0"/>
                  </a:moveTo>
                  <a:lnTo>
                    <a:pt x="0" y="0"/>
                  </a:lnTo>
                  <a:lnTo>
                    <a:pt x="0" y="2540"/>
                  </a:lnTo>
                  <a:lnTo>
                    <a:pt x="0" y="10160"/>
                  </a:lnTo>
                  <a:lnTo>
                    <a:pt x="0" y="68580"/>
                  </a:lnTo>
                  <a:lnTo>
                    <a:pt x="381000" y="68580"/>
                  </a:lnTo>
                  <a:lnTo>
                    <a:pt x="381000" y="10160"/>
                  </a:lnTo>
                  <a:lnTo>
                    <a:pt x="1831340" y="10160"/>
                  </a:lnTo>
                  <a:lnTo>
                    <a:pt x="1831340" y="68580"/>
                  </a:lnTo>
                  <a:lnTo>
                    <a:pt x="9146540" y="68580"/>
                  </a:lnTo>
                  <a:lnTo>
                    <a:pt x="9146540" y="10160"/>
                  </a:lnTo>
                  <a:lnTo>
                    <a:pt x="9146540" y="2540"/>
                  </a:lnTo>
                  <a:lnTo>
                    <a:pt x="9146540" y="0"/>
                  </a:lnTo>
                  <a:close/>
                </a:path>
              </a:pathLst>
            </a:custGeom>
            <a:solidFill>
              <a:srgbClr val="004C9A"/>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98" name="object 98"/>
            <p:cNvSpPr/>
            <p:nvPr/>
          </p:nvSpPr>
          <p:spPr>
            <a:xfrm>
              <a:off x="-1270" y="3928109"/>
              <a:ext cx="9146540" cy="68580"/>
            </a:xfrm>
            <a:custGeom>
              <a:avLst/>
              <a:gdLst/>
              <a:ahLst/>
              <a:cxnLst/>
              <a:rect l="l" t="t" r="r" b="b"/>
              <a:pathLst>
                <a:path w="9146540" h="68579">
                  <a:moveTo>
                    <a:pt x="9146540" y="0"/>
                  </a:moveTo>
                  <a:lnTo>
                    <a:pt x="0" y="0"/>
                  </a:lnTo>
                  <a:lnTo>
                    <a:pt x="0" y="27940"/>
                  </a:lnTo>
                  <a:lnTo>
                    <a:pt x="0" y="36830"/>
                  </a:lnTo>
                  <a:lnTo>
                    <a:pt x="0" y="68580"/>
                  </a:lnTo>
                  <a:lnTo>
                    <a:pt x="381000" y="68580"/>
                  </a:lnTo>
                  <a:lnTo>
                    <a:pt x="381000" y="36830"/>
                  </a:lnTo>
                  <a:lnTo>
                    <a:pt x="1831340" y="36830"/>
                  </a:lnTo>
                  <a:lnTo>
                    <a:pt x="1831340" y="68580"/>
                  </a:lnTo>
                  <a:lnTo>
                    <a:pt x="9146540" y="68580"/>
                  </a:lnTo>
                  <a:lnTo>
                    <a:pt x="9146540" y="36830"/>
                  </a:lnTo>
                  <a:lnTo>
                    <a:pt x="9146540" y="27940"/>
                  </a:lnTo>
                  <a:lnTo>
                    <a:pt x="9146540" y="0"/>
                  </a:lnTo>
                  <a:close/>
                </a:path>
              </a:pathLst>
            </a:custGeom>
            <a:solidFill>
              <a:srgbClr val="004D9B"/>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99" name="object 99"/>
          <p:cNvGrpSpPr/>
          <p:nvPr/>
        </p:nvGrpSpPr>
        <p:grpSpPr>
          <a:xfrm>
            <a:off x="1522730" y="3990340"/>
            <a:ext cx="9146540" cy="443230"/>
            <a:chOff x="-1270" y="3990340"/>
            <a:chExt cx="9146540" cy="443230"/>
          </a:xfrm>
        </p:grpSpPr>
        <p:sp>
          <p:nvSpPr>
            <p:cNvPr id="100" name="object 100"/>
            <p:cNvSpPr/>
            <p:nvPr/>
          </p:nvSpPr>
          <p:spPr>
            <a:xfrm>
              <a:off x="-1270" y="3990340"/>
              <a:ext cx="9146540" cy="68580"/>
            </a:xfrm>
            <a:custGeom>
              <a:avLst/>
              <a:gdLst/>
              <a:ahLst/>
              <a:cxnLst/>
              <a:rect l="l" t="t" r="r" b="b"/>
              <a:pathLst>
                <a:path w="9146540" h="68579">
                  <a:moveTo>
                    <a:pt x="9146540" y="0"/>
                  </a:moveTo>
                  <a:lnTo>
                    <a:pt x="0" y="0"/>
                  </a:lnTo>
                  <a:lnTo>
                    <a:pt x="0" y="53340"/>
                  </a:lnTo>
                  <a:lnTo>
                    <a:pt x="0" y="62230"/>
                  </a:lnTo>
                  <a:lnTo>
                    <a:pt x="0" y="68580"/>
                  </a:lnTo>
                  <a:lnTo>
                    <a:pt x="381000" y="68580"/>
                  </a:lnTo>
                  <a:lnTo>
                    <a:pt x="381000" y="62230"/>
                  </a:lnTo>
                  <a:lnTo>
                    <a:pt x="1831340" y="62230"/>
                  </a:lnTo>
                  <a:lnTo>
                    <a:pt x="1831340" y="68580"/>
                  </a:lnTo>
                  <a:lnTo>
                    <a:pt x="9146540" y="68580"/>
                  </a:lnTo>
                  <a:lnTo>
                    <a:pt x="9146540" y="62230"/>
                  </a:lnTo>
                  <a:lnTo>
                    <a:pt x="9146540" y="53340"/>
                  </a:lnTo>
                  <a:lnTo>
                    <a:pt x="9146540" y="0"/>
                  </a:lnTo>
                  <a:close/>
                </a:path>
              </a:pathLst>
            </a:custGeom>
            <a:solidFill>
              <a:srgbClr val="004D9C"/>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01" name="object 101"/>
            <p:cNvSpPr/>
            <p:nvPr/>
          </p:nvSpPr>
          <p:spPr>
            <a:xfrm>
              <a:off x="-1270" y="4052570"/>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E9D"/>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02" name="object 102"/>
            <p:cNvSpPr/>
            <p:nvPr/>
          </p:nvSpPr>
          <p:spPr>
            <a:xfrm>
              <a:off x="-1270" y="4114800"/>
              <a:ext cx="9146540" cy="68580"/>
            </a:xfrm>
            <a:custGeom>
              <a:avLst/>
              <a:gdLst/>
              <a:ahLst/>
              <a:cxnLst/>
              <a:rect l="l" t="t" r="r" b="b"/>
              <a:pathLst>
                <a:path w="9146540" h="68579">
                  <a:moveTo>
                    <a:pt x="9146540" y="0"/>
                  </a:moveTo>
                  <a:lnTo>
                    <a:pt x="0" y="0"/>
                  </a:lnTo>
                  <a:lnTo>
                    <a:pt x="0" y="16510"/>
                  </a:lnTo>
                  <a:lnTo>
                    <a:pt x="0" y="25400"/>
                  </a:lnTo>
                  <a:lnTo>
                    <a:pt x="0" y="68580"/>
                  </a:lnTo>
                  <a:lnTo>
                    <a:pt x="381000" y="68580"/>
                  </a:lnTo>
                  <a:lnTo>
                    <a:pt x="381000" y="25400"/>
                  </a:lnTo>
                  <a:lnTo>
                    <a:pt x="1831340" y="25400"/>
                  </a:lnTo>
                  <a:lnTo>
                    <a:pt x="1831340" y="68580"/>
                  </a:lnTo>
                  <a:lnTo>
                    <a:pt x="9146540" y="68580"/>
                  </a:lnTo>
                  <a:lnTo>
                    <a:pt x="9146540" y="25400"/>
                  </a:lnTo>
                  <a:lnTo>
                    <a:pt x="9146540" y="16510"/>
                  </a:lnTo>
                  <a:lnTo>
                    <a:pt x="9146540" y="0"/>
                  </a:lnTo>
                  <a:close/>
                </a:path>
              </a:pathLst>
            </a:custGeom>
            <a:solidFill>
              <a:srgbClr val="004E9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03" name="object 103"/>
            <p:cNvSpPr/>
            <p:nvPr/>
          </p:nvSpPr>
          <p:spPr>
            <a:xfrm>
              <a:off x="-1270" y="4177030"/>
              <a:ext cx="9146540" cy="68580"/>
            </a:xfrm>
            <a:custGeom>
              <a:avLst/>
              <a:gdLst/>
              <a:ahLst/>
              <a:cxnLst/>
              <a:rect l="l" t="t" r="r" b="b"/>
              <a:pathLst>
                <a:path w="9146540" h="68579">
                  <a:moveTo>
                    <a:pt x="9146540" y="0"/>
                  </a:moveTo>
                  <a:lnTo>
                    <a:pt x="0" y="0"/>
                  </a:lnTo>
                  <a:lnTo>
                    <a:pt x="0" y="41910"/>
                  </a:lnTo>
                  <a:lnTo>
                    <a:pt x="0" y="50800"/>
                  </a:lnTo>
                  <a:lnTo>
                    <a:pt x="0" y="68580"/>
                  </a:lnTo>
                  <a:lnTo>
                    <a:pt x="381000" y="68580"/>
                  </a:lnTo>
                  <a:lnTo>
                    <a:pt x="381000" y="50800"/>
                  </a:lnTo>
                  <a:lnTo>
                    <a:pt x="1831340" y="50800"/>
                  </a:lnTo>
                  <a:lnTo>
                    <a:pt x="1831340" y="68580"/>
                  </a:lnTo>
                  <a:lnTo>
                    <a:pt x="9146540" y="68580"/>
                  </a:lnTo>
                  <a:lnTo>
                    <a:pt x="9146540" y="50800"/>
                  </a:lnTo>
                  <a:lnTo>
                    <a:pt x="9146540" y="41910"/>
                  </a:lnTo>
                  <a:lnTo>
                    <a:pt x="9146540" y="0"/>
                  </a:lnTo>
                  <a:close/>
                </a:path>
              </a:pathLst>
            </a:custGeom>
            <a:solidFill>
              <a:srgbClr val="004F9F"/>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04" name="object 104"/>
            <p:cNvSpPr/>
            <p:nvPr/>
          </p:nvSpPr>
          <p:spPr>
            <a:xfrm>
              <a:off x="-1270" y="4239260"/>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FA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05" name="object 105"/>
            <p:cNvSpPr/>
            <p:nvPr/>
          </p:nvSpPr>
          <p:spPr>
            <a:xfrm>
              <a:off x="-1270" y="4301490"/>
              <a:ext cx="9146540" cy="68580"/>
            </a:xfrm>
            <a:custGeom>
              <a:avLst/>
              <a:gdLst/>
              <a:ahLst/>
              <a:cxnLst/>
              <a:rect l="l" t="t" r="r" b="b"/>
              <a:pathLst>
                <a:path w="9146540" h="68579">
                  <a:moveTo>
                    <a:pt x="9146540" y="0"/>
                  </a:moveTo>
                  <a:lnTo>
                    <a:pt x="0" y="0"/>
                  </a:lnTo>
                  <a:lnTo>
                    <a:pt x="0" y="6350"/>
                  </a:lnTo>
                  <a:lnTo>
                    <a:pt x="0" y="13970"/>
                  </a:lnTo>
                  <a:lnTo>
                    <a:pt x="0" y="68580"/>
                  </a:lnTo>
                  <a:lnTo>
                    <a:pt x="381000" y="68580"/>
                  </a:lnTo>
                  <a:lnTo>
                    <a:pt x="381000" y="13970"/>
                  </a:lnTo>
                  <a:lnTo>
                    <a:pt x="1831340" y="13970"/>
                  </a:lnTo>
                  <a:lnTo>
                    <a:pt x="1831340" y="68580"/>
                  </a:lnTo>
                  <a:lnTo>
                    <a:pt x="9146540" y="68580"/>
                  </a:lnTo>
                  <a:lnTo>
                    <a:pt x="9146540" y="13970"/>
                  </a:lnTo>
                  <a:lnTo>
                    <a:pt x="9146540" y="6350"/>
                  </a:lnTo>
                  <a:lnTo>
                    <a:pt x="9146540" y="0"/>
                  </a:lnTo>
                  <a:close/>
                </a:path>
              </a:pathLst>
            </a:custGeom>
            <a:solidFill>
              <a:srgbClr val="0050A1"/>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06" name="object 106"/>
            <p:cNvSpPr/>
            <p:nvPr/>
          </p:nvSpPr>
          <p:spPr>
            <a:xfrm>
              <a:off x="-1270" y="4363720"/>
              <a:ext cx="9146540" cy="69850"/>
            </a:xfrm>
            <a:custGeom>
              <a:avLst/>
              <a:gdLst/>
              <a:ahLst/>
              <a:cxnLst/>
              <a:rect l="l" t="t" r="r" b="b"/>
              <a:pathLst>
                <a:path w="9146540" h="69850">
                  <a:moveTo>
                    <a:pt x="9146540" y="0"/>
                  </a:moveTo>
                  <a:lnTo>
                    <a:pt x="0" y="0"/>
                  </a:lnTo>
                  <a:lnTo>
                    <a:pt x="0" y="31750"/>
                  </a:lnTo>
                  <a:lnTo>
                    <a:pt x="0" y="40640"/>
                  </a:lnTo>
                  <a:lnTo>
                    <a:pt x="0" y="69850"/>
                  </a:lnTo>
                  <a:lnTo>
                    <a:pt x="381000" y="69850"/>
                  </a:lnTo>
                  <a:lnTo>
                    <a:pt x="381000" y="40640"/>
                  </a:lnTo>
                  <a:lnTo>
                    <a:pt x="1831340" y="40640"/>
                  </a:lnTo>
                  <a:lnTo>
                    <a:pt x="1831340" y="69850"/>
                  </a:lnTo>
                  <a:lnTo>
                    <a:pt x="9146540" y="69850"/>
                  </a:lnTo>
                  <a:lnTo>
                    <a:pt x="9146540" y="40640"/>
                  </a:lnTo>
                  <a:lnTo>
                    <a:pt x="9146540" y="31750"/>
                  </a:lnTo>
                  <a:lnTo>
                    <a:pt x="9146540" y="0"/>
                  </a:lnTo>
                  <a:close/>
                </a:path>
              </a:pathLst>
            </a:custGeom>
            <a:solidFill>
              <a:srgbClr val="0050A2"/>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07" name="object 107"/>
          <p:cNvGrpSpPr/>
          <p:nvPr/>
        </p:nvGrpSpPr>
        <p:grpSpPr>
          <a:xfrm>
            <a:off x="1522730" y="4427220"/>
            <a:ext cx="9146540" cy="1065530"/>
            <a:chOff x="-1270" y="4427220"/>
            <a:chExt cx="9146540" cy="1065530"/>
          </a:xfrm>
        </p:grpSpPr>
        <p:sp>
          <p:nvSpPr>
            <p:cNvPr id="108" name="object 108"/>
            <p:cNvSpPr/>
            <p:nvPr/>
          </p:nvSpPr>
          <p:spPr>
            <a:xfrm>
              <a:off x="-1270" y="4427219"/>
              <a:ext cx="9146540" cy="68580"/>
            </a:xfrm>
            <a:custGeom>
              <a:avLst/>
              <a:gdLst/>
              <a:ahLst/>
              <a:cxnLst/>
              <a:rect l="l" t="t" r="r" b="b"/>
              <a:pathLst>
                <a:path w="9146540" h="68579">
                  <a:moveTo>
                    <a:pt x="9146540" y="0"/>
                  </a:moveTo>
                  <a:lnTo>
                    <a:pt x="0" y="0"/>
                  </a:lnTo>
                  <a:lnTo>
                    <a:pt x="0" y="55880"/>
                  </a:lnTo>
                  <a:lnTo>
                    <a:pt x="0" y="64770"/>
                  </a:lnTo>
                  <a:lnTo>
                    <a:pt x="0" y="68580"/>
                  </a:lnTo>
                  <a:lnTo>
                    <a:pt x="381000" y="68580"/>
                  </a:lnTo>
                  <a:lnTo>
                    <a:pt x="381000" y="64770"/>
                  </a:lnTo>
                  <a:lnTo>
                    <a:pt x="1831340" y="64770"/>
                  </a:lnTo>
                  <a:lnTo>
                    <a:pt x="1831340" y="68580"/>
                  </a:lnTo>
                  <a:lnTo>
                    <a:pt x="9146540" y="68580"/>
                  </a:lnTo>
                  <a:lnTo>
                    <a:pt x="9146540" y="64770"/>
                  </a:lnTo>
                  <a:lnTo>
                    <a:pt x="9146540" y="55880"/>
                  </a:lnTo>
                  <a:lnTo>
                    <a:pt x="9146540" y="0"/>
                  </a:lnTo>
                  <a:close/>
                </a:path>
              </a:pathLst>
            </a:custGeom>
            <a:solidFill>
              <a:srgbClr val="0051A3"/>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09" name="object 109"/>
            <p:cNvSpPr/>
            <p:nvPr/>
          </p:nvSpPr>
          <p:spPr>
            <a:xfrm>
              <a:off x="-1270" y="4489449"/>
              <a:ext cx="9146540" cy="68580"/>
            </a:xfrm>
            <a:custGeom>
              <a:avLst/>
              <a:gdLst/>
              <a:ahLst/>
              <a:cxnLst/>
              <a:rect l="l" t="t" r="r" b="b"/>
              <a:pathLst>
                <a:path w="9146540" h="68579">
                  <a:moveTo>
                    <a:pt x="381000" y="0"/>
                  </a:moveTo>
                  <a:lnTo>
                    <a:pt x="0" y="0"/>
                  </a:lnTo>
                  <a:lnTo>
                    <a:pt x="0" y="2540"/>
                  </a:lnTo>
                  <a:lnTo>
                    <a:pt x="0" y="68580"/>
                  </a:lnTo>
                  <a:lnTo>
                    <a:pt x="381000" y="68580"/>
                  </a:lnTo>
                  <a:lnTo>
                    <a:pt x="381000" y="2540"/>
                  </a:lnTo>
                  <a:lnTo>
                    <a:pt x="381000" y="0"/>
                  </a:lnTo>
                  <a:close/>
                </a:path>
                <a:path w="9146540" h="68579">
                  <a:moveTo>
                    <a:pt x="9146540" y="0"/>
                  </a:moveTo>
                  <a:lnTo>
                    <a:pt x="1831340" y="0"/>
                  </a:lnTo>
                  <a:lnTo>
                    <a:pt x="1831340" y="2540"/>
                  </a:lnTo>
                  <a:lnTo>
                    <a:pt x="1831340" y="68580"/>
                  </a:lnTo>
                  <a:lnTo>
                    <a:pt x="9146540" y="68580"/>
                  </a:lnTo>
                  <a:lnTo>
                    <a:pt x="9146540" y="2540"/>
                  </a:lnTo>
                  <a:lnTo>
                    <a:pt x="9146540" y="0"/>
                  </a:lnTo>
                  <a:close/>
                </a:path>
              </a:pathLst>
            </a:custGeom>
            <a:solidFill>
              <a:srgbClr val="0051A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0" name="object 110"/>
            <p:cNvSpPr/>
            <p:nvPr/>
          </p:nvSpPr>
          <p:spPr>
            <a:xfrm>
              <a:off x="-1270" y="4551679"/>
              <a:ext cx="9146540" cy="68580"/>
            </a:xfrm>
            <a:custGeom>
              <a:avLst/>
              <a:gdLst/>
              <a:ahLst/>
              <a:cxnLst/>
              <a:rect l="l" t="t" r="r" b="b"/>
              <a:pathLst>
                <a:path w="9146540" h="68579">
                  <a:moveTo>
                    <a:pt x="9146540" y="0"/>
                  </a:moveTo>
                  <a:lnTo>
                    <a:pt x="0" y="0"/>
                  </a:lnTo>
                  <a:lnTo>
                    <a:pt x="0" y="19050"/>
                  </a:lnTo>
                  <a:lnTo>
                    <a:pt x="0" y="27940"/>
                  </a:lnTo>
                  <a:lnTo>
                    <a:pt x="0" y="68580"/>
                  </a:lnTo>
                  <a:lnTo>
                    <a:pt x="381000" y="68580"/>
                  </a:lnTo>
                  <a:lnTo>
                    <a:pt x="381000" y="27940"/>
                  </a:lnTo>
                  <a:lnTo>
                    <a:pt x="1831340" y="27940"/>
                  </a:lnTo>
                  <a:lnTo>
                    <a:pt x="1831340" y="68580"/>
                  </a:lnTo>
                  <a:lnTo>
                    <a:pt x="9146540" y="68580"/>
                  </a:lnTo>
                  <a:lnTo>
                    <a:pt x="9146540" y="27940"/>
                  </a:lnTo>
                  <a:lnTo>
                    <a:pt x="9146540" y="19050"/>
                  </a:lnTo>
                  <a:lnTo>
                    <a:pt x="9146540" y="0"/>
                  </a:lnTo>
                  <a:close/>
                </a:path>
              </a:pathLst>
            </a:custGeom>
            <a:solidFill>
              <a:srgbClr val="0052A5"/>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1" name="object 111"/>
            <p:cNvSpPr/>
            <p:nvPr/>
          </p:nvSpPr>
          <p:spPr>
            <a:xfrm>
              <a:off x="-1270" y="4613909"/>
              <a:ext cx="9146540" cy="68580"/>
            </a:xfrm>
            <a:custGeom>
              <a:avLst/>
              <a:gdLst/>
              <a:ahLst/>
              <a:cxnLst/>
              <a:rect l="l" t="t" r="r" b="b"/>
              <a:pathLst>
                <a:path w="9146540" h="68579">
                  <a:moveTo>
                    <a:pt x="9146540" y="0"/>
                  </a:moveTo>
                  <a:lnTo>
                    <a:pt x="0" y="0"/>
                  </a:lnTo>
                  <a:lnTo>
                    <a:pt x="0" y="45720"/>
                  </a:lnTo>
                  <a:lnTo>
                    <a:pt x="0" y="53340"/>
                  </a:lnTo>
                  <a:lnTo>
                    <a:pt x="0" y="68580"/>
                  </a:lnTo>
                  <a:lnTo>
                    <a:pt x="381000" y="68580"/>
                  </a:lnTo>
                  <a:lnTo>
                    <a:pt x="381000" y="53340"/>
                  </a:lnTo>
                  <a:lnTo>
                    <a:pt x="1831340" y="53340"/>
                  </a:lnTo>
                  <a:lnTo>
                    <a:pt x="1831340" y="68580"/>
                  </a:lnTo>
                  <a:lnTo>
                    <a:pt x="9146540" y="68580"/>
                  </a:lnTo>
                  <a:lnTo>
                    <a:pt x="9146540" y="53340"/>
                  </a:lnTo>
                  <a:lnTo>
                    <a:pt x="9146540" y="45720"/>
                  </a:lnTo>
                  <a:lnTo>
                    <a:pt x="9146540" y="0"/>
                  </a:lnTo>
                  <a:close/>
                </a:path>
              </a:pathLst>
            </a:custGeom>
            <a:solidFill>
              <a:srgbClr val="0052A6"/>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2" name="object 112"/>
            <p:cNvSpPr/>
            <p:nvPr/>
          </p:nvSpPr>
          <p:spPr>
            <a:xfrm>
              <a:off x="-1270" y="467613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3A7"/>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3" name="object 113"/>
            <p:cNvSpPr/>
            <p:nvPr/>
          </p:nvSpPr>
          <p:spPr>
            <a:xfrm>
              <a:off x="-1270" y="4738369"/>
              <a:ext cx="9146540" cy="68580"/>
            </a:xfrm>
            <a:custGeom>
              <a:avLst/>
              <a:gdLst/>
              <a:ahLst/>
              <a:cxnLst/>
              <a:rect l="l" t="t" r="r" b="b"/>
              <a:pathLst>
                <a:path w="9146540" h="68579">
                  <a:moveTo>
                    <a:pt x="9146540" y="0"/>
                  </a:moveTo>
                  <a:lnTo>
                    <a:pt x="0" y="0"/>
                  </a:lnTo>
                  <a:lnTo>
                    <a:pt x="0" y="8890"/>
                  </a:lnTo>
                  <a:lnTo>
                    <a:pt x="0" y="17780"/>
                  </a:lnTo>
                  <a:lnTo>
                    <a:pt x="0" y="68580"/>
                  </a:lnTo>
                  <a:lnTo>
                    <a:pt x="381000" y="68580"/>
                  </a:lnTo>
                  <a:lnTo>
                    <a:pt x="381000" y="17780"/>
                  </a:lnTo>
                  <a:lnTo>
                    <a:pt x="1831340" y="17780"/>
                  </a:lnTo>
                  <a:lnTo>
                    <a:pt x="1831340" y="68580"/>
                  </a:lnTo>
                  <a:lnTo>
                    <a:pt x="9146540" y="68580"/>
                  </a:lnTo>
                  <a:lnTo>
                    <a:pt x="9146540" y="17780"/>
                  </a:lnTo>
                  <a:lnTo>
                    <a:pt x="9146540" y="8890"/>
                  </a:lnTo>
                  <a:lnTo>
                    <a:pt x="9146540" y="0"/>
                  </a:lnTo>
                  <a:close/>
                </a:path>
              </a:pathLst>
            </a:custGeom>
            <a:solidFill>
              <a:srgbClr val="0053A8"/>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4" name="object 114"/>
            <p:cNvSpPr/>
            <p:nvPr/>
          </p:nvSpPr>
          <p:spPr>
            <a:xfrm>
              <a:off x="-1270" y="4800599"/>
              <a:ext cx="9146540" cy="68580"/>
            </a:xfrm>
            <a:custGeom>
              <a:avLst/>
              <a:gdLst/>
              <a:ahLst/>
              <a:cxnLst/>
              <a:rect l="l" t="t" r="r" b="b"/>
              <a:pathLst>
                <a:path w="9146540" h="68579">
                  <a:moveTo>
                    <a:pt x="9146540" y="0"/>
                  </a:moveTo>
                  <a:lnTo>
                    <a:pt x="0" y="0"/>
                  </a:lnTo>
                  <a:lnTo>
                    <a:pt x="0" y="34290"/>
                  </a:lnTo>
                  <a:lnTo>
                    <a:pt x="0" y="43180"/>
                  </a:lnTo>
                  <a:lnTo>
                    <a:pt x="0" y="68580"/>
                  </a:lnTo>
                  <a:lnTo>
                    <a:pt x="381000" y="68580"/>
                  </a:lnTo>
                  <a:lnTo>
                    <a:pt x="381000" y="43180"/>
                  </a:lnTo>
                  <a:lnTo>
                    <a:pt x="1831340" y="43180"/>
                  </a:lnTo>
                  <a:lnTo>
                    <a:pt x="1831340" y="68580"/>
                  </a:lnTo>
                  <a:lnTo>
                    <a:pt x="9146540" y="68580"/>
                  </a:lnTo>
                  <a:lnTo>
                    <a:pt x="9146540" y="43180"/>
                  </a:lnTo>
                  <a:lnTo>
                    <a:pt x="9146540" y="34290"/>
                  </a:lnTo>
                  <a:lnTo>
                    <a:pt x="9146540" y="0"/>
                  </a:lnTo>
                  <a:close/>
                </a:path>
              </a:pathLst>
            </a:custGeom>
            <a:solidFill>
              <a:srgbClr val="0054A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5" name="object 115"/>
            <p:cNvSpPr/>
            <p:nvPr/>
          </p:nvSpPr>
          <p:spPr>
            <a:xfrm>
              <a:off x="-1270" y="486282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4AA"/>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6" name="object 116"/>
            <p:cNvSpPr/>
            <p:nvPr/>
          </p:nvSpPr>
          <p:spPr>
            <a:xfrm>
              <a:off x="-1270" y="4925059"/>
              <a:ext cx="9146540" cy="69850"/>
            </a:xfrm>
            <a:custGeom>
              <a:avLst/>
              <a:gdLst/>
              <a:ahLst/>
              <a:cxnLst/>
              <a:rect l="l" t="t" r="r" b="b"/>
              <a:pathLst>
                <a:path w="9146540" h="69850">
                  <a:moveTo>
                    <a:pt x="381000" y="0"/>
                  </a:moveTo>
                  <a:lnTo>
                    <a:pt x="0" y="0"/>
                  </a:lnTo>
                  <a:lnTo>
                    <a:pt x="0" y="6350"/>
                  </a:lnTo>
                  <a:lnTo>
                    <a:pt x="0" y="69850"/>
                  </a:lnTo>
                  <a:lnTo>
                    <a:pt x="381000" y="69850"/>
                  </a:lnTo>
                  <a:lnTo>
                    <a:pt x="381000" y="6350"/>
                  </a:lnTo>
                  <a:lnTo>
                    <a:pt x="381000" y="0"/>
                  </a:lnTo>
                  <a:close/>
                </a:path>
                <a:path w="9146540" h="69850">
                  <a:moveTo>
                    <a:pt x="9146540" y="0"/>
                  </a:moveTo>
                  <a:lnTo>
                    <a:pt x="1831340" y="0"/>
                  </a:lnTo>
                  <a:lnTo>
                    <a:pt x="1831340" y="6350"/>
                  </a:lnTo>
                  <a:lnTo>
                    <a:pt x="1831340" y="69850"/>
                  </a:lnTo>
                  <a:lnTo>
                    <a:pt x="9146540" y="69850"/>
                  </a:lnTo>
                  <a:lnTo>
                    <a:pt x="9146540" y="6350"/>
                  </a:lnTo>
                  <a:lnTo>
                    <a:pt x="9146540" y="0"/>
                  </a:lnTo>
                  <a:close/>
                </a:path>
              </a:pathLst>
            </a:custGeom>
            <a:solidFill>
              <a:srgbClr val="0055AB"/>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7" name="object 117"/>
            <p:cNvSpPr/>
            <p:nvPr/>
          </p:nvSpPr>
          <p:spPr>
            <a:xfrm>
              <a:off x="-1270" y="4988559"/>
              <a:ext cx="9146540" cy="68580"/>
            </a:xfrm>
            <a:custGeom>
              <a:avLst/>
              <a:gdLst/>
              <a:ahLst/>
              <a:cxnLst/>
              <a:rect l="l" t="t" r="r" b="b"/>
              <a:pathLst>
                <a:path w="9146540" h="68579">
                  <a:moveTo>
                    <a:pt x="9146540" y="0"/>
                  </a:moveTo>
                  <a:lnTo>
                    <a:pt x="0" y="0"/>
                  </a:lnTo>
                  <a:lnTo>
                    <a:pt x="0" y="22860"/>
                  </a:lnTo>
                  <a:lnTo>
                    <a:pt x="0" y="30480"/>
                  </a:lnTo>
                  <a:lnTo>
                    <a:pt x="0" y="68580"/>
                  </a:lnTo>
                  <a:lnTo>
                    <a:pt x="381000" y="68580"/>
                  </a:lnTo>
                  <a:lnTo>
                    <a:pt x="381000" y="30480"/>
                  </a:lnTo>
                  <a:lnTo>
                    <a:pt x="1831340" y="30480"/>
                  </a:lnTo>
                  <a:lnTo>
                    <a:pt x="1831340" y="68580"/>
                  </a:lnTo>
                  <a:lnTo>
                    <a:pt x="9146540" y="68580"/>
                  </a:lnTo>
                  <a:lnTo>
                    <a:pt x="9146540" y="30480"/>
                  </a:lnTo>
                  <a:lnTo>
                    <a:pt x="9146540" y="22860"/>
                  </a:lnTo>
                  <a:lnTo>
                    <a:pt x="9146540" y="0"/>
                  </a:lnTo>
                  <a:close/>
                </a:path>
              </a:pathLst>
            </a:custGeom>
            <a:solidFill>
              <a:srgbClr val="0055AC"/>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8" name="object 118"/>
            <p:cNvSpPr/>
            <p:nvPr/>
          </p:nvSpPr>
          <p:spPr>
            <a:xfrm>
              <a:off x="-1270" y="5050790"/>
              <a:ext cx="9146540" cy="68580"/>
            </a:xfrm>
            <a:custGeom>
              <a:avLst/>
              <a:gdLst/>
              <a:ahLst/>
              <a:cxnLst/>
              <a:rect l="l" t="t" r="r" b="b"/>
              <a:pathLst>
                <a:path w="9146540" h="68579">
                  <a:moveTo>
                    <a:pt x="9146540" y="0"/>
                  </a:moveTo>
                  <a:lnTo>
                    <a:pt x="0" y="0"/>
                  </a:lnTo>
                  <a:lnTo>
                    <a:pt x="0" y="48260"/>
                  </a:lnTo>
                  <a:lnTo>
                    <a:pt x="0" y="57150"/>
                  </a:lnTo>
                  <a:lnTo>
                    <a:pt x="0" y="68580"/>
                  </a:lnTo>
                  <a:lnTo>
                    <a:pt x="381000" y="68580"/>
                  </a:lnTo>
                  <a:lnTo>
                    <a:pt x="381000" y="57150"/>
                  </a:lnTo>
                  <a:lnTo>
                    <a:pt x="1831340" y="57150"/>
                  </a:lnTo>
                  <a:lnTo>
                    <a:pt x="1831340" y="68580"/>
                  </a:lnTo>
                  <a:lnTo>
                    <a:pt x="9146540" y="68580"/>
                  </a:lnTo>
                  <a:lnTo>
                    <a:pt x="9146540" y="57150"/>
                  </a:lnTo>
                  <a:lnTo>
                    <a:pt x="9146540" y="48260"/>
                  </a:lnTo>
                  <a:lnTo>
                    <a:pt x="9146540" y="0"/>
                  </a:lnTo>
                  <a:close/>
                </a:path>
              </a:pathLst>
            </a:custGeom>
            <a:solidFill>
              <a:srgbClr val="0056AD"/>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9" name="object 119"/>
            <p:cNvSpPr/>
            <p:nvPr/>
          </p:nvSpPr>
          <p:spPr>
            <a:xfrm>
              <a:off x="-1270" y="511301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6A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20" name="object 120"/>
            <p:cNvSpPr/>
            <p:nvPr/>
          </p:nvSpPr>
          <p:spPr>
            <a:xfrm>
              <a:off x="-1270" y="5175250"/>
              <a:ext cx="9146540" cy="68580"/>
            </a:xfrm>
            <a:custGeom>
              <a:avLst/>
              <a:gdLst/>
              <a:ahLst/>
              <a:cxnLst/>
              <a:rect l="l" t="t" r="r" b="b"/>
              <a:pathLst>
                <a:path w="9146540" h="68579">
                  <a:moveTo>
                    <a:pt x="9146540" y="0"/>
                  </a:moveTo>
                  <a:lnTo>
                    <a:pt x="0" y="0"/>
                  </a:lnTo>
                  <a:lnTo>
                    <a:pt x="0" y="11430"/>
                  </a:lnTo>
                  <a:lnTo>
                    <a:pt x="0" y="20320"/>
                  </a:lnTo>
                  <a:lnTo>
                    <a:pt x="0" y="68580"/>
                  </a:lnTo>
                  <a:lnTo>
                    <a:pt x="381000" y="68580"/>
                  </a:lnTo>
                  <a:lnTo>
                    <a:pt x="381000" y="20320"/>
                  </a:lnTo>
                  <a:lnTo>
                    <a:pt x="1831340" y="20320"/>
                  </a:lnTo>
                  <a:lnTo>
                    <a:pt x="1831340" y="68580"/>
                  </a:lnTo>
                  <a:lnTo>
                    <a:pt x="9146540" y="68580"/>
                  </a:lnTo>
                  <a:lnTo>
                    <a:pt x="9146540" y="20320"/>
                  </a:lnTo>
                  <a:lnTo>
                    <a:pt x="9146540" y="11430"/>
                  </a:lnTo>
                  <a:lnTo>
                    <a:pt x="9146540" y="0"/>
                  </a:lnTo>
                  <a:close/>
                </a:path>
              </a:pathLst>
            </a:custGeom>
            <a:solidFill>
              <a:srgbClr val="0057AF"/>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21" name="object 121"/>
            <p:cNvSpPr/>
            <p:nvPr/>
          </p:nvSpPr>
          <p:spPr>
            <a:xfrm>
              <a:off x="-1270" y="5237480"/>
              <a:ext cx="9146540" cy="68580"/>
            </a:xfrm>
            <a:custGeom>
              <a:avLst/>
              <a:gdLst/>
              <a:ahLst/>
              <a:cxnLst/>
              <a:rect l="l" t="t" r="r" b="b"/>
              <a:pathLst>
                <a:path w="9146540" h="68579">
                  <a:moveTo>
                    <a:pt x="9146540" y="0"/>
                  </a:moveTo>
                  <a:lnTo>
                    <a:pt x="0" y="0"/>
                  </a:lnTo>
                  <a:lnTo>
                    <a:pt x="0" y="36830"/>
                  </a:lnTo>
                  <a:lnTo>
                    <a:pt x="0" y="45720"/>
                  </a:lnTo>
                  <a:lnTo>
                    <a:pt x="0" y="68580"/>
                  </a:lnTo>
                  <a:lnTo>
                    <a:pt x="381000" y="68580"/>
                  </a:lnTo>
                  <a:lnTo>
                    <a:pt x="381000" y="45720"/>
                  </a:lnTo>
                  <a:lnTo>
                    <a:pt x="1831340" y="45720"/>
                  </a:lnTo>
                  <a:lnTo>
                    <a:pt x="1831340" y="68580"/>
                  </a:lnTo>
                  <a:lnTo>
                    <a:pt x="9146540" y="68580"/>
                  </a:lnTo>
                  <a:lnTo>
                    <a:pt x="9146540" y="45720"/>
                  </a:lnTo>
                  <a:lnTo>
                    <a:pt x="9146540" y="36830"/>
                  </a:lnTo>
                  <a:lnTo>
                    <a:pt x="9146540" y="0"/>
                  </a:lnTo>
                  <a:close/>
                </a:path>
              </a:pathLst>
            </a:custGeom>
            <a:solidFill>
              <a:srgbClr val="0057B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22" name="object 122"/>
            <p:cNvSpPr/>
            <p:nvPr/>
          </p:nvSpPr>
          <p:spPr>
            <a:xfrm>
              <a:off x="-1270" y="5299710"/>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8B1"/>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23" name="object 123"/>
            <p:cNvSpPr/>
            <p:nvPr/>
          </p:nvSpPr>
          <p:spPr>
            <a:xfrm>
              <a:off x="-1270" y="5361939"/>
              <a:ext cx="9146540" cy="68580"/>
            </a:xfrm>
            <a:custGeom>
              <a:avLst/>
              <a:gdLst/>
              <a:ahLst/>
              <a:cxnLst/>
              <a:rect l="l" t="t" r="r" b="b"/>
              <a:pathLst>
                <a:path w="9146540" h="68579">
                  <a:moveTo>
                    <a:pt x="381000" y="8890"/>
                  </a:moveTo>
                  <a:lnTo>
                    <a:pt x="0" y="8890"/>
                  </a:lnTo>
                  <a:lnTo>
                    <a:pt x="0" y="68580"/>
                  </a:lnTo>
                  <a:lnTo>
                    <a:pt x="381000" y="68580"/>
                  </a:lnTo>
                  <a:lnTo>
                    <a:pt x="381000" y="8890"/>
                  </a:lnTo>
                  <a:close/>
                </a:path>
                <a:path w="9146540" h="68579">
                  <a:moveTo>
                    <a:pt x="9146540" y="0"/>
                  </a:moveTo>
                  <a:lnTo>
                    <a:pt x="1831340" y="0"/>
                  </a:lnTo>
                  <a:lnTo>
                    <a:pt x="1831340" y="8890"/>
                  </a:lnTo>
                  <a:lnTo>
                    <a:pt x="1831340" y="68580"/>
                  </a:lnTo>
                  <a:lnTo>
                    <a:pt x="9146540" y="68580"/>
                  </a:lnTo>
                  <a:lnTo>
                    <a:pt x="9146540" y="8890"/>
                  </a:lnTo>
                  <a:lnTo>
                    <a:pt x="9146540" y="0"/>
                  </a:lnTo>
                  <a:close/>
                </a:path>
              </a:pathLst>
            </a:custGeom>
            <a:solidFill>
              <a:srgbClr val="0058B2"/>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24" name="object 124"/>
            <p:cNvSpPr/>
            <p:nvPr/>
          </p:nvSpPr>
          <p:spPr>
            <a:xfrm>
              <a:off x="-1270" y="5424169"/>
              <a:ext cx="9146540" cy="68580"/>
            </a:xfrm>
            <a:custGeom>
              <a:avLst/>
              <a:gdLst/>
              <a:ahLst/>
              <a:cxnLst/>
              <a:rect l="l" t="t" r="r" b="b"/>
              <a:pathLst>
                <a:path w="9146540" h="68579">
                  <a:moveTo>
                    <a:pt x="9146540" y="0"/>
                  </a:moveTo>
                  <a:lnTo>
                    <a:pt x="0" y="0"/>
                  </a:lnTo>
                  <a:lnTo>
                    <a:pt x="0" y="26670"/>
                  </a:lnTo>
                  <a:lnTo>
                    <a:pt x="0" y="35560"/>
                  </a:lnTo>
                  <a:lnTo>
                    <a:pt x="0" y="68580"/>
                  </a:lnTo>
                  <a:lnTo>
                    <a:pt x="381000" y="68580"/>
                  </a:lnTo>
                  <a:lnTo>
                    <a:pt x="381000" y="35560"/>
                  </a:lnTo>
                  <a:lnTo>
                    <a:pt x="1831340" y="35560"/>
                  </a:lnTo>
                  <a:lnTo>
                    <a:pt x="1831340" y="68580"/>
                  </a:lnTo>
                  <a:lnTo>
                    <a:pt x="9146540" y="68580"/>
                  </a:lnTo>
                  <a:lnTo>
                    <a:pt x="9146540" y="35560"/>
                  </a:lnTo>
                  <a:lnTo>
                    <a:pt x="9146540" y="26670"/>
                  </a:lnTo>
                  <a:lnTo>
                    <a:pt x="9146540" y="0"/>
                  </a:lnTo>
                  <a:close/>
                </a:path>
              </a:pathLst>
            </a:custGeom>
            <a:solidFill>
              <a:srgbClr val="0059B3"/>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25" name="object 125"/>
          <p:cNvGrpSpPr/>
          <p:nvPr/>
        </p:nvGrpSpPr>
        <p:grpSpPr>
          <a:xfrm>
            <a:off x="1522730" y="5486400"/>
            <a:ext cx="9146540" cy="443230"/>
            <a:chOff x="-1270" y="5486400"/>
            <a:chExt cx="9146540" cy="443230"/>
          </a:xfrm>
        </p:grpSpPr>
        <p:sp>
          <p:nvSpPr>
            <p:cNvPr id="126" name="object 126"/>
            <p:cNvSpPr/>
            <p:nvPr/>
          </p:nvSpPr>
          <p:spPr>
            <a:xfrm>
              <a:off x="-1270" y="5486399"/>
              <a:ext cx="9146540" cy="68580"/>
            </a:xfrm>
            <a:custGeom>
              <a:avLst/>
              <a:gdLst/>
              <a:ahLst/>
              <a:cxnLst/>
              <a:rect l="l" t="t" r="r" b="b"/>
              <a:pathLst>
                <a:path w="9146540" h="68579">
                  <a:moveTo>
                    <a:pt x="9146540" y="0"/>
                  </a:moveTo>
                  <a:lnTo>
                    <a:pt x="0" y="0"/>
                  </a:lnTo>
                  <a:lnTo>
                    <a:pt x="0" y="52070"/>
                  </a:lnTo>
                  <a:lnTo>
                    <a:pt x="0" y="60960"/>
                  </a:lnTo>
                  <a:lnTo>
                    <a:pt x="0" y="68580"/>
                  </a:lnTo>
                  <a:lnTo>
                    <a:pt x="381000" y="68580"/>
                  </a:lnTo>
                  <a:lnTo>
                    <a:pt x="381000" y="60960"/>
                  </a:lnTo>
                  <a:lnTo>
                    <a:pt x="1831340" y="60960"/>
                  </a:lnTo>
                  <a:lnTo>
                    <a:pt x="1831340" y="68580"/>
                  </a:lnTo>
                  <a:lnTo>
                    <a:pt x="9146540" y="68580"/>
                  </a:lnTo>
                  <a:lnTo>
                    <a:pt x="9146540" y="60960"/>
                  </a:lnTo>
                  <a:lnTo>
                    <a:pt x="9146540" y="52070"/>
                  </a:lnTo>
                  <a:lnTo>
                    <a:pt x="9146540" y="0"/>
                  </a:lnTo>
                  <a:close/>
                </a:path>
              </a:pathLst>
            </a:custGeom>
            <a:solidFill>
              <a:srgbClr val="0059B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27" name="object 127"/>
            <p:cNvSpPr/>
            <p:nvPr/>
          </p:nvSpPr>
          <p:spPr>
            <a:xfrm>
              <a:off x="-1270" y="554989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5AB5"/>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28" name="object 128"/>
            <p:cNvSpPr/>
            <p:nvPr/>
          </p:nvSpPr>
          <p:spPr>
            <a:xfrm>
              <a:off x="-1270" y="5612129"/>
              <a:ext cx="9146540" cy="68580"/>
            </a:xfrm>
            <a:custGeom>
              <a:avLst/>
              <a:gdLst/>
              <a:ahLst/>
              <a:cxnLst/>
              <a:rect l="l" t="t" r="r" b="b"/>
              <a:pathLst>
                <a:path w="9146540" h="68579">
                  <a:moveTo>
                    <a:pt x="9146540" y="0"/>
                  </a:moveTo>
                  <a:lnTo>
                    <a:pt x="0" y="0"/>
                  </a:lnTo>
                  <a:lnTo>
                    <a:pt x="0" y="13970"/>
                  </a:lnTo>
                  <a:lnTo>
                    <a:pt x="0" y="22860"/>
                  </a:lnTo>
                  <a:lnTo>
                    <a:pt x="0" y="68580"/>
                  </a:lnTo>
                  <a:lnTo>
                    <a:pt x="381000" y="68580"/>
                  </a:lnTo>
                  <a:lnTo>
                    <a:pt x="381000" y="22860"/>
                  </a:lnTo>
                  <a:lnTo>
                    <a:pt x="1831340" y="22860"/>
                  </a:lnTo>
                  <a:lnTo>
                    <a:pt x="1831340" y="68580"/>
                  </a:lnTo>
                  <a:lnTo>
                    <a:pt x="9146540" y="68580"/>
                  </a:lnTo>
                  <a:lnTo>
                    <a:pt x="9146540" y="22860"/>
                  </a:lnTo>
                  <a:lnTo>
                    <a:pt x="9146540" y="13970"/>
                  </a:lnTo>
                  <a:lnTo>
                    <a:pt x="9146540" y="0"/>
                  </a:lnTo>
                  <a:close/>
                </a:path>
              </a:pathLst>
            </a:custGeom>
            <a:solidFill>
              <a:srgbClr val="005AB6"/>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29" name="object 129"/>
            <p:cNvSpPr/>
            <p:nvPr/>
          </p:nvSpPr>
          <p:spPr>
            <a:xfrm>
              <a:off x="-1270" y="5674359"/>
              <a:ext cx="9146540" cy="68580"/>
            </a:xfrm>
            <a:custGeom>
              <a:avLst/>
              <a:gdLst/>
              <a:ahLst/>
              <a:cxnLst/>
              <a:rect l="l" t="t" r="r" b="b"/>
              <a:pathLst>
                <a:path w="9146540" h="68579">
                  <a:moveTo>
                    <a:pt x="9146540" y="0"/>
                  </a:moveTo>
                  <a:lnTo>
                    <a:pt x="0" y="0"/>
                  </a:lnTo>
                  <a:lnTo>
                    <a:pt x="0" y="39370"/>
                  </a:lnTo>
                  <a:lnTo>
                    <a:pt x="0" y="48260"/>
                  </a:lnTo>
                  <a:lnTo>
                    <a:pt x="0" y="68580"/>
                  </a:lnTo>
                  <a:lnTo>
                    <a:pt x="381000" y="68580"/>
                  </a:lnTo>
                  <a:lnTo>
                    <a:pt x="381000" y="48260"/>
                  </a:lnTo>
                  <a:lnTo>
                    <a:pt x="1831340" y="48260"/>
                  </a:lnTo>
                  <a:lnTo>
                    <a:pt x="1831340" y="68580"/>
                  </a:lnTo>
                  <a:lnTo>
                    <a:pt x="9146540" y="68580"/>
                  </a:lnTo>
                  <a:lnTo>
                    <a:pt x="9146540" y="48260"/>
                  </a:lnTo>
                  <a:lnTo>
                    <a:pt x="9146540" y="39370"/>
                  </a:lnTo>
                  <a:lnTo>
                    <a:pt x="9146540" y="0"/>
                  </a:lnTo>
                  <a:close/>
                </a:path>
              </a:pathLst>
            </a:custGeom>
            <a:solidFill>
              <a:srgbClr val="005BB7"/>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30" name="object 130"/>
            <p:cNvSpPr/>
            <p:nvPr/>
          </p:nvSpPr>
          <p:spPr>
            <a:xfrm>
              <a:off x="-1270" y="573658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BB8"/>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31" name="object 131"/>
            <p:cNvSpPr/>
            <p:nvPr/>
          </p:nvSpPr>
          <p:spPr>
            <a:xfrm>
              <a:off x="-1270" y="5798819"/>
              <a:ext cx="9146540" cy="68580"/>
            </a:xfrm>
            <a:custGeom>
              <a:avLst/>
              <a:gdLst/>
              <a:ahLst/>
              <a:cxnLst/>
              <a:rect l="l" t="t" r="r" b="b"/>
              <a:pathLst>
                <a:path w="9146540" h="68579">
                  <a:moveTo>
                    <a:pt x="9146540" y="0"/>
                  </a:moveTo>
                  <a:lnTo>
                    <a:pt x="0" y="0"/>
                  </a:lnTo>
                  <a:lnTo>
                    <a:pt x="0" y="3810"/>
                  </a:lnTo>
                  <a:lnTo>
                    <a:pt x="0" y="12700"/>
                  </a:lnTo>
                  <a:lnTo>
                    <a:pt x="0" y="68580"/>
                  </a:lnTo>
                  <a:lnTo>
                    <a:pt x="381000" y="68580"/>
                  </a:lnTo>
                  <a:lnTo>
                    <a:pt x="381000" y="12700"/>
                  </a:lnTo>
                  <a:lnTo>
                    <a:pt x="1831340" y="12700"/>
                  </a:lnTo>
                  <a:lnTo>
                    <a:pt x="1831340" y="68580"/>
                  </a:lnTo>
                  <a:lnTo>
                    <a:pt x="9146540" y="68580"/>
                  </a:lnTo>
                  <a:lnTo>
                    <a:pt x="9146540" y="12700"/>
                  </a:lnTo>
                  <a:lnTo>
                    <a:pt x="9146540" y="3810"/>
                  </a:lnTo>
                  <a:lnTo>
                    <a:pt x="9146540" y="0"/>
                  </a:lnTo>
                  <a:close/>
                </a:path>
              </a:pathLst>
            </a:custGeom>
            <a:solidFill>
              <a:srgbClr val="005CB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32" name="object 132"/>
            <p:cNvSpPr/>
            <p:nvPr/>
          </p:nvSpPr>
          <p:spPr>
            <a:xfrm>
              <a:off x="-1270" y="5861049"/>
              <a:ext cx="9146540" cy="68580"/>
            </a:xfrm>
            <a:custGeom>
              <a:avLst/>
              <a:gdLst/>
              <a:ahLst/>
              <a:cxnLst/>
              <a:rect l="l" t="t" r="r" b="b"/>
              <a:pathLst>
                <a:path w="9146540" h="68579">
                  <a:moveTo>
                    <a:pt x="9146540" y="0"/>
                  </a:moveTo>
                  <a:lnTo>
                    <a:pt x="0" y="0"/>
                  </a:lnTo>
                  <a:lnTo>
                    <a:pt x="0" y="29210"/>
                  </a:lnTo>
                  <a:lnTo>
                    <a:pt x="0" y="38100"/>
                  </a:lnTo>
                  <a:lnTo>
                    <a:pt x="0" y="68580"/>
                  </a:lnTo>
                  <a:lnTo>
                    <a:pt x="381000" y="68580"/>
                  </a:lnTo>
                  <a:lnTo>
                    <a:pt x="381000" y="38100"/>
                  </a:lnTo>
                  <a:lnTo>
                    <a:pt x="1831340" y="38100"/>
                  </a:lnTo>
                  <a:lnTo>
                    <a:pt x="1831340" y="68580"/>
                  </a:lnTo>
                  <a:lnTo>
                    <a:pt x="9146540" y="68580"/>
                  </a:lnTo>
                  <a:lnTo>
                    <a:pt x="9146540" y="38100"/>
                  </a:lnTo>
                  <a:lnTo>
                    <a:pt x="9146540" y="29210"/>
                  </a:lnTo>
                  <a:lnTo>
                    <a:pt x="9146540" y="0"/>
                  </a:lnTo>
                  <a:close/>
                </a:path>
              </a:pathLst>
            </a:custGeom>
            <a:solidFill>
              <a:srgbClr val="005CBA"/>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33" name="object 133"/>
          <p:cNvGrpSpPr/>
          <p:nvPr/>
        </p:nvGrpSpPr>
        <p:grpSpPr>
          <a:xfrm>
            <a:off x="1522730" y="5923279"/>
            <a:ext cx="9146540" cy="443230"/>
            <a:chOff x="-1270" y="5923279"/>
            <a:chExt cx="9146540" cy="443230"/>
          </a:xfrm>
        </p:grpSpPr>
        <p:sp>
          <p:nvSpPr>
            <p:cNvPr id="134" name="object 134"/>
            <p:cNvSpPr/>
            <p:nvPr/>
          </p:nvSpPr>
          <p:spPr>
            <a:xfrm>
              <a:off x="-1270" y="5923279"/>
              <a:ext cx="9146540" cy="68580"/>
            </a:xfrm>
            <a:custGeom>
              <a:avLst/>
              <a:gdLst/>
              <a:ahLst/>
              <a:cxnLst/>
              <a:rect l="l" t="t" r="r" b="b"/>
              <a:pathLst>
                <a:path w="9146540" h="68579">
                  <a:moveTo>
                    <a:pt x="9146540" y="0"/>
                  </a:moveTo>
                  <a:lnTo>
                    <a:pt x="0" y="0"/>
                  </a:lnTo>
                  <a:lnTo>
                    <a:pt x="0" y="54610"/>
                  </a:lnTo>
                  <a:lnTo>
                    <a:pt x="0" y="63500"/>
                  </a:lnTo>
                  <a:lnTo>
                    <a:pt x="0" y="68580"/>
                  </a:lnTo>
                  <a:lnTo>
                    <a:pt x="381000" y="68580"/>
                  </a:lnTo>
                  <a:lnTo>
                    <a:pt x="381000" y="63500"/>
                  </a:lnTo>
                  <a:lnTo>
                    <a:pt x="1831340" y="63500"/>
                  </a:lnTo>
                  <a:lnTo>
                    <a:pt x="1831340" y="68580"/>
                  </a:lnTo>
                  <a:lnTo>
                    <a:pt x="9146540" y="68580"/>
                  </a:lnTo>
                  <a:lnTo>
                    <a:pt x="9146540" y="63500"/>
                  </a:lnTo>
                  <a:lnTo>
                    <a:pt x="9146540" y="54610"/>
                  </a:lnTo>
                  <a:lnTo>
                    <a:pt x="9146540" y="0"/>
                  </a:lnTo>
                  <a:close/>
                </a:path>
              </a:pathLst>
            </a:custGeom>
            <a:solidFill>
              <a:srgbClr val="005DBB"/>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35" name="object 135"/>
            <p:cNvSpPr/>
            <p:nvPr/>
          </p:nvSpPr>
          <p:spPr>
            <a:xfrm>
              <a:off x="-1270" y="5985509"/>
              <a:ext cx="9146540" cy="68580"/>
            </a:xfrm>
            <a:custGeom>
              <a:avLst/>
              <a:gdLst/>
              <a:ahLst/>
              <a:cxnLst/>
              <a:rect l="l" t="t" r="r" b="b"/>
              <a:pathLst>
                <a:path w="9146540" h="68579">
                  <a:moveTo>
                    <a:pt x="381000" y="0"/>
                  </a:moveTo>
                  <a:lnTo>
                    <a:pt x="0" y="0"/>
                  </a:lnTo>
                  <a:lnTo>
                    <a:pt x="0" y="1270"/>
                  </a:lnTo>
                  <a:lnTo>
                    <a:pt x="0" y="68580"/>
                  </a:lnTo>
                  <a:lnTo>
                    <a:pt x="381000" y="68580"/>
                  </a:lnTo>
                  <a:lnTo>
                    <a:pt x="381000" y="1270"/>
                  </a:lnTo>
                  <a:lnTo>
                    <a:pt x="381000" y="0"/>
                  </a:lnTo>
                  <a:close/>
                </a:path>
                <a:path w="9146540" h="68579">
                  <a:moveTo>
                    <a:pt x="9146540" y="0"/>
                  </a:moveTo>
                  <a:lnTo>
                    <a:pt x="1831340" y="0"/>
                  </a:lnTo>
                  <a:lnTo>
                    <a:pt x="1831340" y="1270"/>
                  </a:lnTo>
                  <a:lnTo>
                    <a:pt x="1831340" y="68580"/>
                  </a:lnTo>
                  <a:lnTo>
                    <a:pt x="9146540" y="68580"/>
                  </a:lnTo>
                  <a:lnTo>
                    <a:pt x="9146540" y="1270"/>
                  </a:lnTo>
                  <a:lnTo>
                    <a:pt x="9146540" y="0"/>
                  </a:lnTo>
                  <a:close/>
                </a:path>
              </a:pathLst>
            </a:custGeom>
            <a:solidFill>
              <a:srgbClr val="005DBC"/>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36" name="object 136"/>
            <p:cNvSpPr/>
            <p:nvPr/>
          </p:nvSpPr>
          <p:spPr>
            <a:xfrm>
              <a:off x="-1270" y="6047739"/>
              <a:ext cx="9146540" cy="68580"/>
            </a:xfrm>
            <a:custGeom>
              <a:avLst/>
              <a:gdLst/>
              <a:ahLst/>
              <a:cxnLst/>
              <a:rect l="l" t="t" r="r" b="b"/>
              <a:pathLst>
                <a:path w="9146540" h="68579">
                  <a:moveTo>
                    <a:pt x="9146540" y="0"/>
                  </a:moveTo>
                  <a:lnTo>
                    <a:pt x="0" y="0"/>
                  </a:lnTo>
                  <a:lnTo>
                    <a:pt x="0" y="17780"/>
                  </a:lnTo>
                  <a:lnTo>
                    <a:pt x="0" y="26670"/>
                  </a:lnTo>
                  <a:lnTo>
                    <a:pt x="0" y="68580"/>
                  </a:lnTo>
                  <a:lnTo>
                    <a:pt x="381000" y="68580"/>
                  </a:lnTo>
                  <a:lnTo>
                    <a:pt x="381000" y="26670"/>
                  </a:lnTo>
                  <a:lnTo>
                    <a:pt x="1831340" y="26670"/>
                  </a:lnTo>
                  <a:lnTo>
                    <a:pt x="1831340" y="68580"/>
                  </a:lnTo>
                  <a:lnTo>
                    <a:pt x="9146540" y="68580"/>
                  </a:lnTo>
                  <a:lnTo>
                    <a:pt x="9146540" y="26670"/>
                  </a:lnTo>
                  <a:lnTo>
                    <a:pt x="9146540" y="17780"/>
                  </a:lnTo>
                  <a:lnTo>
                    <a:pt x="9146540" y="0"/>
                  </a:lnTo>
                  <a:close/>
                </a:path>
              </a:pathLst>
            </a:custGeom>
            <a:solidFill>
              <a:srgbClr val="005EBD"/>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37" name="object 137"/>
            <p:cNvSpPr/>
            <p:nvPr/>
          </p:nvSpPr>
          <p:spPr>
            <a:xfrm>
              <a:off x="-1270" y="6111239"/>
              <a:ext cx="9146540" cy="67310"/>
            </a:xfrm>
            <a:custGeom>
              <a:avLst/>
              <a:gdLst/>
              <a:ahLst/>
              <a:cxnLst/>
              <a:rect l="l" t="t" r="r" b="b"/>
              <a:pathLst>
                <a:path w="9146540" h="67310">
                  <a:moveTo>
                    <a:pt x="9146540" y="0"/>
                  </a:moveTo>
                  <a:lnTo>
                    <a:pt x="0" y="0"/>
                  </a:lnTo>
                  <a:lnTo>
                    <a:pt x="0" y="43180"/>
                  </a:lnTo>
                  <a:lnTo>
                    <a:pt x="0" y="52070"/>
                  </a:lnTo>
                  <a:lnTo>
                    <a:pt x="0" y="67310"/>
                  </a:lnTo>
                  <a:lnTo>
                    <a:pt x="381000" y="67310"/>
                  </a:lnTo>
                  <a:lnTo>
                    <a:pt x="381000" y="52070"/>
                  </a:lnTo>
                  <a:lnTo>
                    <a:pt x="1831340" y="52070"/>
                  </a:lnTo>
                  <a:lnTo>
                    <a:pt x="1831340" y="67310"/>
                  </a:lnTo>
                  <a:lnTo>
                    <a:pt x="9146540" y="67310"/>
                  </a:lnTo>
                  <a:lnTo>
                    <a:pt x="9146540" y="52070"/>
                  </a:lnTo>
                  <a:lnTo>
                    <a:pt x="9146540" y="43180"/>
                  </a:lnTo>
                  <a:lnTo>
                    <a:pt x="9146540" y="0"/>
                  </a:lnTo>
                  <a:close/>
                </a:path>
              </a:pathLst>
            </a:custGeom>
            <a:solidFill>
              <a:srgbClr val="005EB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38" name="object 138"/>
            <p:cNvSpPr/>
            <p:nvPr/>
          </p:nvSpPr>
          <p:spPr>
            <a:xfrm>
              <a:off x="-1270" y="617346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5FBF"/>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39" name="object 139"/>
            <p:cNvSpPr/>
            <p:nvPr/>
          </p:nvSpPr>
          <p:spPr>
            <a:xfrm>
              <a:off x="-1270" y="6235699"/>
              <a:ext cx="9146540" cy="67310"/>
            </a:xfrm>
            <a:custGeom>
              <a:avLst/>
              <a:gdLst/>
              <a:ahLst/>
              <a:cxnLst/>
              <a:rect l="l" t="t" r="r" b="b"/>
              <a:pathLst>
                <a:path w="9146540" h="67310">
                  <a:moveTo>
                    <a:pt x="9146540" y="0"/>
                  </a:moveTo>
                  <a:lnTo>
                    <a:pt x="0" y="0"/>
                  </a:lnTo>
                  <a:lnTo>
                    <a:pt x="0" y="6350"/>
                  </a:lnTo>
                  <a:lnTo>
                    <a:pt x="0" y="15240"/>
                  </a:lnTo>
                  <a:lnTo>
                    <a:pt x="0" y="67310"/>
                  </a:lnTo>
                  <a:lnTo>
                    <a:pt x="381000" y="67310"/>
                  </a:lnTo>
                  <a:lnTo>
                    <a:pt x="381000" y="15240"/>
                  </a:lnTo>
                  <a:lnTo>
                    <a:pt x="1831340" y="15240"/>
                  </a:lnTo>
                  <a:lnTo>
                    <a:pt x="1831340" y="67310"/>
                  </a:lnTo>
                  <a:lnTo>
                    <a:pt x="9146540" y="67310"/>
                  </a:lnTo>
                  <a:lnTo>
                    <a:pt x="9146540" y="15240"/>
                  </a:lnTo>
                  <a:lnTo>
                    <a:pt x="9146540" y="6350"/>
                  </a:lnTo>
                  <a:lnTo>
                    <a:pt x="9146540" y="0"/>
                  </a:lnTo>
                  <a:close/>
                </a:path>
              </a:pathLst>
            </a:custGeom>
            <a:solidFill>
              <a:srgbClr val="005FC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40" name="object 140"/>
            <p:cNvSpPr/>
            <p:nvPr/>
          </p:nvSpPr>
          <p:spPr>
            <a:xfrm>
              <a:off x="-1270" y="6297929"/>
              <a:ext cx="9146540" cy="68580"/>
            </a:xfrm>
            <a:custGeom>
              <a:avLst/>
              <a:gdLst/>
              <a:ahLst/>
              <a:cxnLst/>
              <a:rect l="l" t="t" r="r" b="b"/>
              <a:pathLst>
                <a:path w="9146540" h="68579">
                  <a:moveTo>
                    <a:pt x="9146540" y="0"/>
                  </a:moveTo>
                  <a:lnTo>
                    <a:pt x="0" y="0"/>
                  </a:lnTo>
                  <a:lnTo>
                    <a:pt x="0" y="31750"/>
                  </a:lnTo>
                  <a:lnTo>
                    <a:pt x="0" y="40640"/>
                  </a:lnTo>
                  <a:lnTo>
                    <a:pt x="0" y="68580"/>
                  </a:lnTo>
                  <a:lnTo>
                    <a:pt x="381000" y="68580"/>
                  </a:lnTo>
                  <a:lnTo>
                    <a:pt x="381000" y="40640"/>
                  </a:lnTo>
                  <a:lnTo>
                    <a:pt x="1831340" y="40640"/>
                  </a:lnTo>
                  <a:lnTo>
                    <a:pt x="1831340" y="68580"/>
                  </a:lnTo>
                  <a:lnTo>
                    <a:pt x="9146540" y="68580"/>
                  </a:lnTo>
                  <a:lnTo>
                    <a:pt x="9146540" y="40640"/>
                  </a:lnTo>
                  <a:lnTo>
                    <a:pt x="9146540" y="31750"/>
                  </a:lnTo>
                  <a:lnTo>
                    <a:pt x="9146540" y="0"/>
                  </a:lnTo>
                  <a:close/>
                </a:path>
              </a:pathLst>
            </a:custGeom>
            <a:solidFill>
              <a:srgbClr val="0060C1"/>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41" name="object 141"/>
          <p:cNvGrpSpPr/>
          <p:nvPr/>
        </p:nvGrpSpPr>
        <p:grpSpPr>
          <a:xfrm>
            <a:off x="1522730" y="6360159"/>
            <a:ext cx="9146540" cy="497840"/>
            <a:chOff x="-1270" y="6360159"/>
            <a:chExt cx="9146540" cy="497840"/>
          </a:xfrm>
        </p:grpSpPr>
        <p:sp>
          <p:nvSpPr>
            <p:cNvPr id="142" name="object 142"/>
            <p:cNvSpPr/>
            <p:nvPr/>
          </p:nvSpPr>
          <p:spPr>
            <a:xfrm>
              <a:off x="-1270" y="6360159"/>
              <a:ext cx="9146540" cy="68580"/>
            </a:xfrm>
            <a:custGeom>
              <a:avLst/>
              <a:gdLst/>
              <a:ahLst/>
              <a:cxnLst/>
              <a:rect l="l" t="t" r="r" b="b"/>
              <a:pathLst>
                <a:path w="9146540" h="68579">
                  <a:moveTo>
                    <a:pt x="9146540" y="0"/>
                  </a:moveTo>
                  <a:lnTo>
                    <a:pt x="0" y="0"/>
                  </a:lnTo>
                  <a:lnTo>
                    <a:pt x="0" y="57150"/>
                  </a:lnTo>
                  <a:lnTo>
                    <a:pt x="0" y="66040"/>
                  </a:lnTo>
                  <a:lnTo>
                    <a:pt x="0" y="68580"/>
                  </a:lnTo>
                  <a:lnTo>
                    <a:pt x="381000" y="68580"/>
                  </a:lnTo>
                  <a:lnTo>
                    <a:pt x="381000" y="66040"/>
                  </a:lnTo>
                  <a:lnTo>
                    <a:pt x="1831340" y="66040"/>
                  </a:lnTo>
                  <a:lnTo>
                    <a:pt x="1831340" y="68580"/>
                  </a:lnTo>
                  <a:lnTo>
                    <a:pt x="9146540" y="68580"/>
                  </a:lnTo>
                  <a:lnTo>
                    <a:pt x="9146540" y="66040"/>
                  </a:lnTo>
                  <a:lnTo>
                    <a:pt x="9146540" y="57150"/>
                  </a:lnTo>
                  <a:lnTo>
                    <a:pt x="9146540" y="0"/>
                  </a:lnTo>
                  <a:close/>
                </a:path>
              </a:pathLst>
            </a:custGeom>
            <a:solidFill>
              <a:srgbClr val="0060C2"/>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43" name="object 143"/>
            <p:cNvSpPr/>
            <p:nvPr/>
          </p:nvSpPr>
          <p:spPr>
            <a:xfrm>
              <a:off x="-1270" y="6422389"/>
              <a:ext cx="9146540" cy="68580"/>
            </a:xfrm>
            <a:custGeom>
              <a:avLst/>
              <a:gdLst/>
              <a:ahLst/>
              <a:cxnLst/>
              <a:rect l="l" t="t" r="r" b="b"/>
              <a:pathLst>
                <a:path w="9146540" h="68579">
                  <a:moveTo>
                    <a:pt x="381000" y="0"/>
                  </a:moveTo>
                  <a:lnTo>
                    <a:pt x="0" y="0"/>
                  </a:lnTo>
                  <a:lnTo>
                    <a:pt x="0" y="3810"/>
                  </a:lnTo>
                  <a:lnTo>
                    <a:pt x="0" y="68580"/>
                  </a:lnTo>
                  <a:lnTo>
                    <a:pt x="381000" y="68580"/>
                  </a:lnTo>
                  <a:lnTo>
                    <a:pt x="381000" y="3810"/>
                  </a:lnTo>
                  <a:lnTo>
                    <a:pt x="381000" y="0"/>
                  </a:lnTo>
                  <a:close/>
                </a:path>
                <a:path w="9146540" h="68579">
                  <a:moveTo>
                    <a:pt x="9146540" y="0"/>
                  </a:moveTo>
                  <a:lnTo>
                    <a:pt x="1831340" y="0"/>
                  </a:lnTo>
                  <a:lnTo>
                    <a:pt x="1831340" y="3810"/>
                  </a:lnTo>
                  <a:lnTo>
                    <a:pt x="1831340" y="68580"/>
                  </a:lnTo>
                  <a:lnTo>
                    <a:pt x="9146540" y="68580"/>
                  </a:lnTo>
                  <a:lnTo>
                    <a:pt x="9146540" y="3810"/>
                  </a:lnTo>
                  <a:lnTo>
                    <a:pt x="9146540" y="0"/>
                  </a:lnTo>
                  <a:close/>
                </a:path>
              </a:pathLst>
            </a:custGeom>
            <a:solidFill>
              <a:srgbClr val="0061C3"/>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44" name="object 144"/>
            <p:cNvSpPr/>
            <p:nvPr/>
          </p:nvSpPr>
          <p:spPr>
            <a:xfrm>
              <a:off x="-1270" y="6484619"/>
              <a:ext cx="9146540" cy="68580"/>
            </a:xfrm>
            <a:custGeom>
              <a:avLst/>
              <a:gdLst/>
              <a:ahLst/>
              <a:cxnLst/>
              <a:rect l="l" t="t" r="r" b="b"/>
              <a:pathLst>
                <a:path w="9146540" h="68579">
                  <a:moveTo>
                    <a:pt x="9146540" y="0"/>
                  </a:moveTo>
                  <a:lnTo>
                    <a:pt x="0" y="0"/>
                  </a:lnTo>
                  <a:lnTo>
                    <a:pt x="0" y="21590"/>
                  </a:lnTo>
                  <a:lnTo>
                    <a:pt x="0" y="30480"/>
                  </a:lnTo>
                  <a:lnTo>
                    <a:pt x="0" y="68580"/>
                  </a:lnTo>
                  <a:lnTo>
                    <a:pt x="381000" y="68580"/>
                  </a:lnTo>
                  <a:lnTo>
                    <a:pt x="381000" y="30480"/>
                  </a:lnTo>
                  <a:lnTo>
                    <a:pt x="1831340" y="30480"/>
                  </a:lnTo>
                  <a:lnTo>
                    <a:pt x="1831340" y="68580"/>
                  </a:lnTo>
                  <a:lnTo>
                    <a:pt x="9146540" y="68580"/>
                  </a:lnTo>
                  <a:lnTo>
                    <a:pt x="9146540" y="30480"/>
                  </a:lnTo>
                  <a:lnTo>
                    <a:pt x="9146540" y="21590"/>
                  </a:lnTo>
                  <a:lnTo>
                    <a:pt x="9146540" y="0"/>
                  </a:lnTo>
                  <a:close/>
                </a:path>
              </a:pathLst>
            </a:custGeom>
            <a:solidFill>
              <a:srgbClr val="0061C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45" name="object 145"/>
            <p:cNvSpPr/>
            <p:nvPr/>
          </p:nvSpPr>
          <p:spPr>
            <a:xfrm>
              <a:off x="-1270" y="6546849"/>
              <a:ext cx="9146540" cy="68580"/>
            </a:xfrm>
            <a:custGeom>
              <a:avLst/>
              <a:gdLst/>
              <a:ahLst/>
              <a:cxnLst/>
              <a:rect l="l" t="t" r="r" b="b"/>
              <a:pathLst>
                <a:path w="9146540" h="68579">
                  <a:moveTo>
                    <a:pt x="9146540" y="0"/>
                  </a:moveTo>
                  <a:lnTo>
                    <a:pt x="0" y="0"/>
                  </a:lnTo>
                  <a:lnTo>
                    <a:pt x="0" y="46990"/>
                  </a:lnTo>
                  <a:lnTo>
                    <a:pt x="0" y="55880"/>
                  </a:lnTo>
                  <a:lnTo>
                    <a:pt x="0" y="68580"/>
                  </a:lnTo>
                  <a:lnTo>
                    <a:pt x="381000" y="68580"/>
                  </a:lnTo>
                  <a:lnTo>
                    <a:pt x="381000" y="55880"/>
                  </a:lnTo>
                  <a:lnTo>
                    <a:pt x="1831340" y="55880"/>
                  </a:lnTo>
                  <a:lnTo>
                    <a:pt x="1831340" y="68580"/>
                  </a:lnTo>
                  <a:lnTo>
                    <a:pt x="9146540" y="68580"/>
                  </a:lnTo>
                  <a:lnTo>
                    <a:pt x="9146540" y="55880"/>
                  </a:lnTo>
                  <a:lnTo>
                    <a:pt x="9146540" y="46990"/>
                  </a:lnTo>
                  <a:lnTo>
                    <a:pt x="9146540" y="0"/>
                  </a:lnTo>
                  <a:close/>
                </a:path>
              </a:pathLst>
            </a:custGeom>
            <a:solidFill>
              <a:srgbClr val="0062C5"/>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46" name="object 146"/>
            <p:cNvSpPr/>
            <p:nvPr/>
          </p:nvSpPr>
          <p:spPr>
            <a:xfrm>
              <a:off x="-1270" y="660907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62C6"/>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47" name="object 147"/>
            <p:cNvSpPr/>
            <p:nvPr/>
          </p:nvSpPr>
          <p:spPr>
            <a:xfrm>
              <a:off x="-1270" y="6671309"/>
              <a:ext cx="9146540" cy="68580"/>
            </a:xfrm>
            <a:custGeom>
              <a:avLst/>
              <a:gdLst/>
              <a:ahLst/>
              <a:cxnLst/>
              <a:rect l="l" t="t" r="r" b="b"/>
              <a:pathLst>
                <a:path w="9146540" h="68579">
                  <a:moveTo>
                    <a:pt x="9146540" y="0"/>
                  </a:moveTo>
                  <a:lnTo>
                    <a:pt x="0" y="0"/>
                  </a:lnTo>
                  <a:lnTo>
                    <a:pt x="0" y="10160"/>
                  </a:lnTo>
                  <a:lnTo>
                    <a:pt x="0" y="19050"/>
                  </a:lnTo>
                  <a:lnTo>
                    <a:pt x="0" y="68580"/>
                  </a:lnTo>
                  <a:lnTo>
                    <a:pt x="381000" y="68580"/>
                  </a:lnTo>
                  <a:lnTo>
                    <a:pt x="381000" y="19050"/>
                  </a:lnTo>
                  <a:lnTo>
                    <a:pt x="1831340" y="19050"/>
                  </a:lnTo>
                  <a:lnTo>
                    <a:pt x="1831340" y="68580"/>
                  </a:lnTo>
                  <a:lnTo>
                    <a:pt x="9146540" y="68580"/>
                  </a:lnTo>
                  <a:lnTo>
                    <a:pt x="9146540" y="19050"/>
                  </a:lnTo>
                  <a:lnTo>
                    <a:pt x="9146540" y="10160"/>
                  </a:lnTo>
                  <a:lnTo>
                    <a:pt x="9146540" y="0"/>
                  </a:lnTo>
                  <a:close/>
                </a:path>
              </a:pathLst>
            </a:custGeom>
            <a:solidFill>
              <a:srgbClr val="0063C7"/>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48" name="object 148"/>
            <p:cNvSpPr/>
            <p:nvPr/>
          </p:nvSpPr>
          <p:spPr>
            <a:xfrm>
              <a:off x="-1270" y="6733539"/>
              <a:ext cx="9146540" cy="68580"/>
            </a:xfrm>
            <a:custGeom>
              <a:avLst/>
              <a:gdLst/>
              <a:ahLst/>
              <a:cxnLst/>
              <a:rect l="l" t="t" r="r" b="b"/>
              <a:pathLst>
                <a:path w="9146540" h="68579">
                  <a:moveTo>
                    <a:pt x="9146540" y="0"/>
                  </a:moveTo>
                  <a:lnTo>
                    <a:pt x="0" y="0"/>
                  </a:lnTo>
                  <a:lnTo>
                    <a:pt x="0" y="35560"/>
                  </a:lnTo>
                  <a:lnTo>
                    <a:pt x="0" y="44450"/>
                  </a:lnTo>
                  <a:lnTo>
                    <a:pt x="0" y="68580"/>
                  </a:lnTo>
                  <a:lnTo>
                    <a:pt x="382270" y="68580"/>
                  </a:lnTo>
                  <a:lnTo>
                    <a:pt x="382270" y="44450"/>
                  </a:lnTo>
                  <a:lnTo>
                    <a:pt x="1830070" y="44450"/>
                  </a:lnTo>
                  <a:lnTo>
                    <a:pt x="1830070" y="68580"/>
                  </a:lnTo>
                  <a:lnTo>
                    <a:pt x="9146540" y="68580"/>
                  </a:lnTo>
                  <a:lnTo>
                    <a:pt x="9146540" y="44450"/>
                  </a:lnTo>
                  <a:lnTo>
                    <a:pt x="9146540" y="35560"/>
                  </a:lnTo>
                  <a:lnTo>
                    <a:pt x="9146540" y="0"/>
                  </a:lnTo>
                  <a:close/>
                </a:path>
              </a:pathLst>
            </a:custGeom>
            <a:solidFill>
              <a:srgbClr val="0063C8"/>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49" name="object 149"/>
            <p:cNvSpPr/>
            <p:nvPr/>
          </p:nvSpPr>
          <p:spPr>
            <a:xfrm>
              <a:off x="0" y="6797039"/>
              <a:ext cx="9144000" cy="60960"/>
            </a:xfrm>
            <a:custGeom>
              <a:avLst/>
              <a:gdLst/>
              <a:ahLst/>
              <a:cxnLst/>
              <a:rect l="l" t="t" r="r" b="b"/>
              <a:pathLst>
                <a:path w="9144000" h="60959">
                  <a:moveTo>
                    <a:pt x="9144000" y="0"/>
                  </a:moveTo>
                  <a:lnTo>
                    <a:pt x="0" y="0"/>
                  </a:lnTo>
                  <a:lnTo>
                    <a:pt x="0" y="59690"/>
                  </a:lnTo>
                  <a:lnTo>
                    <a:pt x="0" y="60960"/>
                  </a:lnTo>
                  <a:lnTo>
                    <a:pt x="9144000" y="60960"/>
                  </a:lnTo>
                  <a:lnTo>
                    <a:pt x="9144000" y="59690"/>
                  </a:lnTo>
                  <a:lnTo>
                    <a:pt x="9144000" y="0"/>
                  </a:lnTo>
                  <a:close/>
                </a:path>
              </a:pathLst>
            </a:custGeom>
            <a:solidFill>
              <a:srgbClr val="0064C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50" name="object 150"/>
          <p:cNvGrpSpPr/>
          <p:nvPr/>
        </p:nvGrpSpPr>
        <p:grpSpPr>
          <a:xfrm>
            <a:off x="1903729" y="0"/>
            <a:ext cx="1450340" cy="624840"/>
            <a:chOff x="379729" y="0"/>
            <a:chExt cx="1450340" cy="624840"/>
          </a:xfrm>
        </p:grpSpPr>
        <p:sp>
          <p:nvSpPr>
            <p:cNvPr id="151" name="object 151"/>
            <p:cNvSpPr/>
            <p:nvPr/>
          </p:nvSpPr>
          <p:spPr>
            <a:xfrm>
              <a:off x="379730" y="0"/>
              <a:ext cx="1450340" cy="185420"/>
            </a:xfrm>
            <a:custGeom>
              <a:avLst/>
              <a:gdLst/>
              <a:ahLst/>
              <a:cxnLst/>
              <a:rect l="l" t="t" r="r" b="b"/>
              <a:pathLst>
                <a:path w="1450339" h="185420">
                  <a:moveTo>
                    <a:pt x="1450340" y="0"/>
                  </a:moveTo>
                  <a:lnTo>
                    <a:pt x="0" y="0"/>
                  </a:lnTo>
                  <a:lnTo>
                    <a:pt x="0" y="88900"/>
                  </a:lnTo>
                  <a:lnTo>
                    <a:pt x="0" y="96520"/>
                  </a:lnTo>
                  <a:lnTo>
                    <a:pt x="0" y="185420"/>
                  </a:lnTo>
                  <a:lnTo>
                    <a:pt x="1450340" y="185420"/>
                  </a:lnTo>
                  <a:lnTo>
                    <a:pt x="1450340" y="96520"/>
                  </a:lnTo>
                  <a:lnTo>
                    <a:pt x="1450340" y="88900"/>
                  </a:lnTo>
                  <a:lnTo>
                    <a:pt x="1450340" y="0"/>
                  </a:lnTo>
                  <a:close/>
                </a:path>
              </a:pathLst>
            </a:custGeom>
            <a:solidFill>
              <a:srgbClr val="003E7D">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52" name="object 152"/>
            <p:cNvSpPr/>
            <p:nvPr/>
          </p:nvSpPr>
          <p:spPr>
            <a:xfrm>
              <a:off x="379729" y="17525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3E7E">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53" name="object 153"/>
            <p:cNvSpPr/>
            <p:nvPr/>
          </p:nvSpPr>
          <p:spPr>
            <a:xfrm>
              <a:off x="379729" y="26288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3F7F">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54" name="object 154"/>
            <p:cNvSpPr/>
            <p:nvPr/>
          </p:nvSpPr>
          <p:spPr>
            <a:xfrm>
              <a:off x="379729" y="3505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3F80">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55" name="object 155"/>
            <p:cNvSpPr/>
            <p:nvPr/>
          </p:nvSpPr>
          <p:spPr>
            <a:xfrm>
              <a:off x="379729" y="439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4081">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56" name="object 156"/>
            <p:cNvSpPr/>
            <p:nvPr/>
          </p:nvSpPr>
          <p:spPr>
            <a:xfrm>
              <a:off x="379729" y="52704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4082">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157" name="object 157"/>
          <p:cNvSpPr/>
          <p:nvPr/>
        </p:nvSpPr>
        <p:spPr>
          <a:xfrm>
            <a:off x="1903730" y="614679"/>
            <a:ext cx="1450340" cy="96520"/>
          </a:xfrm>
          <a:custGeom>
            <a:avLst/>
            <a:gdLst/>
            <a:ahLst/>
            <a:cxnLst/>
            <a:rect l="l" t="t" r="r" b="b"/>
            <a:pathLst>
              <a:path w="1450339" h="96520">
                <a:moveTo>
                  <a:pt x="1450340" y="0"/>
                </a:moveTo>
                <a:lnTo>
                  <a:pt x="0" y="0"/>
                </a:lnTo>
                <a:lnTo>
                  <a:pt x="0" y="77470"/>
                </a:lnTo>
                <a:lnTo>
                  <a:pt x="0" y="96520"/>
                </a:lnTo>
                <a:lnTo>
                  <a:pt x="1450340" y="96520"/>
                </a:lnTo>
                <a:lnTo>
                  <a:pt x="1450340" y="77470"/>
                </a:lnTo>
                <a:lnTo>
                  <a:pt x="1450340" y="0"/>
                </a:lnTo>
                <a:close/>
              </a:path>
            </a:pathLst>
          </a:custGeom>
          <a:solidFill>
            <a:srgbClr val="004183">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58" name="object 158"/>
          <p:cNvGrpSpPr/>
          <p:nvPr/>
        </p:nvGrpSpPr>
        <p:grpSpPr>
          <a:xfrm>
            <a:off x="1903729" y="702309"/>
            <a:ext cx="1450340" cy="1050290"/>
            <a:chOff x="379729" y="702309"/>
            <a:chExt cx="1450340" cy="1050290"/>
          </a:xfrm>
        </p:grpSpPr>
        <p:sp>
          <p:nvSpPr>
            <p:cNvPr id="159" name="object 159"/>
            <p:cNvSpPr/>
            <p:nvPr/>
          </p:nvSpPr>
          <p:spPr>
            <a:xfrm>
              <a:off x="379730" y="702309"/>
              <a:ext cx="304800" cy="96520"/>
            </a:xfrm>
            <a:custGeom>
              <a:avLst/>
              <a:gdLst/>
              <a:ahLst/>
              <a:cxnLst/>
              <a:rect l="l" t="t" r="r" b="b"/>
              <a:pathLst>
                <a:path w="304800" h="96520">
                  <a:moveTo>
                    <a:pt x="304800" y="0"/>
                  </a:moveTo>
                  <a:lnTo>
                    <a:pt x="0" y="0"/>
                  </a:lnTo>
                  <a:lnTo>
                    <a:pt x="0" y="58420"/>
                  </a:lnTo>
                  <a:lnTo>
                    <a:pt x="0" y="96520"/>
                  </a:lnTo>
                  <a:lnTo>
                    <a:pt x="304800" y="96520"/>
                  </a:lnTo>
                  <a:lnTo>
                    <a:pt x="304800" y="58420"/>
                  </a:lnTo>
                  <a:lnTo>
                    <a:pt x="304800" y="0"/>
                  </a:lnTo>
                  <a:close/>
                </a:path>
              </a:pathLst>
            </a:custGeom>
            <a:solidFill>
              <a:srgbClr val="004184">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60" name="object 160"/>
            <p:cNvSpPr/>
            <p:nvPr/>
          </p:nvSpPr>
          <p:spPr>
            <a:xfrm>
              <a:off x="379729" y="789939"/>
              <a:ext cx="304800" cy="96520"/>
            </a:xfrm>
            <a:custGeom>
              <a:avLst/>
              <a:gdLst/>
              <a:ahLst/>
              <a:cxnLst/>
              <a:rect l="l" t="t" r="r" b="b"/>
              <a:pathLst>
                <a:path w="304800" h="96519">
                  <a:moveTo>
                    <a:pt x="0" y="96520"/>
                  </a:moveTo>
                  <a:lnTo>
                    <a:pt x="304800" y="96520"/>
                  </a:lnTo>
                  <a:lnTo>
                    <a:pt x="304800" y="0"/>
                  </a:lnTo>
                  <a:lnTo>
                    <a:pt x="0" y="0"/>
                  </a:lnTo>
                  <a:lnTo>
                    <a:pt x="0" y="96520"/>
                  </a:lnTo>
                  <a:close/>
                </a:path>
              </a:pathLst>
            </a:custGeom>
            <a:solidFill>
              <a:srgbClr val="004285">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61" name="object 161"/>
            <p:cNvSpPr/>
            <p:nvPr/>
          </p:nvSpPr>
          <p:spPr>
            <a:xfrm>
              <a:off x="379729" y="878839"/>
              <a:ext cx="304800" cy="96520"/>
            </a:xfrm>
            <a:custGeom>
              <a:avLst/>
              <a:gdLst/>
              <a:ahLst/>
              <a:cxnLst/>
              <a:rect l="l" t="t" r="r" b="b"/>
              <a:pathLst>
                <a:path w="304800" h="96519">
                  <a:moveTo>
                    <a:pt x="0" y="96520"/>
                  </a:moveTo>
                  <a:lnTo>
                    <a:pt x="304800" y="96520"/>
                  </a:lnTo>
                  <a:lnTo>
                    <a:pt x="304800" y="0"/>
                  </a:lnTo>
                  <a:lnTo>
                    <a:pt x="0" y="0"/>
                  </a:lnTo>
                  <a:lnTo>
                    <a:pt x="0" y="96520"/>
                  </a:lnTo>
                  <a:close/>
                </a:path>
              </a:pathLst>
            </a:custGeom>
            <a:solidFill>
              <a:srgbClr val="004286">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62" name="object 162"/>
            <p:cNvSpPr/>
            <p:nvPr/>
          </p:nvSpPr>
          <p:spPr>
            <a:xfrm>
              <a:off x="379729" y="966469"/>
              <a:ext cx="304800" cy="96520"/>
            </a:xfrm>
            <a:custGeom>
              <a:avLst/>
              <a:gdLst/>
              <a:ahLst/>
              <a:cxnLst/>
              <a:rect l="l" t="t" r="r" b="b"/>
              <a:pathLst>
                <a:path w="304800" h="96519">
                  <a:moveTo>
                    <a:pt x="0" y="96519"/>
                  </a:moveTo>
                  <a:lnTo>
                    <a:pt x="304800" y="96519"/>
                  </a:lnTo>
                  <a:lnTo>
                    <a:pt x="304800" y="0"/>
                  </a:lnTo>
                  <a:lnTo>
                    <a:pt x="0" y="0"/>
                  </a:lnTo>
                  <a:lnTo>
                    <a:pt x="0" y="96519"/>
                  </a:lnTo>
                  <a:close/>
                </a:path>
              </a:pathLst>
            </a:custGeom>
            <a:solidFill>
              <a:srgbClr val="004387">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63" name="object 163"/>
            <p:cNvSpPr/>
            <p:nvPr/>
          </p:nvSpPr>
          <p:spPr>
            <a:xfrm>
              <a:off x="379729" y="1054100"/>
              <a:ext cx="304800" cy="96520"/>
            </a:xfrm>
            <a:custGeom>
              <a:avLst/>
              <a:gdLst/>
              <a:ahLst/>
              <a:cxnLst/>
              <a:rect l="l" t="t" r="r" b="b"/>
              <a:pathLst>
                <a:path w="304800" h="96519">
                  <a:moveTo>
                    <a:pt x="0" y="96520"/>
                  </a:moveTo>
                  <a:lnTo>
                    <a:pt x="304800" y="96520"/>
                  </a:lnTo>
                  <a:lnTo>
                    <a:pt x="304800" y="0"/>
                  </a:lnTo>
                  <a:lnTo>
                    <a:pt x="0" y="0"/>
                  </a:lnTo>
                  <a:lnTo>
                    <a:pt x="0" y="96520"/>
                  </a:lnTo>
                  <a:close/>
                </a:path>
              </a:pathLst>
            </a:custGeom>
            <a:solidFill>
              <a:srgbClr val="004388">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64" name="object 164"/>
            <p:cNvSpPr/>
            <p:nvPr/>
          </p:nvSpPr>
          <p:spPr>
            <a:xfrm>
              <a:off x="379729" y="1141729"/>
              <a:ext cx="304800" cy="96520"/>
            </a:xfrm>
            <a:custGeom>
              <a:avLst/>
              <a:gdLst/>
              <a:ahLst/>
              <a:cxnLst/>
              <a:rect l="l" t="t" r="r" b="b"/>
              <a:pathLst>
                <a:path w="304800" h="96519">
                  <a:moveTo>
                    <a:pt x="0" y="96520"/>
                  </a:moveTo>
                  <a:lnTo>
                    <a:pt x="304800" y="96520"/>
                  </a:lnTo>
                  <a:lnTo>
                    <a:pt x="304800" y="0"/>
                  </a:lnTo>
                  <a:lnTo>
                    <a:pt x="0" y="0"/>
                  </a:lnTo>
                  <a:lnTo>
                    <a:pt x="0" y="96520"/>
                  </a:lnTo>
                  <a:close/>
                </a:path>
              </a:pathLst>
            </a:custGeom>
            <a:solidFill>
              <a:srgbClr val="004489">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65" name="object 165"/>
            <p:cNvSpPr/>
            <p:nvPr/>
          </p:nvSpPr>
          <p:spPr>
            <a:xfrm>
              <a:off x="379729" y="1230629"/>
              <a:ext cx="304800" cy="96520"/>
            </a:xfrm>
            <a:custGeom>
              <a:avLst/>
              <a:gdLst/>
              <a:ahLst/>
              <a:cxnLst/>
              <a:rect l="l" t="t" r="r" b="b"/>
              <a:pathLst>
                <a:path w="304800" h="96519">
                  <a:moveTo>
                    <a:pt x="0" y="96520"/>
                  </a:moveTo>
                  <a:lnTo>
                    <a:pt x="304800" y="96520"/>
                  </a:lnTo>
                  <a:lnTo>
                    <a:pt x="304800" y="0"/>
                  </a:lnTo>
                  <a:lnTo>
                    <a:pt x="0" y="0"/>
                  </a:lnTo>
                  <a:lnTo>
                    <a:pt x="0" y="96520"/>
                  </a:lnTo>
                  <a:close/>
                </a:path>
              </a:pathLst>
            </a:custGeom>
            <a:solidFill>
              <a:srgbClr val="00448A">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66" name="object 166"/>
            <p:cNvSpPr/>
            <p:nvPr/>
          </p:nvSpPr>
          <p:spPr>
            <a:xfrm>
              <a:off x="379730" y="1318259"/>
              <a:ext cx="381000" cy="96520"/>
            </a:xfrm>
            <a:custGeom>
              <a:avLst/>
              <a:gdLst/>
              <a:ahLst/>
              <a:cxnLst/>
              <a:rect l="l" t="t" r="r" b="b"/>
              <a:pathLst>
                <a:path w="381000" h="96519">
                  <a:moveTo>
                    <a:pt x="381000" y="0"/>
                  </a:moveTo>
                  <a:lnTo>
                    <a:pt x="0" y="0"/>
                  </a:lnTo>
                  <a:lnTo>
                    <a:pt x="0" y="95250"/>
                  </a:lnTo>
                  <a:lnTo>
                    <a:pt x="0" y="96520"/>
                  </a:lnTo>
                  <a:lnTo>
                    <a:pt x="381000" y="96520"/>
                  </a:lnTo>
                  <a:lnTo>
                    <a:pt x="381000" y="95250"/>
                  </a:lnTo>
                  <a:lnTo>
                    <a:pt x="381000" y="0"/>
                  </a:lnTo>
                  <a:close/>
                </a:path>
              </a:pathLst>
            </a:custGeom>
            <a:solidFill>
              <a:srgbClr val="00458B">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67" name="object 167"/>
            <p:cNvSpPr/>
            <p:nvPr/>
          </p:nvSpPr>
          <p:spPr>
            <a:xfrm>
              <a:off x="379730" y="1405889"/>
              <a:ext cx="381000" cy="96520"/>
            </a:xfrm>
            <a:custGeom>
              <a:avLst/>
              <a:gdLst/>
              <a:ahLst/>
              <a:cxnLst/>
              <a:rect l="l" t="t" r="r" b="b"/>
              <a:pathLst>
                <a:path w="381000" h="96519">
                  <a:moveTo>
                    <a:pt x="381000" y="0"/>
                  </a:moveTo>
                  <a:lnTo>
                    <a:pt x="0" y="0"/>
                  </a:lnTo>
                  <a:lnTo>
                    <a:pt x="0" y="7620"/>
                  </a:lnTo>
                  <a:lnTo>
                    <a:pt x="0" y="96520"/>
                  </a:lnTo>
                  <a:lnTo>
                    <a:pt x="381000" y="96520"/>
                  </a:lnTo>
                  <a:lnTo>
                    <a:pt x="381000" y="7620"/>
                  </a:lnTo>
                  <a:lnTo>
                    <a:pt x="381000" y="0"/>
                  </a:lnTo>
                  <a:close/>
                </a:path>
              </a:pathLst>
            </a:custGeom>
            <a:solidFill>
              <a:srgbClr val="00458C">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68" name="object 168"/>
            <p:cNvSpPr/>
            <p:nvPr/>
          </p:nvSpPr>
          <p:spPr>
            <a:xfrm>
              <a:off x="379730" y="1493519"/>
              <a:ext cx="1450340" cy="96520"/>
            </a:xfrm>
            <a:custGeom>
              <a:avLst/>
              <a:gdLst/>
              <a:ahLst/>
              <a:cxnLst/>
              <a:rect l="l" t="t" r="r" b="b"/>
              <a:pathLst>
                <a:path w="1450339" h="96519">
                  <a:moveTo>
                    <a:pt x="1450340" y="30480"/>
                  </a:moveTo>
                  <a:lnTo>
                    <a:pt x="429260" y="30480"/>
                  </a:lnTo>
                  <a:lnTo>
                    <a:pt x="429260" y="0"/>
                  </a:lnTo>
                  <a:lnTo>
                    <a:pt x="0" y="0"/>
                  </a:lnTo>
                  <a:lnTo>
                    <a:pt x="0" y="30480"/>
                  </a:lnTo>
                  <a:lnTo>
                    <a:pt x="0" y="96520"/>
                  </a:lnTo>
                  <a:lnTo>
                    <a:pt x="1450340" y="96520"/>
                  </a:lnTo>
                  <a:lnTo>
                    <a:pt x="1450340" y="30480"/>
                  </a:lnTo>
                  <a:close/>
                </a:path>
              </a:pathLst>
            </a:custGeom>
            <a:solidFill>
              <a:srgbClr val="00468D">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69" name="object 169"/>
            <p:cNvSpPr/>
            <p:nvPr/>
          </p:nvSpPr>
          <p:spPr>
            <a:xfrm>
              <a:off x="379729" y="1582420"/>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68E">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70" name="object 170"/>
            <p:cNvSpPr/>
            <p:nvPr/>
          </p:nvSpPr>
          <p:spPr>
            <a:xfrm>
              <a:off x="379729" y="1670049"/>
              <a:ext cx="1450340" cy="82550"/>
            </a:xfrm>
            <a:custGeom>
              <a:avLst/>
              <a:gdLst/>
              <a:ahLst/>
              <a:cxnLst/>
              <a:rect l="l" t="t" r="r" b="b"/>
              <a:pathLst>
                <a:path w="1450339" h="82550">
                  <a:moveTo>
                    <a:pt x="0" y="82550"/>
                  </a:moveTo>
                  <a:lnTo>
                    <a:pt x="1450339" y="82550"/>
                  </a:lnTo>
                  <a:lnTo>
                    <a:pt x="1450339" y="0"/>
                  </a:lnTo>
                  <a:lnTo>
                    <a:pt x="0" y="0"/>
                  </a:lnTo>
                  <a:lnTo>
                    <a:pt x="0" y="82550"/>
                  </a:lnTo>
                  <a:close/>
                </a:path>
              </a:pathLst>
            </a:custGeom>
            <a:solidFill>
              <a:srgbClr val="00478F">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71" name="object 171"/>
          <p:cNvGrpSpPr/>
          <p:nvPr/>
        </p:nvGrpSpPr>
        <p:grpSpPr>
          <a:xfrm>
            <a:off x="1585662" y="1689099"/>
            <a:ext cx="7433877" cy="5104130"/>
            <a:chOff x="152400" y="1752600"/>
            <a:chExt cx="4724400" cy="5104130"/>
          </a:xfrm>
        </p:grpSpPr>
        <p:sp>
          <p:nvSpPr>
            <p:cNvPr id="172" name="object 172"/>
            <p:cNvSpPr/>
            <p:nvPr/>
          </p:nvSpPr>
          <p:spPr>
            <a:xfrm>
              <a:off x="379729" y="1905000"/>
              <a:ext cx="1450340" cy="36830"/>
            </a:xfrm>
            <a:custGeom>
              <a:avLst/>
              <a:gdLst/>
              <a:ahLst/>
              <a:cxnLst/>
              <a:rect l="l" t="t" r="r" b="b"/>
              <a:pathLst>
                <a:path w="1450339" h="36830">
                  <a:moveTo>
                    <a:pt x="0" y="36829"/>
                  </a:moveTo>
                  <a:lnTo>
                    <a:pt x="1450339" y="36829"/>
                  </a:lnTo>
                  <a:lnTo>
                    <a:pt x="1450339" y="0"/>
                  </a:lnTo>
                  <a:lnTo>
                    <a:pt x="0" y="0"/>
                  </a:lnTo>
                  <a:lnTo>
                    <a:pt x="0" y="36829"/>
                  </a:lnTo>
                  <a:close/>
                </a:path>
              </a:pathLst>
            </a:custGeom>
            <a:solidFill>
              <a:srgbClr val="004891">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73" name="object 173"/>
            <p:cNvSpPr/>
            <p:nvPr/>
          </p:nvSpPr>
          <p:spPr>
            <a:xfrm>
              <a:off x="379729" y="1932939"/>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892">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74" name="object 174"/>
            <p:cNvSpPr/>
            <p:nvPr/>
          </p:nvSpPr>
          <p:spPr>
            <a:xfrm>
              <a:off x="379729" y="202184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993">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75" name="object 175"/>
            <p:cNvSpPr/>
            <p:nvPr/>
          </p:nvSpPr>
          <p:spPr>
            <a:xfrm>
              <a:off x="379729" y="2109470"/>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994">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76" name="object 176"/>
            <p:cNvSpPr/>
            <p:nvPr/>
          </p:nvSpPr>
          <p:spPr>
            <a:xfrm>
              <a:off x="379729" y="219710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A95">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77" name="object 177"/>
            <p:cNvSpPr/>
            <p:nvPr/>
          </p:nvSpPr>
          <p:spPr>
            <a:xfrm>
              <a:off x="379729" y="228473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A96">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78" name="object 178"/>
            <p:cNvSpPr/>
            <p:nvPr/>
          </p:nvSpPr>
          <p:spPr>
            <a:xfrm>
              <a:off x="379729" y="237363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B97">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79" name="object 179"/>
            <p:cNvSpPr/>
            <p:nvPr/>
          </p:nvSpPr>
          <p:spPr>
            <a:xfrm>
              <a:off x="379729" y="2461259"/>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B99">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80" name="object 180"/>
            <p:cNvSpPr/>
            <p:nvPr/>
          </p:nvSpPr>
          <p:spPr>
            <a:xfrm>
              <a:off x="379729" y="254889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C99">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81" name="object 181"/>
            <p:cNvSpPr/>
            <p:nvPr/>
          </p:nvSpPr>
          <p:spPr>
            <a:xfrm>
              <a:off x="379729" y="2636519"/>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C9A">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82" name="object 182"/>
            <p:cNvSpPr/>
            <p:nvPr/>
          </p:nvSpPr>
          <p:spPr>
            <a:xfrm>
              <a:off x="379729" y="2725419"/>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D9B">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83" name="object 183"/>
            <p:cNvSpPr/>
            <p:nvPr/>
          </p:nvSpPr>
          <p:spPr>
            <a:xfrm>
              <a:off x="379729" y="281305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D9C">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84" name="object 184"/>
            <p:cNvSpPr/>
            <p:nvPr/>
          </p:nvSpPr>
          <p:spPr>
            <a:xfrm>
              <a:off x="379729" y="290068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E9D">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85" name="object 185"/>
            <p:cNvSpPr/>
            <p:nvPr/>
          </p:nvSpPr>
          <p:spPr>
            <a:xfrm>
              <a:off x="379729" y="2988310"/>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E9E">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86" name="object 186"/>
            <p:cNvSpPr/>
            <p:nvPr/>
          </p:nvSpPr>
          <p:spPr>
            <a:xfrm>
              <a:off x="379729" y="3075939"/>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F9F">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87" name="object 187"/>
            <p:cNvSpPr/>
            <p:nvPr/>
          </p:nvSpPr>
          <p:spPr>
            <a:xfrm>
              <a:off x="379729" y="316483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4FA0">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88" name="object 188"/>
            <p:cNvSpPr/>
            <p:nvPr/>
          </p:nvSpPr>
          <p:spPr>
            <a:xfrm>
              <a:off x="379729" y="325246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0A1">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89" name="object 189"/>
            <p:cNvSpPr/>
            <p:nvPr/>
          </p:nvSpPr>
          <p:spPr>
            <a:xfrm>
              <a:off x="379729" y="334010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0A2">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90" name="object 190"/>
            <p:cNvSpPr/>
            <p:nvPr/>
          </p:nvSpPr>
          <p:spPr>
            <a:xfrm>
              <a:off x="379729" y="34277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1A3">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91" name="object 191"/>
            <p:cNvSpPr/>
            <p:nvPr/>
          </p:nvSpPr>
          <p:spPr>
            <a:xfrm>
              <a:off x="379729" y="35166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1A4">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92" name="object 192"/>
            <p:cNvSpPr/>
            <p:nvPr/>
          </p:nvSpPr>
          <p:spPr>
            <a:xfrm>
              <a:off x="379729" y="360426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2A5">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93" name="object 193"/>
            <p:cNvSpPr/>
            <p:nvPr/>
          </p:nvSpPr>
          <p:spPr>
            <a:xfrm>
              <a:off x="379729" y="369188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2A6">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94" name="object 194"/>
            <p:cNvSpPr/>
            <p:nvPr/>
          </p:nvSpPr>
          <p:spPr>
            <a:xfrm>
              <a:off x="379729" y="37795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3A7">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95" name="object 195"/>
            <p:cNvSpPr/>
            <p:nvPr/>
          </p:nvSpPr>
          <p:spPr>
            <a:xfrm>
              <a:off x="379729" y="3868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3A8">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96" name="object 196"/>
            <p:cNvSpPr/>
            <p:nvPr/>
          </p:nvSpPr>
          <p:spPr>
            <a:xfrm>
              <a:off x="379729" y="395605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4A9">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97" name="object 197"/>
            <p:cNvSpPr/>
            <p:nvPr/>
          </p:nvSpPr>
          <p:spPr>
            <a:xfrm>
              <a:off x="379729" y="404367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4AA">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98" name="object 198"/>
            <p:cNvSpPr/>
            <p:nvPr/>
          </p:nvSpPr>
          <p:spPr>
            <a:xfrm>
              <a:off x="379729" y="413131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5AB">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99" name="object 199"/>
            <p:cNvSpPr/>
            <p:nvPr/>
          </p:nvSpPr>
          <p:spPr>
            <a:xfrm>
              <a:off x="379729" y="421893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5AC">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00" name="object 200"/>
            <p:cNvSpPr/>
            <p:nvPr/>
          </p:nvSpPr>
          <p:spPr>
            <a:xfrm>
              <a:off x="379729" y="430783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6AD">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01" name="object 201"/>
            <p:cNvSpPr/>
            <p:nvPr/>
          </p:nvSpPr>
          <p:spPr>
            <a:xfrm>
              <a:off x="379729" y="439547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6AE">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02" name="object 202"/>
            <p:cNvSpPr/>
            <p:nvPr/>
          </p:nvSpPr>
          <p:spPr>
            <a:xfrm>
              <a:off x="379729" y="448310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7AF">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03" name="object 203"/>
            <p:cNvSpPr/>
            <p:nvPr/>
          </p:nvSpPr>
          <p:spPr>
            <a:xfrm>
              <a:off x="379729" y="45707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7B0">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04" name="object 204"/>
            <p:cNvSpPr/>
            <p:nvPr/>
          </p:nvSpPr>
          <p:spPr>
            <a:xfrm>
              <a:off x="379729" y="46596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8B1">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05" name="object 205"/>
            <p:cNvSpPr/>
            <p:nvPr/>
          </p:nvSpPr>
          <p:spPr>
            <a:xfrm>
              <a:off x="379729" y="474726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8B2">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06" name="object 206"/>
            <p:cNvSpPr/>
            <p:nvPr/>
          </p:nvSpPr>
          <p:spPr>
            <a:xfrm>
              <a:off x="379729" y="483488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9B3">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07" name="object 207"/>
            <p:cNvSpPr/>
            <p:nvPr/>
          </p:nvSpPr>
          <p:spPr>
            <a:xfrm>
              <a:off x="379729" y="49225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9B4">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08" name="object 208"/>
            <p:cNvSpPr/>
            <p:nvPr/>
          </p:nvSpPr>
          <p:spPr>
            <a:xfrm>
              <a:off x="379729" y="5011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AB5">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09" name="object 209"/>
            <p:cNvSpPr/>
            <p:nvPr/>
          </p:nvSpPr>
          <p:spPr>
            <a:xfrm>
              <a:off x="379728" y="5099050"/>
              <a:ext cx="1605281" cy="28829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AB6">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10" name="object 210"/>
            <p:cNvSpPr/>
            <p:nvPr/>
          </p:nvSpPr>
          <p:spPr>
            <a:xfrm>
              <a:off x="379728" y="4988557"/>
              <a:ext cx="1529081" cy="294642"/>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BB7">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11" name="object 211"/>
            <p:cNvSpPr/>
            <p:nvPr/>
          </p:nvSpPr>
          <p:spPr>
            <a:xfrm>
              <a:off x="379729" y="527430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BB8">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12" name="object 212"/>
            <p:cNvSpPr/>
            <p:nvPr/>
          </p:nvSpPr>
          <p:spPr>
            <a:xfrm>
              <a:off x="379729" y="5361940"/>
              <a:ext cx="1450340" cy="97790"/>
            </a:xfrm>
            <a:custGeom>
              <a:avLst/>
              <a:gdLst/>
              <a:ahLst/>
              <a:cxnLst/>
              <a:rect l="l" t="t" r="r" b="b"/>
              <a:pathLst>
                <a:path w="1450339" h="97789">
                  <a:moveTo>
                    <a:pt x="1450339" y="0"/>
                  </a:moveTo>
                  <a:lnTo>
                    <a:pt x="0" y="0"/>
                  </a:lnTo>
                  <a:lnTo>
                    <a:pt x="0" y="97790"/>
                  </a:lnTo>
                  <a:lnTo>
                    <a:pt x="1450339" y="97790"/>
                  </a:lnTo>
                  <a:lnTo>
                    <a:pt x="1450339" y="0"/>
                  </a:lnTo>
                  <a:close/>
                </a:path>
              </a:pathLst>
            </a:custGeom>
            <a:solidFill>
              <a:srgbClr val="005CB9">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13" name="object 213"/>
            <p:cNvSpPr/>
            <p:nvPr/>
          </p:nvSpPr>
          <p:spPr>
            <a:xfrm>
              <a:off x="379729" y="545084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CBA">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14" name="object 214"/>
            <p:cNvSpPr/>
            <p:nvPr/>
          </p:nvSpPr>
          <p:spPr>
            <a:xfrm>
              <a:off x="379729" y="553847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DBB">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15" name="object 215"/>
            <p:cNvSpPr/>
            <p:nvPr/>
          </p:nvSpPr>
          <p:spPr>
            <a:xfrm>
              <a:off x="379729" y="562610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DBC">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16" name="object 216"/>
            <p:cNvSpPr/>
            <p:nvPr/>
          </p:nvSpPr>
          <p:spPr>
            <a:xfrm>
              <a:off x="379729" y="5713729"/>
              <a:ext cx="1450340" cy="97790"/>
            </a:xfrm>
            <a:custGeom>
              <a:avLst/>
              <a:gdLst/>
              <a:ahLst/>
              <a:cxnLst/>
              <a:rect l="l" t="t" r="r" b="b"/>
              <a:pathLst>
                <a:path w="1450339" h="97789">
                  <a:moveTo>
                    <a:pt x="1450339" y="0"/>
                  </a:moveTo>
                  <a:lnTo>
                    <a:pt x="0" y="0"/>
                  </a:lnTo>
                  <a:lnTo>
                    <a:pt x="0" y="97790"/>
                  </a:lnTo>
                  <a:lnTo>
                    <a:pt x="1450339" y="97790"/>
                  </a:lnTo>
                  <a:lnTo>
                    <a:pt x="1450339" y="0"/>
                  </a:lnTo>
                  <a:close/>
                </a:path>
              </a:pathLst>
            </a:custGeom>
            <a:solidFill>
              <a:srgbClr val="005EBD">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17" name="object 217"/>
            <p:cNvSpPr/>
            <p:nvPr/>
          </p:nvSpPr>
          <p:spPr>
            <a:xfrm>
              <a:off x="379729" y="58026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EBE">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18" name="object 218"/>
            <p:cNvSpPr/>
            <p:nvPr/>
          </p:nvSpPr>
          <p:spPr>
            <a:xfrm>
              <a:off x="379729" y="589025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FBF">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19" name="object 219"/>
            <p:cNvSpPr/>
            <p:nvPr/>
          </p:nvSpPr>
          <p:spPr>
            <a:xfrm>
              <a:off x="379729" y="597789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FC0">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20" name="object 220"/>
            <p:cNvSpPr/>
            <p:nvPr/>
          </p:nvSpPr>
          <p:spPr>
            <a:xfrm>
              <a:off x="379729" y="6065520"/>
              <a:ext cx="1450340" cy="97790"/>
            </a:xfrm>
            <a:custGeom>
              <a:avLst/>
              <a:gdLst/>
              <a:ahLst/>
              <a:cxnLst/>
              <a:rect l="l" t="t" r="r" b="b"/>
              <a:pathLst>
                <a:path w="1450339" h="97789">
                  <a:moveTo>
                    <a:pt x="1450339" y="0"/>
                  </a:moveTo>
                  <a:lnTo>
                    <a:pt x="0" y="0"/>
                  </a:lnTo>
                  <a:lnTo>
                    <a:pt x="0" y="97789"/>
                  </a:lnTo>
                  <a:lnTo>
                    <a:pt x="1450339" y="97789"/>
                  </a:lnTo>
                  <a:lnTo>
                    <a:pt x="1450339" y="0"/>
                  </a:lnTo>
                  <a:close/>
                </a:path>
              </a:pathLst>
            </a:custGeom>
            <a:solidFill>
              <a:srgbClr val="0060C1">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21" name="object 221"/>
            <p:cNvSpPr/>
            <p:nvPr/>
          </p:nvSpPr>
          <p:spPr>
            <a:xfrm>
              <a:off x="379729" y="6154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0C2">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22" name="object 222"/>
            <p:cNvSpPr/>
            <p:nvPr/>
          </p:nvSpPr>
          <p:spPr>
            <a:xfrm>
              <a:off x="379729" y="624205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1C3">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23" name="object 223"/>
            <p:cNvSpPr/>
            <p:nvPr/>
          </p:nvSpPr>
          <p:spPr>
            <a:xfrm>
              <a:off x="379729" y="632967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1C4">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24" name="object 224"/>
            <p:cNvSpPr/>
            <p:nvPr/>
          </p:nvSpPr>
          <p:spPr>
            <a:xfrm>
              <a:off x="379729" y="6417309"/>
              <a:ext cx="1450340" cy="97790"/>
            </a:xfrm>
            <a:custGeom>
              <a:avLst/>
              <a:gdLst/>
              <a:ahLst/>
              <a:cxnLst/>
              <a:rect l="l" t="t" r="r" b="b"/>
              <a:pathLst>
                <a:path w="1450339" h="97790">
                  <a:moveTo>
                    <a:pt x="1450339" y="0"/>
                  </a:moveTo>
                  <a:lnTo>
                    <a:pt x="0" y="0"/>
                  </a:lnTo>
                  <a:lnTo>
                    <a:pt x="0" y="97789"/>
                  </a:lnTo>
                  <a:lnTo>
                    <a:pt x="1450339" y="97789"/>
                  </a:lnTo>
                  <a:lnTo>
                    <a:pt x="1450339" y="0"/>
                  </a:lnTo>
                  <a:close/>
                </a:path>
              </a:pathLst>
            </a:custGeom>
            <a:solidFill>
              <a:srgbClr val="0062C5">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25" name="object 225"/>
            <p:cNvSpPr/>
            <p:nvPr/>
          </p:nvSpPr>
          <p:spPr>
            <a:xfrm>
              <a:off x="379729" y="650620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2C6">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26" name="object 226"/>
            <p:cNvSpPr/>
            <p:nvPr/>
          </p:nvSpPr>
          <p:spPr>
            <a:xfrm>
              <a:off x="379729" y="659384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3C7">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27" name="object 227"/>
            <p:cNvSpPr/>
            <p:nvPr/>
          </p:nvSpPr>
          <p:spPr>
            <a:xfrm>
              <a:off x="379729" y="668147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3C8">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28" name="object 228"/>
            <p:cNvSpPr/>
            <p:nvPr/>
          </p:nvSpPr>
          <p:spPr>
            <a:xfrm>
              <a:off x="381000" y="6769100"/>
              <a:ext cx="1447800" cy="87630"/>
            </a:xfrm>
            <a:custGeom>
              <a:avLst/>
              <a:gdLst/>
              <a:ahLst/>
              <a:cxnLst/>
              <a:rect l="l" t="t" r="r" b="b"/>
              <a:pathLst>
                <a:path w="1447800" h="87629">
                  <a:moveTo>
                    <a:pt x="0" y="87630"/>
                  </a:moveTo>
                  <a:lnTo>
                    <a:pt x="0" y="0"/>
                  </a:lnTo>
                  <a:lnTo>
                    <a:pt x="1447800" y="0"/>
                  </a:lnTo>
                  <a:lnTo>
                    <a:pt x="1447800" y="87630"/>
                  </a:lnTo>
                  <a:lnTo>
                    <a:pt x="0" y="87630"/>
                  </a:lnTo>
                  <a:close/>
                </a:path>
              </a:pathLst>
            </a:custGeom>
            <a:solidFill>
              <a:srgbClr val="0064C9">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29" name="object 229"/>
            <p:cNvSpPr/>
            <p:nvPr/>
          </p:nvSpPr>
          <p:spPr>
            <a:xfrm>
              <a:off x="152400" y="1752600"/>
              <a:ext cx="4724400" cy="152400"/>
            </a:xfrm>
            <a:custGeom>
              <a:avLst/>
              <a:gdLst/>
              <a:ahLst/>
              <a:cxnLst/>
              <a:rect l="l" t="t" r="r" b="b"/>
              <a:pathLst>
                <a:path w="4724400" h="152400">
                  <a:moveTo>
                    <a:pt x="4724400" y="0"/>
                  </a:moveTo>
                  <a:lnTo>
                    <a:pt x="0" y="0"/>
                  </a:lnTo>
                  <a:lnTo>
                    <a:pt x="0" y="152400"/>
                  </a:lnTo>
                  <a:lnTo>
                    <a:pt x="4724400" y="152400"/>
                  </a:lnTo>
                  <a:close/>
                </a:path>
              </a:pathLst>
            </a:custGeom>
            <a:solidFill>
              <a:srgbClr val="00CCFF">
                <a:alpha val="50000"/>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30" name="object 230"/>
            <p:cNvSpPr/>
            <p:nvPr/>
          </p:nvSpPr>
          <p:spPr>
            <a:xfrm>
              <a:off x="684530" y="6628129"/>
              <a:ext cx="26670" cy="228600"/>
            </a:xfrm>
            <a:custGeom>
              <a:avLst/>
              <a:gdLst/>
              <a:ahLst/>
              <a:cxnLst/>
              <a:rect l="l" t="t" r="r" b="b"/>
              <a:pathLst>
                <a:path w="26670" h="228600">
                  <a:moveTo>
                    <a:pt x="26670" y="0"/>
                  </a:moveTo>
                  <a:lnTo>
                    <a:pt x="13970" y="0"/>
                  </a:lnTo>
                  <a:lnTo>
                    <a:pt x="12700" y="0"/>
                  </a:lnTo>
                  <a:lnTo>
                    <a:pt x="0" y="0"/>
                  </a:lnTo>
                  <a:lnTo>
                    <a:pt x="0" y="228600"/>
                  </a:lnTo>
                  <a:lnTo>
                    <a:pt x="12700" y="228600"/>
                  </a:lnTo>
                  <a:lnTo>
                    <a:pt x="13970" y="228600"/>
                  </a:lnTo>
                  <a:lnTo>
                    <a:pt x="26670" y="228600"/>
                  </a:lnTo>
                  <a:lnTo>
                    <a:pt x="26670" y="0"/>
                  </a:lnTo>
                  <a:close/>
                </a:path>
              </a:pathLst>
            </a:custGeom>
            <a:solidFill>
              <a:srgbClr val="7517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31" name="object 231"/>
            <p:cNvSpPr/>
            <p:nvPr/>
          </p:nvSpPr>
          <p:spPr>
            <a:xfrm>
              <a:off x="7099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617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32" name="object 232"/>
            <p:cNvSpPr/>
            <p:nvPr/>
          </p:nvSpPr>
          <p:spPr>
            <a:xfrm>
              <a:off x="7226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717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33" name="object 233"/>
            <p:cNvSpPr/>
            <p:nvPr/>
          </p:nvSpPr>
          <p:spPr>
            <a:xfrm>
              <a:off x="7353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817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34" name="object 234"/>
            <p:cNvSpPr/>
            <p:nvPr/>
          </p:nvSpPr>
          <p:spPr>
            <a:xfrm>
              <a:off x="7480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917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35" name="object 235"/>
            <p:cNvSpPr/>
            <p:nvPr/>
          </p:nvSpPr>
          <p:spPr>
            <a:xfrm>
              <a:off x="7607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A1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36" name="object 236"/>
            <p:cNvSpPr/>
            <p:nvPr/>
          </p:nvSpPr>
          <p:spPr>
            <a:xfrm>
              <a:off x="7734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B1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37" name="object 237"/>
            <p:cNvSpPr/>
            <p:nvPr/>
          </p:nvSpPr>
          <p:spPr>
            <a:xfrm>
              <a:off x="7861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C1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38" name="object 238"/>
            <p:cNvSpPr/>
            <p:nvPr/>
          </p:nvSpPr>
          <p:spPr>
            <a:xfrm>
              <a:off x="798830"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7D1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39" name="object 239"/>
            <p:cNvSpPr/>
            <p:nvPr/>
          </p:nvSpPr>
          <p:spPr>
            <a:xfrm>
              <a:off x="811530"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7E1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40" name="object 240"/>
            <p:cNvSpPr/>
            <p:nvPr/>
          </p:nvSpPr>
          <p:spPr>
            <a:xfrm>
              <a:off x="82423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7F1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41" name="object 241"/>
            <p:cNvSpPr/>
            <p:nvPr/>
          </p:nvSpPr>
          <p:spPr>
            <a:xfrm>
              <a:off x="8382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01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42" name="object 242"/>
            <p:cNvSpPr/>
            <p:nvPr/>
          </p:nvSpPr>
          <p:spPr>
            <a:xfrm>
              <a:off x="8509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11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43" name="object 243"/>
            <p:cNvSpPr/>
            <p:nvPr/>
          </p:nvSpPr>
          <p:spPr>
            <a:xfrm>
              <a:off x="862330" y="6628129"/>
              <a:ext cx="15240" cy="228600"/>
            </a:xfrm>
            <a:custGeom>
              <a:avLst/>
              <a:gdLst/>
              <a:ahLst/>
              <a:cxnLst/>
              <a:rect l="l" t="t" r="r" b="b"/>
              <a:pathLst>
                <a:path w="15240" h="228600">
                  <a:moveTo>
                    <a:pt x="15239" y="0"/>
                  </a:moveTo>
                  <a:lnTo>
                    <a:pt x="0" y="0"/>
                  </a:lnTo>
                  <a:lnTo>
                    <a:pt x="0" y="228600"/>
                  </a:lnTo>
                  <a:lnTo>
                    <a:pt x="15239" y="228600"/>
                  </a:lnTo>
                  <a:lnTo>
                    <a:pt x="15239" y="0"/>
                  </a:lnTo>
                  <a:close/>
                </a:path>
              </a:pathLst>
            </a:custGeom>
            <a:solidFill>
              <a:srgbClr val="821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44" name="object 244"/>
            <p:cNvSpPr/>
            <p:nvPr/>
          </p:nvSpPr>
          <p:spPr>
            <a:xfrm>
              <a:off x="8763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31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45" name="object 245"/>
            <p:cNvSpPr/>
            <p:nvPr/>
          </p:nvSpPr>
          <p:spPr>
            <a:xfrm>
              <a:off x="8890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41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46" name="object 246"/>
            <p:cNvSpPr/>
            <p:nvPr/>
          </p:nvSpPr>
          <p:spPr>
            <a:xfrm>
              <a:off x="9017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51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47" name="object 247"/>
            <p:cNvSpPr/>
            <p:nvPr/>
          </p:nvSpPr>
          <p:spPr>
            <a:xfrm>
              <a:off x="9144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61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48" name="object 248"/>
            <p:cNvSpPr/>
            <p:nvPr/>
          </p:nvSpPr>
          <p:spPr>
            <a:xfrm>
              <a:off x="9271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71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49" name="object 249"/>
            <p:cNvSpPr/>
            <p:nvPr/>
          </p:nvSpPr>
          <p:spPr>
            <a:xfrm>
              <a:off x="9398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81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50" name="object 250"/>
            <p:cNvSpPr/>
            <p:nvPr/>
          </p:nvSpPr>
          <p:spPr>
            <a:xfrm>
              <a:off x="9525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91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51" name="object 251"/>
            <p:cNvSpPr/>
            <p:nvPr/>
          </p:nvSpPr>
          <p:spPr>
            <a:xfrm>
              <a:off x="9652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A1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52" name="object 252"/>
            <p:cNvSpPr/>
            <p:nvPr/>
          </p:nvSpPr>
          <p:spPr>
            <a:xfrm>
              <a:off x="9779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B1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53" name="object 253"/>
            <p:cNvSpPr/>
            <p:nvPr/>
          </p:nvSpPr>
          <p:spPr>
            <a:xfrm>
              <a:off x="9906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C1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54" name="object 254"/>
            <p:cNvSpPr/>
            <p:nvPr/>
          </p:nvSpPr>
          <p:spPr>
            <a:xfrm>
              <a:off x="10033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D1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55" name="object 255"/>
            <p:cNvSpPr/>
            <p:nvPr/>
          </p:nvSpPr>
          <p:spPr>
            <a:xfrm>
              <a:off x="10160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E1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56" name="object 256"/>
            <p:cNvSpPr/>
            <p:nvPr/>
          </p:nvSpPr>
          <p:spPr>
            <a:xfrm>
              <a:off x="10287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F1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57" name="object 257"/>
            <p:cNvSpPr/>
            <p:nvPr/>
          </p:nvSpPr>
          <p:spPr>
            <a:xfrm>
              <a:off x="10414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01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58" name="object 258"/>
            <p:cNvSpPr/>
            <p:nvPr/>
          </p:nvSpPr>
          <p:spPr>
            <a:xfrm>
              <a:off x="10541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11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59" name="object 259"/>
            <p:cNvSpPr/>
            <p:nvPr/>
          </p:nvSpPr>
          <p:spPr>
            <a:xfrm>
              <a:off x="10668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21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60" name="object 260"/>
            <p:cNvSpPr/>
            <p:nvPr/>
          </p:nvSpPr>
          <p:spPr>
            <a:xfrm>
              <a:off x="10795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31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61" name="object 261"/>
            <p:cNvSpPr/>
            <p:nvPr/>
          </p:nvSpPr>
          <p:spPr>
            <a:xfrm>
              <a:off x="10922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41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62" name="object 262"/>
            <p:cNvSpPr/>
            <p:nvPr/>
          </p:nvSpPr>
          <p:spPr>
            <a:xfrm>
              <a:off x="110616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951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63" name="object 263"/>
            <p:cNvSpPr/>
            <p:nvPr/>
          </p:nvSpPr>
          <p:spPr>
            <a:xfrm>
              <a:off x="11176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61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64" name="object 264"/>
            <p:cNvSpPr/>
            <p:nvPr/>
          </p:nvSpPr>
          <p:spPr>
            <a:xfrm>
              <a:off x="11303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71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65" name="object 265"/>
            <p:cNvSpPr/>
            <p:nvPr/>
          </p:nvSpPr>
          <p:spPr>
            <a:xfrm>
              <a:off x="1144270" y="6628129"/>
              <a:ext cx="26670" cy="228600"/>
            </a:xfrm>
            <a:custGeom>
              <a:avLst/>
              <a:gdLst/>
              <a:ahLst/>
              <a:cxnLst/>
              <a:rect l="l" t="t" r="r" b="b"/>
              <a:pathLst>
                <a:path w="26669" h="228600">
                  <a:moveTo>
                    <a:pt x="26670" y="0"/>
                  </a:moveTo>
                  <a:lnTo>
                    <a:pt x="12700" y="0"/>
                  </a:lnTo>
                  <a:lnTo>
                    <a:pt x="11430" y="0"/>
                  </a:lnTo>
                  <a:lnTo>
                    <a:pt x="0" y="0"/>
                  </a:lnTo>
                  <a:lnTo>
                    <a:pt x="0" y="228600"/>
                  </a:lnTo>
                  <a:lnTo>
                    <a:pt x="11430" y="228600"/>
                  </a:lnTo>
                  <a:lnTo>
                    <a:pt x="12700" y="228600"/>
                  </a:lnTo>
                  <a:lnTo>
                    <a:pt x="26670" y="228600"/>
                  </a:lnTo>
                  <a:lnTo>
                    <a:pt x="26670" y="0"/>
                  </a:lnTo>
                  <a:close/>
                </a:path>
              </a:pathLst>
            </a:custGeom>
            <a:solidFill>
              <a:srgbClr val="991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66" name="object 266"/>
            <p:cNvSpPr/>
            <p:nvPr/>
          </p:nvSpPr>
          <p:spPr>
            <a:xfrm>
              <a:off x="116966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9A1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67" name="object 267"/>
            <p:cNvSpPr/>
            <p:nvPr/>
          </p:nvSpPr>
          <p:spPr>
            <a:xfrm>
              <a:off x="11823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B1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68" name="object 268"/>
            <p:cNvSpPr/>
            <p:nvPr/>
          </p:nvSpPr>
          <p:spPr>
            <a:xfrm>
              <a:off x="11950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C1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69" name="object 269"/>
            <p:cNvSpPr/>
            <p:nvPr/>
          </p:nvSpPr>
          <p:spPr>
            <a:xfrm>
              <a:off x="12077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D1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70" name="object 270"/>
            <p:cNvSpPr/>
            <p:nvPr/>
          </p:nvSpPr>
          <p:spPr>
            <a:xfrm>
              <a:off x="12204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E1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71" name="object 271"/>
            <p:cNvSpPr/>
            <p:nvPr/>
          </p:nvSpPr>
          <p:spPr>
            <a:xfrm>
              <a:off x="12331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F1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72" name="object 272"/>
            <p:cNvSpPr/>
            <p:nvPr/>
          </p:nvSpPr>
          <p:spPr>
            <a:xfrm>
              <a:off x="12458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01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73" name="object 273"/>
            <p:cNvSpPr/>
            <p:nvPr/>
          </p:nvSpPr>
          <p:spPr>
            <a:xfrm>
              <a:off x="12585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11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74" name="object 274"/>
            <p:cNvSpPr/>
            <p:nvPr/>
          </p:nvSpPr>
          <p:spPr>
            <a:xfrm>
              <a:off x="12712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21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75" name="object 275"/>
            <p:cNvSpPr/>
            <p:nvPr/>
          </p:nvSpPr>
          <p:spPr>
            <a:xfrm>
              <a:off x="12839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32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76" name="object 276"/>
            <p:cNvSpPr/>
            <p:nvPr/>
          </p:nvSpPr>
          <p:spPr>
            <a:xfrm>
              <a:off x="12966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42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77" name="object 277"/>
            <p:cNvSpPr/>
            <p:nvPr/>
          </p:nvSpPr>
          <p:spPr>
            <a:xfrm>
              <a:off x="13093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52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78" name="object 278"/>
            <p:cNvSpPr/>
            <p:nvPr/>
          </p:nvSpPr>
          <p:spPr>
            <a:xfrm>
              <a:off x="13220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62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79" name="object 279"/>
            <p:cNvSpPr/>
            <p:nvPr/>
          </p:nvSpPr>
          <p:spPr>
            <a:xfrm>
              <a:off x="13347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72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80" name="object 280"/>
            <p:cNvSpPr/>
            <p:nvPr/>
          </p:nvSpPr>
          <p:spPr>
            <a:xfrm>
              <a:off x="13474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82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81" name="object 281"/>
            <p:cNvSpPr/>
            <p:nvPr/>
          </p:nvSpPr>
          <p:spPr>
            <a:xfrm>
              <a:off x="13601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92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82" name="object 282"/>
            <p:cNvSpPr/>
            <p:nvPr/>
          </p:nvSpPr>
          <p:spPr>
            <a:xfrm>
              <a:off x="13728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A2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83" name="object 283"/>
            <p:cNvSpPr/>
            <p:nvPr/>
          </p:nvSpPr>
          <p:spPr>
            <a:xfrm>
              <a:off x="13855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B2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84" name="object 284"/>
            <p:cNvSpPr/>
            <p:nvPr/>
          </p:nvSpPr>
          <p:spPr>
            <a:xfrm>
              <a:off x="13982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C2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85" name="object 285"/>
            <p:cNvSpPr/>
            <p:nvPr/>
          </p:nvSpPr>
          <p:spPr>
            <a:xfrm>
              <a:off x="14109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D22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86" name="object 286"/>
            <p:cNvSpPr/>
            <p:nvPr/>
          </p:nvSpPr>
          <p:spPr>
            <a:xfrm>
              <a:off x="14236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E22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87" name="object 287"/>
            <p:cNvSpPr/>
            <p:nvPr/>
          </p:nvSpPr>
          <p:spPr>
            <a:xfrm>
              <a:off x="143763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F22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88" name="object 288"/>
            <p:cNvSpPr/>
            <p:nvPr/>
          </p:nvSpPr>
          <p:spPr>
            <a:xfrm>
              <a:off x="145033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022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89" name="object 289"/>
            <p:cNvSpPr/>
            <p:nvPr/>
          </p:nvSpPr>
          <p:spPr>
            <a:xfrm>
              <a:off x="14617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122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90" name="object 290"/>
            <p:cNvSpPr/>
            <p:nvPr/>
          </p:nvSpPr>
          <p:spPr>
            <a:xfrm>
              <a:off x="147573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223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91" name="object 291"/>
            <p:cNvSpPr/>
            <p:nvPr/>
          </p:nvSpPr>
          <p:spPr>
            <a:xfrm>
              <a:off x="14884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323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92" name="object 292"/>
            <p:cNvSpPr/>
            <p:nvPr/>
          </p:nvSpPr>
          <p:spPr>
            <a:xfrm>
              <a:off x="15011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423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93" name="object 293"/>
            <p:cNvSpPr/>
            <p:nvPr/>
          </p:nvSpPr>
          <p:spPr>
            <a:xfrm>
              <a:off x="15138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523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94" name="object 294"/>
            <p:cNvSpPr/>
            <p:nvPr/>
          </p:nvSpPr>
          <p:spPr>
            <a:xfrm>
              <a:off x="15265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623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95" name="object 295"/>
            <p:cNvSpPr/>
            <p:nvPr/>
          </p:nvSpPr>
          <p:spPr>
            <a:xfrm>
              <a:off x="15392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724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96" name="object 296"/>
            <p:cNvSpPr/>
            <p:nvPr/>
          </p:nvSpPr>
          <p:spPr>
            <a:xfrm>
              <a:off x="15519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824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97" name="object 297"/>
            <p:cNvSpPr/>
            <p:nvPr/>
          </p:nvSpPr>
          <p:spPr>
            <a:xfrm>
              <a:off x="15646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924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98" name="object 298"/>
            <p:cNvSpPr/>
            <p:nvPr/>
          </p:nvSpPr>
          <p:spPr>
            <a:xfrm>
              <a:off x="15773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A24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99" name="object 299"/>
            <p:cNvSpPr/>
            <p:nvPr/>
          </p:nvSpPr>
          <p:spPr>
            <a:xfrm>
              <a:off x="15900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B24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00" name="object 300"/>
            <p:cNvSpPr/>
            <p:nvPr/>
          </p:nvSpPr>
          <p:spPr>
            <a:xfrm>
              <a:off x="16027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C25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01" name="object 301"/>
            <p:cNvSpPr/>
            <p:nvPr/>
          </p:nvSpPr>
          <p:spPr>
            <a:xfrm>
              <a:off x="16154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D25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02" name="object 302"/>
            <p:cNvSpPr/>
            <p:nvPr/>
          </p:nvSpPr>
          <p:spPr>
            <a:xfrm>
              <a:off x="16281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E25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03" name="object 303"/>
            <p:cNvSpPr/>
            <p:nvPr/>
          </p:nvSpPr>
          <p:spPr>
            <a:xfrm>
              <a:off x="16408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F25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04" name="object 304"/>
            <p:cNvSpPr/>
            <p:nvPr/>
          </p:nvSpPr>
          <p:spPr>
            <a:xfrm>
              <a:off x="16535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025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05" name="object 305"/>
            <p:cNvSpPr/>
            <p:nvPr/>
          </p:nvSpPr>
          <p:spPr>
            <a:xfrm>
              <a:off x="16662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126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06" name="object 306"/>
            <p:cNvSpPr/>
            <p:nvPr/>
          </p:nvSpPr>
          <p:spPr>
            <a:xfrm>
              <a:off x="16789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226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07" name="object 307"/>
            <p:cNvSpPr/>
            <p:nvPr/>
          </p:nvSpPr>
          <p:spPr>
            <a:xfrm>
              <a:off x="16916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326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08" name="object 308"/>
            <p:cNvSpPr/>
            <p:nvPr/>
          </p:nvSpPr>
          <p:spPr>
            <a:xfrm>
              <a:off x="17043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426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09" name="object 309"/>
            <p:cNvSpPr/>
            <p:nvPr/>
          </p:nvSpPr>
          <p:spPr>
            <a:xfrm>
              <a:off x="17170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526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10" name="object 310"/>
            <p:cNvSpPr/>
            <p:nvPr/>
          </p:nvSpPr>
          <p:spPr>
            <a:xfrm>
              <a:off x="17297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626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11" name="object 311"/>
            <p:cNvSpPr/>
            <p:nvPr/>
          </p:nvSpPr>
          <p:spPr>
            <a:xfrm>
              <a:off x="174371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727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12" name="object 312"/>
            <p:cNvSpPr/>
            <p:nvPr/>
          </p:nvSpPr>
          <p:spPr>
            <a:xfrm>
              <a:off x="1755139" y="6628129"/>
              <a:ext cx="15240" cy="228600"/>
            </a:xfrm>
            <a:custGeom>
              <a:avLst/>
              <a:gdLst/>
              <a:ahLst/>
              <a:cxnLst/>
              <a:rect l="l" t="t" r="r" b="b"/>
              <a:pathLst>
                <a:path w="15239" h="228600">
                  <a:moveTo>
                    <a:pt x="15240" y="0"/>
                  </a:moveTo>
                  <a:lnTo>
                    <a:pt x="0" y="0"/>
                  </a:lnTo>
                  <a:lnTo>
                    <a:pt x="0" y="228600"/>
                  </a:lnTo>
                  <a:lnTo>
                    <a:pt x="15240" y="228600"/>
                  </a:lnTo>
                  <a:lnTo>
                    <a:pt x="15240" y="0"/>
                  </a:lnTo>
                  <a:close/>
                </a:path>
              </a:pathLst>
            </a:custGeom>
            <a:solidFill>
              <a:srgbClr val="C827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13" name="object 313"/>
            <p:cNvSpPr/>
            <p:nvPr/>
          </p:nvSpPr>
          <p:spPr>
            <a:xfrm>
              <a:off x="176911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927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14" name="object 314"/>
            <p:cNvSpPr/>
            <p:nvPr/>
          </p:nvSpPr>
          <p:spPr>
            <a:xfrm>
              <a:off x="17818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A27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15" name="object 315"/>
            <p:cNvSpPr/>
            <p:nvPr/>
          </p:nvSpPr>
          <p:spPr>
            <a:xfrm>
              <a:off x="17945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C27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16" name="object 316"/>
            <p:cNvSpPr/>
            <p:nvPr/>
          </p:nvSpPr>
          <p:spPr>
            <a:xfrm>
              <a:off x="180721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C2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17" name="object 317"/>
            <p:cNvSpPr/>
            <p:nvPr/>
          </p:nvSpPr>
          <p:spPr>
            <a:xfrm>
              <a:off x="18199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D2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18" name="object 318"/>
            <p:cNvSpPr/>
            <p:nvPr/>
          </p:nvSpPr>
          <p:spPr>
            <a:xfrm>
              <a:off x="18326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E2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19" name="object 319"/>
            <p:cNvSpPr/>
            <p:nvPr/>
          </p:nvSpPr>
          <p:spPr>
            <a:xfrm>
              <a:off x="18453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F2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20" name="object 320"/>
            <p:cNvSpPr/>
            <p:nvPr/>
          </p:nvSpPr>
          <p:spPr>
            <a:xfrm>
              <a:off x="18580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02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21" name="object 321"/>
            <p:cNvSpPr/>
            <p:nvPr/>
          </p:nvSpPr>
          <p:spPr>
            <a:xfrm>
              <a:off x="18707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02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22" name="object 322"/>
            <p:cNvSpPr/>
            <p:nvPr/>
          </p:nvSpPr>
          <p:spPr>
            <a:xfrm>
              <a:off x="18834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12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23" name="object 323"/>
            <p:cNvSpPr/>
            <p:nvPr/>
          </p:nvSpPr>
          <p:spPr>
            <a:xfrm>
              <a:off x="18961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22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24" name="object 324"/>
            <p:cNvSpPr/>
            <p:nvPr/>
          </p:nvSpPr>
          <p:spPr>
            <a:xfrm>
              <a:off x="19088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32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25" name="object 325"/>
            <p:cNvSpPr/>
            <p:nvPr/>
          </p:nvSpPr>
          <p:spPr>
            <a:xfrm>
              <a:off x="19215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42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26" name="object 326"/>
            <p:cNvSpPr/>
            <p:nvPr/>
          </p:nvSpPr>
          <p:spPr>
            <a:xfrm>
              <a:off x="19342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52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27" name="object 327"/>
            <p:cNvSpPr/>
            <p:nvPr/>
          </p:nvSpPr>
          <p:spPr>
            <a:xfrm>
              <a:off x="19469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62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28" name="object 328"/>
            <p:cNvSpPr/>
            <p:nvPr/>
          </p:nvSpPr>
          <p:spPr>
            <a:xfrm>
              <a:off x="19596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72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29" name="object 329"/>
            <p:cNvSpPr/>
            <p:nvPr/>
          </p:nvSpPr>
          <p:spPr>
            <a:xfrm>
              <a:off x="19723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82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30" name="object 330"/>
            <p:cNvSpPr/>
            <p:nvPr/>
          </p:nvSpPr>
          <p:spPr>
            <a:xfrm>
              <a:off x="19850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92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31" name="object 331"/>
            <p:cNvSpPr/>
            <p:nvPr/>
          </p:nvSpPr>
          <p:spPr>
            <a:xfrm>
              <a:off x="19977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A2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32" name="object 332"/>
            <p:cNvSpPr/>
            <p:nvPr/>
          </p:nvSpPr>
          <p:spPr>
            <a:xfrm>
              <a:off x="20104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B2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33" name="object 333"/>
            <p:cNvSpPr/>
            <p:nvPr/>
          </p:nvSpPr>
          <p:spPr>
            <a:xfrm>
              <a:off x="20231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C2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34" name="object 334"/>
            <p:cNvSpPr/>
            <p:nvPr/>
          </p:nvSpPr>
          <p:spPr>
            <a:xfrm>
              <a:off x="203707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D2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35" name="object 335"/>
            <p:cNvSpPr/>
            <p:nvPr/>
          </p:nvSpPr>
          <p:spPr>
            <a:xfrm>
              <a:off x="20485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E2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36" name="object 336"/>
            <p:cNvSpPr/>
            <p:nvPr/>
          </p:nvSpPr>
          <p:spPr>
            <a:xfrm>
              <a:off x="20612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F2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37" name="object 337"/>
            <p:cNvSpPr/>
            <p:nvPr/>
          </p:nvSpPr>
          <p:spPr>
            <a:xfrm>
              <a:off x="207517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02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38" name="object 338"/>
            <p:cNvSpPr/>
            <p:nvPr/>
          </p:nvSpPr>
          <p:spPr>
            <a:xfrm>
              <a:off x="20878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12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39" name="object 339"/>
            <p:cNvSpPr/>
            <p:nvPr/>
          </p:nvSpPr>
          <p:spPr>
            <a:xfrm>
              <a:off x="21005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22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40" name="object 340"/>
            <p:cNvSpPr/>
            <p:nvPr/>
          </p:nvSpPr>
          <p:spPr>
            <a:xfrm>
              <a:off x="21132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32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41" name="object 341"/>
            <p:cNvSpPr/>
            <p:nvPr/>
          </p:nvSpPr>
          <p:spPr>
            <a:xfrm>
              <a:off x="21259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42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42" name="object 342"/>
            <p:cNvSpPr/>
            <p:nvPr/>
          </p:nvSpPr>
          <p:spPr>
            <a:xfrm>
              <a:off x="21386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52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43" name="object 343"/>
            <p:cNvSpPr/>
            <p:nvPr/>
          </p:nvSpPr>
          <p:spPr>
            <a:xfrm>
              <a:off x="21513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62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44" name="object 344"/>
            <p:cNvSpPr/>
            <p:nvPr/>
          </p:nvSpPr>
          <p:spPr>
            <a:xfrm>
              <a:off x="21640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72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45" name="object 345"/>
            <p:cNvSpPr/>
            <p:nvPr/>
          </p:nvSpPr>
          <p:spPr>
            <a:xfrm>
              <a:off x="21767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82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46" name="object 346"/>
            <p:cNvSpPr/>
            <p:nvPr/>
          </p:nvSpPr>
          <p:spPr>
            <a:xfrm>
              <a:off x="21894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92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47" name="object 347"/>
            <p:cNvSpPr/>
            <p:nvPr/>
          </p:nvSpPr>
          <p:spPr>
            <a:xfrm>
              <a:off x="22021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A2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48" name="object 348"/>
            <p:cNvSpPr/>
            <p:nvPr/>
          </p:nvSpPr>
          <p:spPr>
            <a:xfrm>
              <a:off x="22148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B2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49" name="object 349"/>
            <p:cNvSpPr/>
            <p:nvPr/>
          </p:nvSpPr>
          <p:spPr>
            <a:xfrm>
              <a:off x="22275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C2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50" name="object 350"/>
            <p:cNvSpPr/>
            <p:nvPr/>
          </p:nvSpPr>
          <p:spPr>
            <a:xfrm>
              <a:off x="22402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D2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51" name="object 351"/>
            <p:cNvSpPr/>
            <p:nvPr/>
          </p:nvSpPr>
          <p:spPr>
            <a:xfrm>
              <a:off x="22529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E2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52" name="object 352"/>
            <p:cNvSpPr/>
            <p:nvPr/>
          </p:nvSpPr>
          <p:spPr>
            <a:xfrm>
              <a:off x="22656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F2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53" name="object 353"/>
            <p:cNvSpPr/>
            <p:nvPr/>
          </p:nvSpPr>
          <p:spPr>
            <a:xfrm>
              <a:off x="22783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02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54" name="object 354"/>
            <p:cNvSpPr/>
            <p:nvPr/>
          </p:nvSpPr>
          <p:spPr>
            <a:xfrm>
              <a:off x="22910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12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55" name="object 355"/>
            <p:cNvSpPr/>
            <p:nvPr/>
          </p:nvSpPr>
          <p:spPr>
            <a:xfrm>
              <a:off x="23037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22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56" name="object 356"/>
            <p:cNvSpPr/>
            <p:nvPr/>
          </p:nvSpPr>
          <p:spPr>
            <a:xfrm>
              <a:off x="23164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32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57" name="object 357"/>
            <p:cNvSpPr/>
            <p:nvPr/>
          </p:nvSpPr>
          <p:spPr>
            <a:xfrm>
              <a:off x="23291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43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58" name="object 358"/>
            <p:cNvSpPr/>
            <p:nvPr/>
          </p:nvSpPr>
          <p:spPr>
            <a:xfrm>
              <a:off x="234315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53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59" name="object 359"/>
            <p:cNvSpPr/>
            <p:nvPr/>
          </p:nvSpPr>
          <p:spPr>
            <a:xfrm>
              <a:off x="23545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63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60" name="object 360"/>
            <p:cNvSpPr/>
            <p:nvPr/>
          </p:nvSpPr>
          <p:spPr>
            <a:xfrm>
              <a:off x="236855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73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61" name="object 361"/>
            <p:cNvSpPr/>
            <p:nvPr/>
          </p:nvSpPr>
          <p:spPr>
            <a:xfrm>
              <a:off x="23812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83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62" name="object 362"/>
            <p:cNvSpPr/>
            <p:nvPr/>
          </p:nvSpPr>
          <p:spPr>
            <a:xfrm>
              <a:off x="23939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93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63" name="object 363"/>
            <p:cNvSpPr/>
            <p:nvPr/>
          </p:nvSpPr>
          <p:spPr>
            <a:xfrm>
              <a:off x="240665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A3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64" name="object 364"/>
            <p:cNvSpPr/>
            <p:nvPr/>
          </p:nvSpPr>
          <p:spPr>
            <a:xfrm>
              <a:off x="24193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B3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65" name="object 365"/>
            <p:cNvSpPr/>
            <p:nvPr/>
          </p:nvSpPr>
          <p:spPr>
            <a:xfrm>
              <a:off x="24320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C3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66" name="object 366"/>
            <p:cNvSpPr/>
            <p:nvPr/>
          </p:nvSpPr>
          <p:spPr>
            <a:xfrm>
              <a:off x="24447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F33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67" name="object 367"/>
            <p:cNvSpPr/>
            <p:nvPr/>
          </p:nvSpPr>
          <p:spPr>
            <a:xfrm>
              <a:off x="24574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D33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68" name="object 368"/>
            <p:cNvSpPr/>
            <p:nvPr/>
          </p:nvSpPr>
          <p:spPr>
            <a:xfrm>
              <a:off x="24701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C33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69" name="object 369"/>
            <p:cNvSpPr/>
            <p:nvPr/>
          </p:nvSpPr>
          <p:spPr>
            <a:xfrm>
              <a:off x="24828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B33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70" name="object 370"/>
            <p:cNvSpPr/>
            <p:nvPr/>
          </p:nvSpPr>
          <p:spPr>
            <a:xfrm>
              <a:off x="24955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A33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71" name="object 371"/>
            <p:cNvSpPr/>
            <p:nvPr/>
          </p:nvSpPr>
          <p:spPr>
            <a:xfrm>
              <a:off x="25082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93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72" name="object 372"/>
            <p:cNvSpPr/>
            <p:nvPr/>
          </p:nvSpPr>
          <p:spPr>
            <a:xfrm>
              <a:off x="25209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83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73" name="object 373"/>
            <p:cNvSpPr/>
            <p:nvPr/>
          </p:nvSpPr>
          <p:spPr>
            <a:xfrm>
              <a:off x="25336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73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74" name="object 374"/>
            <p:cNvSpPr/>
            <p:nvPr/>
          </p:nvSpPr>
          <p:spPr>
            <a:xfrm>
              <a:off x="25463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63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75" name="object 375"/>
            <p:cNvSpPr/>
            <p:nvPr/>
          </p:nvSpPr>
          <p:spPr>
            <a:xfrm>
              <a:off x="25590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53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76" name="object 376"/>
            <p:cNvSpPr/>
            <p:nvPr/>
          </p:nvSpPr>
          <p:spPr>
            <a:xfrm>
              <a:off x="25717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43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77" name="object 377"/>
            <p:cNvSpPr/>
            <p:nvPr/>
          </p:nvSpPr>
          <p:spPr>
            <a:xfrm>
              <a:off x="25844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33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78" name="object 378"/>
            <p:cNvSpPr/>
            <p:nvPr/>
          </p:nvSpPr>
          <p:spPr>
            <a:xfrm>
              <a:off x="25971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23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79" name="object 379"/>
            <p:cNvSpPr/>
            <p:nvPr/>
          </p:nvSpPr>
          <p:spPr>
            <a:xfrm>
              <a:off x="26098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13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80" name="object 380"/>
            <p:cNvSpPr/>
            <p:nvPr/>
          </p:nvSpPr>
          <p:spPr>
            <a:xfrm>
              <a:off x="26225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03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81" name="object 381"/>
            <p:cNvSpPr/>
            <p:nvPr/>
          </p:nvSpPr>
          <p:spPr>
            <a:xfrm>
              <a:off x="263652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F2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82" name="object 382"/>
            <p:cNvSpPr/>
            <p:nvPr/>
          </p:nvSpPr>
          <p:spPr>
            <a:xfrm>
              <a:off x="26479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E2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83" name="object 383"/>
            <p:cNvSpPr/>
            <p:nvPr/>
          </p:nvSpPr>
          <p:spPr>
            <a:xfrm>
              <a:off x="26606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D2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84" name="object 384"/>
            <p:cNvSpPr/>
            <p:nvPr/>
          </p:nvSpPr>
          <p:spPr>
            <a:xfrm>
              <a:off x="267462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C2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85" name="object 385"/>
            <p:cNvSpPr/>
            <p:nvPr/>
          </p:nvSpPr>
          <p:spPr>
            <a:xfrm>
              <a:off x="2686050" y="6628129"/>
              <a:ext cx="1524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EB2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86" name="object 386"/>
            <p:cNvSpPr/>
            <p:nvPr/>
          </p:nvSpPr>
          <p:spPr>
            <a:xfrm>
              <a:off x="270002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A2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87" name="object 387"/>
            <p:cNvSpPr/>
            <p:nvPr/>
          </p:nvSpPr>
          <p:spPr>
            <a:xfrm>
              <a:off x="27127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92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88" name="object 388"/>
            <p:cNvSpPr/>
            <p:nvPr/>
          </p:nvSpPr>
          <p:spPr>
            <a:xfrm>
              <a:off x="27254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82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89" name="object 389"/>
            <p:cNvSpPr/>
            <p:nvPr/>
          </p:nvSpPr>
          <p:spPr>
            <a:xfrm>
              <a:off x="27381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72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90" name="object 390"/>
            <p:cNvSpPr/>
            <p:nvPr/>
          </p:nvSpPr>
          <p:spPr>
            <a:xfrm>
              <a:off x="27508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62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91" name="object 391"/>
            <p:cNvSpPr/>
            <p:nvPr/>
          </p:nvSpPr>
          <p:spPr>
            <a:xfrm>
              <a:off x="27635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52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92" name="object 392"/>
            <p:cNvSpPr/>
            <p:nvPr/>
          </p:nvSpPr>
          <p:spPr>
            <a:xfrm>
              <a:off x="27762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42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93" name="object 393"/>
            <p:cNvSpPr/>
            <p:nvPr/>
          </p:nvSpPr>
          <p:spPr>
            <a:xfrm>
              <a:off x="27889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32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94" name="object 394"/>
            <p:cNvSpPr/>
            <p:nvPr/>
          </p:nvSpPr>
          <p:spPr>
            <a:xfrm>
              <a:off x="28016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22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95" name="object 395"/>
            <p:cNvSpPr/>
            <p:nvPr/>
          </p:nvSpPr>
          <p:spPr>
            <a:xfrm>
              <a:off x="28143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12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96" name="object 396"/>
            <p:cNvSpPr/>
            <p:nvPr/>
          </p:nvSpPr>
          <p:spPr>
            <a:xfrm>
              <a:off x="28270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02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97" name="object 397"/>
            <p:cNvSpPr/>
            <p:nvPr/>
          </p:nvSpPr>
          <p:spPr>
            <a:xfrm>
              <a:off x="28397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F2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98" name="object 398"/>
            <p:cNvSpPr/>
            <p:nvPr/>
          </p:nvSpPr>
          <p:spPr>
            <a:xfrm>
              <a:off x="28524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E2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99" name="object 399"/>
            <p:cNvSpPr/>
            <p:nvPr/>
          </p:nvSpPr>
          <p:spPr>
            <a:xfrm>
              <a:off x="28651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D2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00" name="object 400"/>
            <p:cNvSpPr/>
            <p:nvPr/>
          </p:nvSpPr>
          <p:spPr>
            <a:xfrm>
              <a:off x="28778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C2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01" name="object 401"/>
            <p:cNvSpPr/>
            <p:nvPr/>
          </p:nvSpPr>
          <p:spPr>
            <a:xfrm>
              <a:off x="28905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B2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02" name="object 402"/>
            <p:cNvSpPr/>
            <p:nvPr/>
          </p:nvSpPr>
          <p:spPr>
            <a:xfrm>
              <a:off x="29032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A2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03" name="object 403"/>
            <p:cNvSpPr/>
            <p:nvPr/>
          </p:nvSpPr>
          <p:spPr>
            <a:xfrm>
              <a:off x="29159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92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04" name="object 404"/>
            <p:cNvSpPr/>
            <p:nvPr/>
          </p:nvSpPr>
          <p:spPr>
            <a:xfrm>
              <a:off x="29286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82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05" name="object 405"/>
            <p:cNvSpPr/>
            <p:nvPr/>
          </p:nvSpPr>
          <p:spPr>
            <a:xfrm>
              <a:off x="29413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72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06" name="object 406"/>
            <p:cNvSpPr/>
            <p:nvPr/>
          </p:nvSpPr>
          <p:spPr>
            <a:xfrm>
              <a:off x="29540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62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07" name="object 407"/>
            <p:cNvSpPr/>
            <p:nvPr/>
          </p:nvSpPr>
          <p:spPr>
            <a:xfrm>
              <a:off x="296798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52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08" name="object 408"/>
            <p:cNvSpPr/>
            <p:nvPr/>
          </p:nvSpPr>
          <p:spPr>
            <a:xfrm>
              <a:off x="29806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42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09" name="object 409"/>
            <p:cNvSpPr/>
            <p:nvPr/>
          </p:nvSpPr>
          <p:spPr>
            <a:xfrm>
              <a:off x="299338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32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10" name="object 410"/>
            <p:cNvSpPr/>
            <p:nvPr/>
          </p:nvSpPr>
          <p:spPr>
            <a:xfrm>
              <a:off x="300608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22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11" name="object 411"/>
            <p:cNvSpPr/>
            <p:nvPr/>
          </p:nvSpPr>
          <p:spPr>
            <a:xfrm>
              <a:off x="30187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12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12" name="object 412"/>
            <p:cNvSpPr/>
            <p:nvPr/>
          </p:nvSpPr>
          <p:spPr>
            <a:xfrm>
              <a:off x="30314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02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13" name="object 413"/>
            <p:cNvSpPr/>
            <p:nvPr/>
          </p:nvSpPr>
          <p:spPr>
            <a:xfrm>
              <a:off x="30441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F2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14" name="object 414"/>
            <p:cNvSpPr/>
            <p:nvPr/>
          </p:nvSpPr>
          <p:spPr>
            <a:xfrm>
              <a:off x="30568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E2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15" name="object 415"/>
            <p:cNvSpPr/>
            <p:nvPr/>
          </p:nvSpPr>
          <p:spPr>
            <a:xfrm>
              <a:off x="30695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D2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16" name="object 416"/>
            <p:cNvSpPr/>
            <p:nvPr/>
          </p:nvSpPr>
          <p:spPr>
            <a:xfrm>
              <a:off x="30822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C2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17" name="object 417"/>
            <p:cNvSpPr/>
            <p:nvPr/>
          </p:nvSpPr>
          <p:spPr>
            <a:xfrm>
              <a:off x="30949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C2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18" name="object 418"/>
            <p:cNvSpPr/>
            <p:nvPr/>
          </p:nvSpPr>
          <p:spPr>
            <a:xfrm>
              <a:off x="31076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A2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19" name="object 419"/>
            <p:cNvSpPr/>
            <p:nvPr/>
          </p:nvSpPr>
          <p:spPr>
            <a:xfrm>
              <a:off x="31203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92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20" name="object 420"/>
            <p:cNvSpPr/>
            <p:nvPr/>
          </p:nvSpPr>
          <p:spPr>
            <a:xfrm>
              <a:off x="31330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82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21" name="object 421"/>
            <p:cNvSpPr/>
            <p:nvPr/>
          </p:nvSpPr>
          <p:spPr>
            <a:xfrm>
              <a:off x="31457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72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22" name="object 422"/>
            <p:cNvSpPr/>
            <p:nvPr/>
          </p:nvSpPr>
          <p:spPr>
            <a:xfrm>
              <a:off x="31584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627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23" name="object 423"/>
            <p:cNvSpPr/>
            <p:nvPr/>
          </p:nvSpPr>
          <p:spPr>
            <a:xfrm>
              <a:off x="31711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527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24" name="object 424"/>
            <p:cNvSpPr/>
            <p:nvPr/>
          </p:nvSpPr>
          <p:spPr>
            <a:xfrm>
              <a:off x="31838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427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25" name="object 425"/>
            <p:cNvSpPr/>
            <p:nvPr/>
          </p:nvSpPr>
          <p:spPr>
            <a:xfrm>
              <a:off x="31965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327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26" name="object 426"/>
            <p:cNvSpPr/>
            <p:nvPr/>
          </p:nvSpPr>
          <p:spPr>
            <a:xfrm>
              <a:off x="32092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227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27" name="object 427"/>
            <p:cNvSpPr/>
            <p:nvPr/>
          </p:nvSpPr>
          <p:spPr>
            <a:xfrm>
              <a:off x="32219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126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28" name="object 428"/>
            <p:cNvSpPr/>
            <p:nvPr/>
          </p:nvSpPr>
          <p:spPr>
            <a:xfrm>
              <a:off x="32346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026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29" name="object 429"/>
            <p:cNvSpPr/>
            <p:nvPr/>
          </p:nvSpPr>
          <p:spPr>
            <a:xfrm>
              <a:off x="324738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BF26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30" name="object 430"/>
            <p:cNvSpPr/>
            <p:nvPr/>
          </p:nvSpPr>
          <p:spPr>
            <a:xfrm>
              <a:off x="326008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BE26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31" name="object 431"/>
            <p:cNvSpPr/>
            <p:nvPr/>
          </p:nvSpPr>
          <p:spPr>
            <a:xfrm>
              <a:off x="327406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D26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32" name="object 432"/>
            <p:cNvSpPr/>
            <p:nvPr/>
          </p:nvSpPr>
          <p:spPr>
            <a:xfrm>
              <a:off x="3285489" y="6628129"/>
              <a:ext cx="1524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BC25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33" name="object 433"/>
            <p:cNvSpPr/>
            <p:nvPr/>
          </p:nvSpPr>
          <p:spPr>
            <a:xfrm>
              <a:off x="329946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B25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34" name="object 434"/>
            <p:cNvSpPr/>
            <p:nvPr/>
          </p:nvSpPr>
          <p:spPr>
            <a:xfrm>
              <a:off x="33121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A25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35" name="object 435"/>
            <p:cNvSpPr/>
            <p:nvPr/>
          </p:nvSpPr>
          <p:spPr>
            <a:xfrm>
              <a:off x="33248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925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36" name="object 436"/>
            <p:cNvSpPr/>
            <p:nvPr/>
          </p:nvSpPr>
          <p:spPr>
            <a:xfrm>
              <a:off x="333756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825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37" name="object 437"/>
            <p:cNvSpPr/>
            <p:nvPr/>
          </p:nvSpPr>
          <p:spPr>
            <a:xfrm>
              <a:off x="33502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724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38" name="object 438"/>
            <p:cNvSpPr/>
            <p:nvPr/>
          </p:nvSpPr>
          <p:spPr>
            <a:xfrm>
              <a:off x="33629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624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39" name="object 439"/>
            <p:cNvSpPr/>
            <p:nvPr/>
          </p:nvSpPr>
          <p:spPr>
            <a:xfrm>
              <a:off x="33756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524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40" name="object 440"/>
            <p:cNvSpPr/>
            <p:nvPr/>
          </p:nvSpPr>
          <p:spPr>
            <a:xfrm>
              <a:off x="33883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424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41" name="object 441"/>
            <p:cNvSpPr/>
            <p:nvPr/>
          </p:nvSpPr>
          <p:spPr>
            <a:xfrm>
              <a:off x="34010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324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42" name="object 442"/>
            <p:cNvSpPr/>
            <p:nvPr/>
          </p:nvSpPr>
          <p:spPr>
            <a:xfrm>
              <a:off x="34137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223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43" name="object 443"/>
            <p:cNvSpPr/>
            <p:nvPr/>
          </p:nvSpPr>
          <p:spPr>
            <a:xfrm>
              <a:off x="34264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123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44" name="object 444"/>
            <p:cNvSpPr/>
            <p:nvPr/>
          </p:nvSpPr>
          <p:spPr>
            <a:xfrm>
              <a:off x="34391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023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45" name="object 445"/>
            <p:cNvSpPr/>
            <p:nvPr/>
          </p:nvSpPr>
          <p:spPr>
            <a:xfrm>
              <a:off x="34518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F23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46" name="object 446"/>
            <p:cNvSpPr/>
            <p:nvPr/>
          </p:nvSpPr>
          <p:spPr>
            <a:xfrm>
              <a:off x="34645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E23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47" name="object 447"/>
            <p:cNvSpPr/>
            <p:nvPr/>
          </p:nvSpPr>
          <p:spPr>
            <a:xfrm>
              <a:off x="34772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D23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48" name="object 448"/>
            <p:cNvSpPr/>
            <p:nvPr/>
          </p:nvSpPr>
          <p:spPr>
            <a:xfrm>
              <a:off x="34899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C22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49" name="object 449"/>
            <p:cNvSpPr/>
            <p:nvPr/>
          </p:nvSpPr>
          <p:spPr>
            <a:xfrm>
              <a:off x="35026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B22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50" name="object 450"/>
            <p:cNvSpPr/>
            <p:nvPr/>
          </p:nvSpPr>
          <p:spPr>
            <a:xfrm>
              <a:off x="35153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A22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51" name="object 451"/>
            <p:cNvSpPr/>
            <p:nvPr/>
          </p:nvSpPr>
          <p:spPr>
            <a:xfrm>
              <a:off x="35280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922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52" name="object 452"/>
            <p:cNvSpPr/>
            <p:nvPr/>
          </p:nvSpPr>
          <p:spPr>
            <a:xfrm>
              <a:off x="35407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822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53" name="object 453"/>
            <p:cNvSpPr/>
            <p:nvPr/>
          </p:nvSpPr>
          <p:spPr>
            <a:xfrm>
              <a:off x="35534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72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54" name="object 454"/>
            <p:cNvSpPr/>
            <p:nvPr/>
          </p:nvSpPr>
          <p:spPr>
            <a:xfrm>
              <a:off x="356742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62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55" name="object 455"/>
            <p:cNvSpPr/>
            <p:nvPr/>
          </p:nvSpPr>
          <p:spPr>
            <a:xfrm>
              <a:off x="3578859" y="6628129"/>
              <a:ext cx="1524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A52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56" name="object 456"/>
            <p:cNvSpPr/>
            <p:nvPr/>
          </p:nvSpPr>
          <p:spPr>
            <a:xfrm>
              <a:off x="359282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42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57" name="object 457"/>
            <p:cNvSpPr/>
            <p:nvPr/>
          </p:nvSpPr>
          <p:spPr>
            <a:xfrm>
              <a:off x="360552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321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58" name="object 458"/>
            <p:cNvSpPr/>
            <p:nvPr/>
          </p:nvSpPr>
          <p:spPr>
            <a:xfrm>
              <a:off x="36182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32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59" name="object 459"/>
            <p:cNvSpPr/>
            <p:nvPr/>
          </p:nvSpPr>
          <p:spPr>
            <a:xfrm>
              <a:off x="36309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22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60" name="object 460"/>
            <p:cNvSpPr/>
            <p:nvPr/>
          </p:nvSpPr>
          <p:spPr>
            <a:xfrm>
              <a:off x="36436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12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61" name="object 461"/>
            <p:cNvSpPr/>
            <p:nvPr/>
          </p:nvSpPr>
          <p:spPr>
            <a:xfrm>
              <a:off x="36563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02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62" name="object 462"/>
            <p:cNvSpPr/>
            <p:nvPr/>
          </p:nvSpPr>
          <p:spPr>
            <a:xfrm>
              <a:off x="36690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F20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63" name="object 463"/>
            <p:cNvSpPr/>
            <p:nvPr/>
          </p:nvSpPr>
          <p:spPr>
            <a:xfrm>
              <a:off x="36817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E1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64" name="object 464"/>
            <p:cNvSpPr/>
            <p:nvPr/>
          </p:nvSpPr>
          <p:spPr>
            <a:xfrm>
              <a:off x="36944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D1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65" name="object 465"/>
            <p:cNvSpPr/>
            <p:nvPr/>
          </p:nvSpPr>
          <p:spPr>
            <a:xfrm>
              <a:off x="37071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C1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66" name="object 466"/>
            <p:cNvSpPr/>
            <p:nvPr/>
          </p:nvSpPr>
          <p:spPr>
            <a:xfrm>
              <a:off x="37198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B1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67" name="object 467"/>
            <p:cNvSpPr/>
            <p:nvPr/>
          </p:nvSpPr>
          <p:spPr>
            <a:xfrm>
              <a:off x="37325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A1F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68" name="object 468"/>
            <p:cNvSpPr/>
            <p:nvPr/>
          </p:nvSpPr>
          <p:spPr>
            <a:xfrm>
              <a:off x="3745230" y="6628129"/>
              <a:ext cx="26670" cy="228600"/>
            </a:xfrm>
            <a:custGeom>
              <a:avLst/>
              <a:gdLst/>
              <a:ahLst/>
              <a:cxnLst/>
              <a:rect l="l" t="t" r="r" b="b"/>
              <a:pathLst>
                <a:path w="26670" h="228600">
                  <a:moveTo>
                    <a:pt x="26670" y="0"/>
                  </a:moveTo>
                  <a:lnTo>
                    <a:pt x="13970" y="0"/>
                  </a:lnTo>
                  <a:lnTo>
                    <a:pt x="12700" y="0"/>
                  </a:lnTo>
                  <a:lnTo>
                    <a:pt x="0" y="0"/>
                  </a:lnTo>
                  <a:lnTo>
                    <a:pt x="0" y="228600"/>
                  </a:lnTo>
                  <a:lnTo>
                    <a:pt x="12700" y="228600"/>
                  </a:lnTo>
                  <a:lnTo>
                    <a:pt x="13970" y="228600"/>
                  </a:lnTo>
                  <a:lnTo>
                    <a:pt x="26670" y="228600"/>
                  </a:lnTo>
                  <a:lnTo>
                    <a:pt x="26670" y="0"/>
                  </a:lnTo>
                  <a:close/>
                </a:path>
              </a:pathLst>
            </a:custGeom>
            <a:solidFill>
              <a:srgbClr val="991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69" name="object 469"/>
            <p:cNvSpPr/>
            <p:nvPr/>
          </p:nvSpPr>
          <p:spPr>
            <a:xfrm>
              <a:off x="37706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71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70" name="object 470"/>
            <p:cNvSpPr/>
            <p:nvPr/>
          </p:nvSpPr>
          <p:spPr>
            <a:xfrm>
              <a:off x="37833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61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71" name="object 471"/>
            <p:cNvSpPr/>
            <p:nvPr/>
          </p:nvSpPr>
          <p:spPr>
            <a:xfrm>
              <a:off x="37960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51E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72" name="object 472"/>
            <p:cNvSpPr/>
            <p:nvPr/>
          </p:nvSpPr>
          <p:spPr>
            <a:xfrm>
              <a:off x="38087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41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73" name="object 473"/>
            <p:cNvSpPr/>
            <p:nvPr/>
          </p:nvSpPr>
          <p:spPr>
            <a:xfrm>
              <a:off x="38214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31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74" name="object 474"/>
            <p:cNvSpPr/>
            <p:nvPr/>
          </p:nvSpPr>
          <p:spPr>
            <a:xfrm>
              <a:off x="38341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21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75" name="object 475"/>
            <p:cNvSpPr/>
            <p:nvPr/>
          </p:nvSpPr>
          <p:spPr>
            <a:xfrm>
              <a:off x="38468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11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76" name="object 476"/>
            <p:cNvSpPr/>
            <p:nvPr/>
          </p:nvSpPr>
          <p:spPr>
            <a:xfrm>
              <a:off x="38595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01D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77" name="object 477"/>
            <p:cNvSpPr/>
            <p:nvPr/>
          </p:nvSpPr>
          <p:spPr>
            <a:xfrm>
              <a:off x="38735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F1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78" name="object 478"/>
            <p:cNvSpPr/>
            <p:nvPr/>
          </p:nvSpPr>
          <p:spPr>
            <a:xfrm>
              <a:off x="38849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E1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79" name="object 479"/>
            <p:cNvSpPr/>
            <p:nvPr/>
          </p:nvSpPr>
          <p:spPr>
            <a:xfrm>
              <a:off x="38989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D1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80" name="object 480"/>
            <p:cNvSpPr/>
            <p:nvPr/>
          </p:nvSpPr>
          <p:spPr>
            <a:xfrm>
              <a:off x="39116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C1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81" name="object 481"/>
            <p:cNvSpPr/>
            <p:nvPr/>
          </p:nvSpPr>
          <p:spPr>
            <a:xfrm>
              <a:off x="39243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B1C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82" name="object 482"/>
            <p:cNvSpPr/>
            <p:nvPr/>
          </p:nvSpPr>
          <p:spPr>
            <a:xfrm>
              <a:off x="39370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A1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83" name="object 483"/>
            <p:cNvSpPr/>
            <p:nvPr/>
          </p:nvSpPr>
          <p:spPr>
            <a:xfrm>
              <a:off x="39497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91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84" name="object 484"/>
            <p:cNvSpPr/>
            <p:nvPr/>
          </p:nvSpPr>
          <p:spPr>
            <a:xfrm>
              <a:off x="39624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81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85" name="object 485"/>
            <p:cNvSpPr/>
            <p:nvPr/>
          </p:nvSpPr>
          <p:spPr>
            <a:xfrm>
              <a:off x="39751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71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86" name="object 486"/>
            <p:cNvSpPr/>
            <p:nvPr/>
          </p:nvSpPr>
          <p:spPr>
            <a:xfrm>
              <a:off x="39878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61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87" name="object 487"/>
            <p:cNvSpPr/>
            <p:nvPr/>
          </p:nvSpPr>
          <p:spPr>
            <a:xfrm>
              <a:off x="40005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51B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88" name="object 488"/>
            <p:cNvSpPr/>
            <p:nvPr/>
          </p:nvSpPr>
          <p:spPr>
            <a:xfrm>
              <a:off x="40132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41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89" name="object 489"/>
            <p:cNvSpPr/>
            <p:nvPr/>
          </p:nvSpPr>
          <p:spPr>
            <a:xfrm>
              <a:off x="40259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31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90" name="object 490"/>
            <p:cNvSpPr/>
            <p:nvPr/>
          </p:nvSpPr>
          <p:spPr>
            <a:xfrm>
              <a:off x="40386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21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91" name="object 491"/>
            <p:cNvSpPr/>
            <p:nvPr/>
          </p:nvSpPr>
          <p:spPr>
            <a:xfrm>
              <a:off x="40513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11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92" name="object 492"/>
            <p:cNvSpPr/>
            <p:nvPr/>
          </p:nvSpPr>
          <p:spPr>
            <a:xfrm>
              <a:off x="40640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01A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93" name="object 493"/>
            <p:cNvSpPr/>
            <p:nvPr/>
          </p:nvSpPr>
          <p:spPr>
            <a:xfrm>
              <a:off x="40767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F1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94" name="object 494"/>
            <p:cNvSpPr/>
            <p:nvPr/>
          </p:nvSpPr>
          <p:spPr>
            <a:xfrm>
              <a:off x="40894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E1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95" name="object 495"/>
            <p:cNvSpPr/>
            <p:nvPr/>
          </p:nvSpPr>
          <p:spPr>
            <a:xfrm>
              <a:off x="41021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D1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96" name="object 496"/>
            <p:cNvSpPr/>
            <p:nvPr/>
          </p:nvSpPr>
          <p:spPr>
            <a:xfrm>
              <a:off x="41148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C1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97" name="object 497"/>
            <p:cNvSpPr/>
            <p:nvPr/>
          </p:nvSpPr>
          <p:spPr>
            <a:xfrm>
              <a:off x="41275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B19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98" name="object 498"/>
            <p:cNvSpPr/>
            <p:nvPr/>
          </p:nvSpPr>
          <p:spPr>
            <a:xfrm>
              <a:off x="41402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A1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99" name="object 499"/>
            <p:cNvSpPr/>
            <p:nvPr/>
          </p:nvSpPr>
          <p:spPr>
            <a:xfrm>
              <a:off x="41529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91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00" name="object 500"/>
            <p:cNvSpPr/>
            <p:nvPr/>
          </p:nvSpPr>
          <p:spPr>
            <a:xfrm>
              <a:off x="416687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781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01" name="object 501"/>
            <p:cNvSpPr/>
            <p:nvPr/>
          </p:nvSpPr>
          <p:spPr>
            <a:xfrm>
              <a:off x="41783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718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02" name="object 502"/>
            <p:cNvSpPr/>
            <p:nvPr/>
          </p:nvSpPr>
          <p:spPr>
            <a:xfrm>
              <a:off x="4191000" y="6628129"/>
              <a:ext cx="0" cy="228600"/>
            </a:xfrm>
            <a:custGeom>
              <a:avLst/>
              <a:gdLst/>
              <a:ahLst/>
              <a:cxnLst/>
              <a:rect l="l" t="t" r="r" b="b"/>
              <a:pathLst>
                <a:path h="228600">
                  <a:moveTo>
                    <a:pt x="0" y="0"/>
                  </a:moveTo>
                  <a:lnTo>
                    <a:pt x="0" y="228600"/>
                  </a:lnTo>
                  <a:lnTo>
                    <a:pt x="0" y="0"/>
                  </a:lnTo>
                  <a:close/>
                </a:path>
              </a:pathLst>
            </a:custGeom>
            <a:solidFill>
              <a:srgbClr val="75170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503" name="object 503"/>
          <p:cNvGrpSpPr/>
          <p:nvPr/>
        </p:nvGrpSpPr>
        <p:grpSpPr>
          <a:xfrm>
            <a:off x="2208530" y="692150"/>
            <a:ext cx="8456930" cy="831850"/>
            <a:chOff x="684530" y="692150"/>
            <a:chExt cx="8456930" cy="831850"/>
          </a:xfrm>
        </p:grpSpPr>
        <p:sp>
          <p:nvSpPr>
            <p:cNvPr id="504" name="object 504"/>
            <p:cNvSpPr/>
            <p:nvPr/>
          </p:nvSpPr>
          <p:spPr>
            <a:xfrm>
              <a:off x="760730" y="1413509"/>
              <a:ext cx="101600" cy="110489"/>
            </a:xfrm>
            <a:custGeom>
              <a:avLst/>
              <a:gdLst/>
              <a:ahLst/>
              <a:cxnLst/>
              <a:rect l="l" t="t" r="r" b="b"/>
              <a:pathLst>
                <a:path w="101600" h="110490">
                  <a:moveTo>
                    <a:pt x="101600" y="0"/>
                  </a:moveTo>
                  <a:lnTo>
                    <a:pt x="53327" y="0"/>
                  </a:lnTo>
                  <a:lnTo>
                    <a:pt x="48260" y="0"/>
                  </a:lnTo>
                  <a:lnTo>
                    <a:pt x="0" y="0"/>
                  </a:lnTo>
                  <a:lnTo>
                    <a:pt x="0" y="110490"/>
                  </a:lnTo>
                  <a:lnTo>
                    <a:pt x="48260" y="110490"/>
                  </a:lnTo>
                  <a:lnTo>
                    <a:pt x="53327" y="110490"/>
                  </a:lnTo>
                  <a:lnTo>
                    <a:pt x="101600" y="110490"/>
                  </a:lnTo>
                  <a:lnTo>
                    <a:pt x="101600"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05" name="object 505"/>
            <p:cNvSpPr/>
            <p:nvPr/>
          </p:nvSpPr>
          <p:spPr>
            <a:xfrm>
              <a:off x="85725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06" name="object 506"/>
            <p:cNvSpPr/>
            <p:nvPr/>
          </p:nvSpPr>
          <p:spPr>
            <a:xfrm>
              <a:off x="90551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07" name="object 507"/>
            <p:cNvSpPr/>
            <p:nvPr/>
          </p:nvSpPr>
          <p:spPr>
            <a:xfrm>
              <a:off x="955040" y="1413509"/>
              <a:ext cx="52069" cy="110489"/>
            </a:xfrm>
            <a:custGeom>
              <a:avLst/>
              <a:gdLst/>
              <a:ahLst/>
              <a:cxnLst/>
              <a:rect l="l" t="t" r="r" b="b"/>
              <a:pathLst>
                <a:path w="52069" h="110490">
                  <a:moveTo>
                    <a:pt x="0" y="110489"/>
                  </a:moveTo>
                  <a:lnTo>
                    <a:pt x="52069" y="110489"/>
                  </a:lnTo>
                  <a:lnTo>
                    <a:pt x="5206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08" name="object 508"/>
            <p:cNvSpPr/>
            <p:nvPr/>
          </p:nvSpPr>
          <p:spPr>
            <a:xfrm>
              <a:off x="100330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09" name="object 509"/>
            <p:cNvSpPr/>
            <p:nvPr/>
          </p:nvSpPr>
          <p:spPr>
            <a:xfrm>
              <a:off x="105156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10" name="object 510"/>
            <p:cNvSpPr/>
            <p:nvPr/>
          </p:nvSpPr>
          <p:spPr>
            <a:xfrm>
              <a:off x="109982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11" name="object 511"/>
            <p:cNvSpPr/>
            <p:nvPr/>
          </p:nvSpPr>
          <p:spPr>
            <a:xfrm>
              <a:off x="1148080" y="1413509"/>
              <a:ext cx="53340" cy="110489"/>
            </a:xfrm>
            <a:custGeom>
              <a:avLst/>
              <a:gdLst/>
              <a:ahLst/>
              <a:cxnLst/>
              <a:rect l="l" t="t" r="r" b="b"/>
              <a:pathLst>
                <a:path w="53340"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12" name="object 512"/>
            <p:cNvSpPr/>
            <p:nvPr/>
          </p:nvSpPr>
          <p:spPr>
            <a:xfrm>
              <a:off x="1197610" y="1413509"/>
              <a:ext cx="52069" cy="110489"/>
            </a:xfrm>
            <a:custGeom>
              <a:avLst/>
              <a:gdLst/>
              <a:ahLst/>
              <a:cxnLst/>
              <a:rect l="l" t="t" r="r" b="b"/>
              <a:pathLst>
                <a:path w="52069" h="110490">
                  <a:moveTo>
                    <a:pt x="0" y="110489"/>
                  </a:moveTo>
                  <a:lnTo>
                    <a:pt x="52070" y="110489"/>
                  </a:lnTo>
                  <a:lnTo>
                    <a:pt x="5207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13" name="object 513"/>
            <p:cNvSpPr/>
            <p:nvPr/>
          </p:nvSpPr>
          <p:spPr>
            <a:xfrm>
              <a:off x="1245870" y="1413509"/>
              <a:ext cx="52069" cy="110489"/>
            </a:xfrm>
            <a:custGeom>
              <a:avLst/>
              <a:gdLst/>
              <a:ahLst/>
              <a:cxnLst/>
              <a:rect l="l" t="t" r="r" b="b"/>
              <a:pathLst>
                <a:path w="52069" h="110490">
                  <a:moveTo>
                    <a:pt x="0" y="110489"/>
                  </a:moveTo>
                  <a:lnTo>
                    <a:pt x="52070" y="110489"/>
                  </a:lnTo>
                  <a:lnTo>
                    <a:pt x="5207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14" name="object 514"/>
            <p:cNvSpPr/>
            <p:nvPr/>
          </p:nvSpPr>
          <p:spPr>
            <a:xfrm>
              <a:off x="1294130" y="1413509"/>
              <a:ext cx="53340" cy="110489"/>
            </a:xfrm>
            <a:custGeom>
              <a:avLst/>
              <a:gdLst/>
              <a:ahLst/>
              <a:cxnLst/>
              <a:rect l="l" t="t" r="r" b="b"/>
              <a:pathLst>
                <a:path w="53340"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15" name="object 515"/>
            <p:cNvSpPr/>
            <p:nvPr/>
          </p:nvSpPr>
          <p:spPr>
            <a:xfrm>
              <a:off x="134239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16" name="object 516"/>
            <p:cNvSpPr/>
            <p:nvPr/>
          </p:nvSpPr>
          <p:spPr>
            <a:xfrm>
              <a:off x="139065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17" name="object 517"/>
            <p:cNvSpPr/>
            <p:nvPr/>
          </p:nvSpPr>
          <p:spPr>
            <a:xfrm>
              <a:off x="143891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18" name="object 518"/>
            <p:cNvSpPr/>
            <p:nvPr/>
          </p:nvSpPr>
          <p:spPr>
            <a:xfrm>
              <a:off x="148717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19" name="object 519"/>
            <p:cNvSpPr/>
            <p:nvPr/>
          </p:nvSpPr>
          <p:spPr>
            <a:xfrm>
              <a:off x="1536700" y="1413509"/>
              <a:ext cx="52069" cy="110489"/>
            </a:xfrm>
            <a:custGeom>
              <a:avLst/>
              <a:gdLst/>
              <a:ahLst/>
              <a:cxnLst/>
              <a:rect l="l" t="t" r="r" b="b"/>
              <a:pathLst>
                <a:path w="52069" h="110490">
                  <a:moveTo>
                    <a:pt x="0" y="110489"/>
                  </a:moveTo>
                  <a:lnTo>
                    <a:pt x="52069" y="110489"/>
                  </a:lnTo>
                  <a:lnTo>
                    <a:pt x="5206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20" name="object 520"/>
            <p:cNvSpPr/>
            <p:nvPr/>
          </p:nvSpPr>
          <p:spPr>
            <a:xfrm>
              <a:off x="1584960" y="1413509"/>
              <a:ext cx="52069" cy="110489"/>
            </a:xfrm>
            <a:custGeom>
              <a:avLst/>
              <a:gdLst/>
              <a:ahLst/>
              <a:cxnLst/>
              <a:rect l="l" t="t" r="r" b="b"/>
              <a:pathLst>
                <a:path w="52069" h="110490">
                  <a:moveTo>
                    <a:pt x="0" y="110489"/>
                  </a:moveTo>
                  <a:lnTo>
                    <a:pt x="52070" y="110489"/>
                  </a:lnTo>
                  <a:lnTo>
                    <a:pt x="5207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21" name="object 521"/>
            <p:cNvSpPr/>
            <p:nvPr/>
          </p:nvSpPr>
          <p:spPr>
            <a:xfrm>
              <a:off x="1633219"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22" name="object 522"/>
            <p:cNvSpPr/>
            <p:nvPr/>
          </p:nvSpPr>
          <p:spPr>
            <a:xfrm>
              <a:off x="168148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23" name="object 523"/>
            <p:cNvSpPr/>
            <p:nvPr/>
          </p:nvSpPr>
          <p:spPr>
            <a:xfrm>
              <a:off x="172974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24" name="object 524"/>
            <p:cNvSpPr/>
            <p:nvPr/>
          </p:nvSpPr>
          <p:spPr>
            <a:xfrm>
              <a:off x="1778000" y="1413509"/>
              <a:ext cx="101600" cy="110489"/>
            </a:xfrm>
            <a:custGeom>
              <a:avLst/>
              <a:gdLst/>
              <a:ahLst/>
              <a:cxnLst/>
              <a:rect l="l" t="t" r="r" b="b"/>
              <a:pathLst>
                <a:path w="101600" h="110490">
                  <a:moveTo>
                    <a:pt x="101600" y="0"/>
                  </a:moveTo>
                  <a:lnTo>
                    <a:pt x="53340" y="0"/>
                  </a:lnTo>
                  <a:lnTo>
                    <a:pt x="49530" y="0"/>
                  </a:lnTo>
                  <a:lnTo>
                    <a:pt x="0" y="0"/>
                  </a:lnTo>
                  <a:lnTo>
                    <a:pt x="0" y="110490"/>
                  </a:lnTo>
                  <a:lnTo>
                    <a:pt x="49530" y="110490"/>
                  </a:lnTo>
                  <a:lnTo>
                    <a:pt x="53340" y="110490"/>
                  </a:lnTo>
                  <a:lnTo>
                    <a:pt x="101600" y="110490"/>
                  </a:lnTo>
                  <a:lnTo>
                    <a:pt x="101600"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25" name="object 525"/>
            <p:cNvSpPr/>
            <p:nvPr/>
          </p:nvSpPr>
          <p:spPr>
            <a:xfrm>
              <a:off x="187579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26" name="object 526"/>
            <p:cNvSpPr/>
            <p:nvPr/>
          </p:nvSpPr>
          <p:spPr>
            <a:xfrm>
              <a:off x="192405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27" name="object 527"/>
            <p:cNvSpPr/>
            <p:nvPr/>
          </p:nvSpPr>
          <p:spPr>
            <a:xfrm>
              <a:off x="197231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28" name="object 528"/>
            <p:cNvSpPr/>
            <p:nvPr/>
          </p:nvSpPr>
          <p:spPr>
            <a:xfrm>
              <a:off x="2020569"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29" name="object 529"/>
            <p:cNvSpPr/>
            <p:nvPr/>
          </p:nvSpPr>
          <p:spPr>
            <a:xfrm>
              <a:off x="206883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30" name="object 530"/>
            <p:cNvSpPr/>
            <p:nvPr/>
          </p:nvSpPr>
          <p:spPr>
            <a:xfrm>
              <a:off x="211709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31" name="object 531"/>
            <p:cNvSpPr/>
            <p:nvPr/>
          </p:nvSpPr>
          <p:spPr>
            <a:xfrm>
              <a:off x="2166619" y="1413509"/>
              <a:ext cx="52069" cy="110489"/>
            </a:xfrm>
            <a:custGeom>
              <a:avLst/>
              <a:gdLst/>
              <a:ahLst/>
              <a:cxnLst/>
              <a:rect l="l" t="t" r="r" b="b"/>
              <a:pathLst>
                <a:path w="52069" h="110490">
                  <a:moveTo>
                    <a:pt x="0" y="110489"/>
                  </a:moveTo>
                  <a:lnTo>
                    <a:pt x="52069" y="110489"/>
                  </a:lnTo>
                  <a:lnTo>
                    <a:pt x="5206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32" name="object 532"/>
            <p:cNvSpPr/>
            <p:nvPr/>
          </p:nvSpPr>
          <p:spPr>
            <a:xfrm>
              <a:off x="221488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33" name="object 533"/>
            <p:cNvSpPr/>
            <p:nvPr/>
          </p:nvSpPr>
          <p:spPr>
            <a:xfrm>
              <a:off x="226314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34" name="object 534"/>
            <p:cNvSpPr/>
            <p:nvPr/>
          </p:nvSpPr>
          <p:spPr>
            <a:xfrm>
              <a:off x="231140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35" name="object 535"/>
            <p:cNvSpPr/>
            <p:nvPr/>
          </p:nvSpPr>
          <p:spPr>
            <a:xfrm>
              <a:off x="235965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36" name="object 536"/>
            <p:cNvSpPr/>
            <p:nvPr/>
          </p:nvSpPr>
          <p:spPr>
            <a:xfrm>
              <a:off x="2407919"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37" name="object 537"/>
            <p:cNvSpPr/>
            <p:nvPr/>
          </p:nvSpPr>
          <p:spPr>
            <a:xfrm>
              <a:off x="245618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38" name="object 538"/>
            <p:cNvSpPr/>
            <p:nvPr/>
          </p:nvSpPr>
          <p:spPr>
            <a:xfrm>
              <a:off x="250570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39" name="object 539"/>
            <p:cNvSpPr/>
            <p:nvPr/>
          </p:nvSpPr>
          <p:spPr>
            <a:xfrm>
              <a:off x="2553969"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40" name="object 540"/>
            <p:cNvSpPr/>
            <p:nvPr/>
          </p:nvSpPr>
          <p:spPr>
            <a:xfrm>
              <a:off x="260223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41" name="object 541"/>
            <p:cNvSpPr/>
            <p:nvPr/>
          </p:nvSpPr>
          <p:spPr>
            <a:xfrm>
              <a:off x="265049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42" name="object 542"/>
            <p:cNvSpPr/>
            <p:nvPr/>
          </p:nvSpPr>
          <p:spPr>
            <a:xfrm>
              <a:off x="269875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43" name="object 543"/>
            <p:cNvSpPr/>
            <p:nvPr/>
          </p:nvSpPr>
          <p:spPr>
            <a:xfrm>
              <a:off x="274700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44" name="object 544"/>
            <p:cNvSpPr/>
            <p:nvPr/>
          </p:nvSpPr>
          <p:spPr>
            <a:xfrm>
              <a:off x="2796540" y="1413509"/>
              <a:ext cx="52069" cy="110489"/>
            </a:xfrm>
            <a:custGeom>
              <a:avLst/>
              <a:gdLst/>
              <a:ahLst/>
              <a:cxnLst/>
              <a:rect l="l" t="t" r="r" b="b"/>
              <a:pathLst>
                <a:path w="52069" h="110490">
                  <a:moveTo>
                    <a:pt x="0" y="110489"/>
                  </a:moveTo>
                  <a:lnTo>
                    <a:pt x="52070" y="110489"/>
                  </a:lnTo>
                  <a:lnTo>
                    <a:pt x="5207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45" name="object 545"/>
            <p:cNvSpPr/>
            <p:nvPr/>
          </p:nvSpPr>
          <p:spPr>
            <a:xfrm>
              <a:off x="284480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46" name="object 546"/>
            <p:cNvSpPr/>
            <p:nvPr/>
          </p:nvSpPr>
          <p:spPr>
            <a:xfrm>
              <a:off x="289305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47" name="object 547"/>
            <p:cNvSpPr/>
            <p:nvPr/>
          </p:nvSpPr>
          <p:spPr>
            <a:xfrm>
              <a:off x="2941319"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48" name="object 548"/>
            <p:cNvSpPr/>
            <p:nvPr/>
          </p:nvSpPr>
          <p:spPr>
            <a:xfrm>
              <a:off x="298958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49" name="object 549"/>
            <p:cNvSpPr/>
            <p:nvPr/>
          </p:nvSpPr>
          <p:spPr>
            <a:xfrm>
              <a:off x="303784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50" name="object 550"/>
            <p:cNvSpPr/>
            <p:nvPr/>
          </p:nvSpPr>
          <p:spPr>
            <a:xfrm>
              <a:off x="308610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51" name="object 551"/>
            <p:cNvSpPr/>
            <p:nvPr/>
          </p:nvSpPr>
          <p:spPr>
            <a:xfrm>
              <a:off x="3135630" y="1413509"/>
              <a:ext cx="52069" cy="110489"/>
            </a:xfrm>
            <a:custGeom>
              <a:avLst/>
              <a:gdLst/>
              <a:ahLst/>
              <a:cxnLst/>
              <a:rect l="l" t="t" r="r" b="b"/>
              <a:pathLst>
                <a:path w="52069" h="110490">
                  <a:moveTo>
                    <a:pt x="0" y="110489"/>
                  </a:moveTo>
                  <a:lnTo>
                    <a:pt x="52069" y="110489"/>
                  </a:lnTo>
                  <a:lnTo>
                    <a:pt x="5206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52" name="object 552"/>
            <p:cNvSpPr/>
            <p:nvPr/>
          </p:nvSpPr>
          <p:spPr>
            <a:xfrm>
              <a:off x="318389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53" name="object 553"/>
            <p:cNvSpPr/>
            <p:nvPr/>
          </p:nvSpPr>
          <p:spPr>
            <a:xfrm>
              <a:off x="323215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54" name="object 554"/>
            <p:cNvSpPr/>
            <p:nvPr/>
          </p:nvSpPr>
          <p:spPr>
            <a:xfrm>
              <a:off x="328040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55" name="object 555"/>
            <p:cNvSpPr/>
            <p:nvPr/>
          </p:nvSpPr>
          <p:spPr>
            <a:xfrm>
              <a:off x="332866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56" name="object 556"/>
            <p:cNvSpPr/>
            <p:nvPr/>
          </p:nvSpPr>
          <p:spPr>
            <a:xfrm>
              <a:off x="337693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57" name="object 557"/>
            <p:cNvSpPr/>
            <p:nvPr/>
          </p:nvSpPr>
          <p:spPr>
            <a:xfrm>
              <a:off x="342519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58" name="object 558"/>
            <p:cNvSpPr/>
            <p:nvPr/>
          </p:nvSpPr>
          <p:spPr>
            <a:xfrm>
              <a:off x="3474719" y="1413509"/>
              <a:ext cx="52069" cy="110489"/>
            </a:xfrm>
            <a:custGeom>
              <a:avLst/>
              <a:gdLst/>
              <a:ahLst/>
              <a:cxnLst/>
              <a:rect l="l" t="t" r="r" b="b"/>
              <a:pathLst>
                <a:path w="52070" h="110490">
                  <a:moveTo>
                    <a:pt x="0" y="110489"/>
                  </a:moveTo>
                  <a:lnTo>
                    <a:pt x="52069" y="110489"/>
                  </a:lnTo>
                  <a:lnTo>
                    <a:pt x="5206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59" name="object 559"/>
            <p:cNvSpPr/>
            <p:nvPr/>
          </p:nvSpPr>
          <p:spPr>
            <a:xfrm>
              <a:off x="352298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60" name="object 560"/>
            <p:cNvSpPr/>
            <p:nvPr/>
          </p:nvSpPr>
          <p:spPr>
            <a:xfrm>
              <a:off x="357124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61" name="object 561"/>
            <p:cNvSpPr/>
            <p:nvPr/>
          </p:nvSpPr>
          <p:spPr>
            <a:xfrm>
              <a:off x="361950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62" name="object 562"/>
            <p:cNvSpPr/>
            <p:nvPr/>
          </p:nvSpPr>
          <p:spPr>
            <a:xfrm>
              <a:off x="366775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63" name="object 563"/>
            <p:cNvSpPr/>
            <p:nvPr/>
          </p:nvSpPr>
          <p:spPr>
            <a:xfrm>
              <a:off x="371601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64" name="object 564"/>
            <p:cNvSpPr/>
            <p:nvPr/>
          </p:nvSpPr>
          <p:spPr>
            <a:xfrm>
              <a:off x="376428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65" name="object 565"/>
            <p:cNvSpPr/>
            <p:nvPr/>
          </p:nvSpPr>
          <p:spPr>
            <a:xfrm>
              <a:off x="381254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66" name="object 566"/>
            <p:cNvSpPr/>
            <p:nvPr/>
          </p:nvSpPr>
          <p:spPr>
            <a:xfrm>
              <a:off x="3862069" y="1413509"/>
              <a:ext cx="52069" cy="110489"/>
            </a:xfrm>
            <a:custGeom>
              <a:avLst/>
              <a:gdLst/>
              <a:ahLst/>
              <a:cxnLst/>
              <a:rect l="l" t="t" r="r" b="b"/>
              <a:pathLst>
                <a:path w="52070" h="110490">
                  <a:moveTo>
                    <a:pt x="0" y="110489"/>
                  </a:moveTo>
                  <a:lnTo>
                    <a:pt x="52069" y="110489"/>
                  </a:lnTo>
                  <a:lnTo>
                    <a:pt x="5206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67" name="object 567"/>
            <p:cNvSpPr/>
            <p:nvPr/>
          </p:nvSpPr>
          <p:spPr>
            <a:xfrm>
              <a:off x="391033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68" name="object 568"/>
            <p:cNvSpPr/>
            <p:nvPr/>
          </p:nvSpPr>
          <p:spPr>
            <a:xfrm>
              <a:off x="395858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69" name="object 569"/>
            <p:cNvSpPr/>
            <p:nvPr/>
          </p:nvSpPr>
          <p:spPr>
            <a:xfrm>
              <a:off x="400685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70" name="object 570"/>
            <p:cNvSpPr/>
            <p:nvPr/>
          </p:nvSpPr>
          <p:spPr>
            <a:xfrm>
              <a:off x="405510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71" name="object 571"/>
            <p:cNvSpPr/>
            <p:nvPr/>
          </p:nvSpPr>
          <p:spPr>
            <a:xfrm>
              <a:off x="410337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72" name="object 572"/>
            <p:cNvSpPr/>
            <p:nvPr/>
          </p:nvSpPr>
          <p:spPr>
            <a:xfrm>
              <a:off x="415163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73" name="object 573"/>
            <p:cNvSpPr/>
            <p:nvPr/>
          </p:nvSpPr>
          <p:spPr>
            <a:xfrm>
              <a:off x="4201159" y="1413509"/>
              <a:ext cx="52069" cy="110489"/>
            </a:xfrm>
            <a:custGeom>
              <a:avLst/>
              <a:gdLst/>
              <a:ahLst/>
              <a:cxnLst/>
              <a:rect l="l" t="t" r="r" b="b"/>
              <a:pathLst>
                <a:path w="52070" h="110490">
                  <a:moveTo>
                    <a:pt x="0" y="110489"/>
                  </a:moveTo>
                  <a:lnTo>
                    <a:pt x="52069" y="110489"/>
                  </a:lnTo>
                  <a:lnTo>
                    <a:pt x="5206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74" name="object 574"/>
            <p:cNvSpPr/>
            <p:nvPr/>
          </p:nvSpPr>
          <p:spPr>
            <a:xfrm>
              <a:off x="4249420" y="1413509"/>
              <a:ext cx="101600" cy="110489"/>
            </a:xfrm>
            <a:custGeom>
              <a:avLst/>
              <a:gdLst/>
              <a:ahLst/>
              <a:cxnLst/>
              <a:rect l="l" t="t" r="r" b="b"/>
              <a:pathLst>
                <a:path w="101600" h="110490">
                  <a:moveTo>
                    <a:pt x="101600" y="0"/>
                  </a:moveTo>
                  <a:lnTo>
                    <a:pt x="53340" y="0"/>
                  </a:lnTo>
                  <a:lnTo>
                    <a:pt x="48260" y="0"/>
                  </a:lnTo>
                  <a:lnTo>
                    <a:pt x="0" y="0"/>
                  </a:lnTo>
                  <a:lnTo>
                    <a:pt x="0" y="110490"/>
                  </a:lnTo>
                  <a:lnTo>
                    <a:pt x="48260" y="110490"/>
                  </a:lnTo>
                  <a:lnTo>
                    <a:pt x="53340" y="110490"/>
                  </a:lnTo>
                  <a:lnTo>
                    <a:pt x="101600" y="110490"/>
                  </a:lnTo>
                  <a:lnTo>
                    <a:pt x="101600"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75" name="object 575"/>
            <p:cNvSpPr/>
            <p:nvPr/>
          </p:nvSpPr>
          <p:spPr>
            <a:xfrm>
              <a:off x="434593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76" name="object 576"/>
            <p:cNvSpPr/>
            <p:nvPr/>
          </p:nvSpPr>
          <p:spPr>
            <a:xfrm>
              <a:off x="439420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77" name="object 577"/>
            <p:cNvSpPr/>
            <p:nvPr/>
          </p:nvSpPr>
          <p:spPr>
            <a:xfrm>
              <a:off x="4443730" y="1413509"/>
              <a:ext cx="52069" cy="110489"/>
            </a:xfrm>
            <a:custGeom>
              <a:avLst/>
              <a:gdLst/>
              <a:ahLst/>
              <a:cxnLst/>
              <a:rect l="l" t="t" r="r" b="b"/>
              <a:pathLst>
                <a:path w="52070" h="110490">
                  <a:moveTo>
                    <a:pt x="0" y="110489"/>
                  </a:moveTo>
                  <a:lnTo>
                    <a:pt x="52070" y="110489"/>
                  </a:lnTo>
                  <a:lnTo>
                    <a:pt x="5207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78" name="object 578"/>
            <p:cNvSpPr/>
            <p:nvPr/>
          </p:nvSpPr>
          <p:spPr>
            <a:xfrm>
              <a:off x="4491989" y="1413509"/>
              <a:ext cx="52069" cy="110489"/>
            </a:xfrm>
            <a:custGeom>
              <a:avLst/>
              <a:gdLst/>
              <a:ahLst/>
              <a:cxnLst/>
              <a:rect l="l" t="t" r="r" b="b"/>
              <a:pathLst>
                <a:path w="52070" h="110490">
                  <a:moveTo>
                    <a:pt x="0" y="110489"/>
                  </a:moveTo>
                  <a:lnTo>
                    <a:pt x="52070" y="110489"/>
                  </a:lnTo>
                  <a:lnTo>
                    <a:pt x="5207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79" name="object 579"/>
            <p:cNvSpPr/>
            <p:nvPr/>
          </p:nvSpPr>
          <p:spPr>
            <a:xfrm>
              <a:off x="454025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80" name="object 580"/>
            <p:cNvSpPr/>
            <p:nvPr/>
          </p:nvSpPr>
          <p:spPr>
            <a:xfrm>
              <a:off x="458850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81" name="object 581"/>
            <p:cNvSpPr/>
            <p:nvPr/>
          </p:nvSpPr>
          <p:spPr>
            <a:xfrm>
              <a:off x="463677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82" name="object 582"/>
            <p:cNvSpPr/>
            <p:nvPr/>
          </p:nvSpPr>
          <p:spPr>
            <a:xfrm>
              <a:off x="468503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83" name="object 583"/>
            <p:cNvSpPr/>
            <p:nvPr/>
          </p:nvSpPr>
          <p:spPr>
            <a:xfrm>
              <a:off x="473328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84" name="object 584"/>
            <p:cNvSpPr/>
            <p:nvPr/>
          </p:nvSpPr>
          <p:spPr>
            <a:xfrm>
              <a:off x="4782820" y="1413509"/>
              <a:ext cx="52069" cy="110489"/>
            </a:xfrm>
            <a:custGeom>
              <a:avLst/>
              <a:gdLst/>
              <a:ahLst/>
              <a:cxnLst/>
              <a:rect l="l" t="t" r="r" b="b"/>
              <a:pathLst>
                <a:path w="52070" h="110490">
                  <a:moveTo>
                    <a:pt x="0" y="110489"/>
                  </a:moveTo>
                  <a:lnTo>
                    <a:pt x="52069" y="110489"/>
                  </a:lnTo>
                  <a:lnTo>
                    <a:pt x="5206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85" name="object 585"/>
            <p:cNvSpPr/>
            <p:nvPr/>
          </p:nvSpPr>
          <p:spPr>
            <a:xfrm>
              <a:off x="4831080" y="1413509"/>
              <a:ext cx="52069" cy="110489"/>
            </a:xfrm>
            <a:custGeom>
              <a:avLst/>
              <a:gdLst/>
              <a:ahLst/>
              <a:cxnLst/>
              <a:rect l="l" t="t" r="r" b="b"/>
              <a:pathLst>
                <a:path w="52070" h="110490">
                  <a:moveTo>
                    <a:pt x="0" y="110489"/>
                  </a:moveTo>
                  <a:lnTo>
                    <a:pt x="52070" y="110489"/>
                  </a:lnTo>
                  <a:lnTo>
                    <a:pt x="5207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86" name="object 586"/>
            <p:cNvSpPr/>
            <p:nvPr/>
          </p:nvSpPr>
          <p:spPr>
            <a:xfrm>
              <a:off x="487933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87" name="object 587"/>
            <p:cNvSpPr/>
            <p:nvPr/>
          </p:nvSpPr>
          <p:spPr>
            <a:xfrm>
              <a:off x="492760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88" name="object 588"/>
            <p:cNvSpPr/>
            <p:nvPr/>
          </p:nvSpPr>
          <p:spPr>
            <a:xfrm>
              <a:off x="497585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89" name="object 589"/>
            <p:cNvSpPr/>
            <p:nvPr/>
          </p:nvSpPr>
          <p:spPr>
            <a:xfrm>
              <a:off x="502412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90" name="object 590"/>
            <p:cNvSpPr/>
            <p:nvPr/>
          </p:nvSpPr>
          <p:spPr>
            <a:xfrm>
              <a:off x="507238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91" name="object 591"/>
            <p:cNvSpPr/>
            <p:nvPr/>
          </p:nvSpPr>
          <p:spPr>
            <a:xfrm>
              <a:off x="512190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92" name="object 592"/>
            <p:cNvSpPr/>
            <p:nvPr/>
          </p:nvSpPr>
          <p:spPr>
            <a:xfrm>
              <a:off x="517017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93" name="object 593"/>
            <p:cNvSpPr/>
            <p:nvPr/>
          </p:nvSpPr>
          <p:spPr>
            <a:xfrm>
              <a:off x="521843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94" name="object 594"/>
            <p:cNvSpPr/>
            <p:nvPr/>
          </p:nvSpPr>
          <p:spPr>
            <a:xfrm>
              <a:off x="526668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95" name="object 595"/>
            <p:cNvSpPr/>
            <p:nvPr/>
          </p:nvSpPr>
          <p:spPr>
            <a:xfrm>
              <a:off x="531495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96" name="object 596"/>
            <p:cNvSpPr/>
            <p:nvPr/>
          </p:nvSpPr>
          <p:spPr>
            <a:xfrm>
              <a:off x="536320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97" name="object 597"/>
            <p:cNvSpPr/>
            <p:nvPr/>
          </p:nvSpPr>
          <p:spPr>
            <a:xfrm>
              <a:off x="5412739" y="1413509"/>
              <a:ext cx="52069" cy="110489"/>
            </a:xfrm>
            <a:custGeom>
              <a:avLst/>
              <a:gdLst/>
              <a:ahLst/>
              <a:cxnLst/>
              <a:rect l="l" t="t" r="r" b="b"/>
              <a:pathLst>
                <a:path w="52070" h="110490">
                  <a:moveTo>
                    <a:pt x="0" y="110489"/>
                  </a:moveTo>
                  <a:lnTo>
                    <a:pt x="52070" y="110489"/>
                  </a:lnTo>
                  <a:lnTo>
                    <a:pt x="5207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98" name="object 598"/>
            <p:cNvSpPr/>
            <p:nvPr/>
          </p:nvSpPr>
          <p:spPr>
            <a:xfrm>
              <a:off x="546100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99" name="object 599"/>
            <p:cNvSpPr/>
            <p:nvPr/>
          </p:nvSpPr>
          <p:spPr>
            <a:xfrm>
              <a:off x="550925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00" name="object 600"/>
            <p:cNvSpPr/>
            <p:nvPr/>
          </p:nvSpPr>
          <p:spPr>
            <a:xfrm>
              <a:off x="555752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01" name="object 601"/>
            <p:cNvSpPr/>
            <p:nvPr/>
          </p:nvSpPr>
          <p:spPr>
            <a:xfrm>
              <a:off x="560578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02" name="object 602"/>
            <p:cNvSpPr/>
            <p:nvPr/>
          </p:nvSpPr>
          <p:spPr>
            <a:xfrm>
              <a:off x="565403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03" name="object 603"/>
            <p:cNvSpPr/>
            <p:nvPr/>
          </p:nvSpPr>
          <p:spPr>
            <a:xfrm>
              <a:off x="570230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04" name="object 604"/>
            <p:cNvSpPr/>
            <p:nvPr/>
          </p:nvSpPr>
          <p:spPr>
            <a:xfrm>
              <a:off x="5751830" y="1413509"/>
              <a:ext cx="52069" cy="110489"/>
            </a:xfrm>
            <a:custGeom>
              <a:avLst/>
              <a:gdLst/>
              <a:ahLst/>
              <a:cxnLst/>
              <a:rect l="l" t="t" r="r" b="b"/>
              <a:pathLst>
                <a:path w="52070" h="110490">
                  <a:moveTo>
                    <a:pt x="0" y="110489"/>
                  </a:moveTo>
                  <a:lnTo>
                    <a:pt x="52070" y="110489"/>
                  </a:lnTo>
                  <a:lnTo>
                    <a:pt x="5207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05" name="object 605"/>
            <p:cNvSpPr/>
            <p:nvPr/>
          </p:nvSpPr>
          <p:spPr>
            <a:xfrm>
              <a:off x="580008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06" name="object 606"/>
            <p:cNvSpPr/>
            <p:nvPr/>
          </p:nvSpPr>
          <p:spPr>
            <a:xfrm>
              <a:off x="584835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07" name="object 607"/>
            <p:cNvSpPr/>
            <p:nvPr/>
          </p:nvSpPr>
          <p:spPr>
            <a:xfrm>
              <a:off x="589660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08" name="object 608"/>
            <p:cNvSpPr/>
            <p:nvPr/>
          </p:nvSpPr>
          <p:spPr>
            <a:xfrm>
              <a:off x="594487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09" name="object 609"/>
            <p:cNvSpPr/>
            <p:nvPr/>
          </p:nvSpPr>
          <p:spPr>
            <a:xfrm>
              <a:off x="599313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10" name="object 610"/>
            <p:cNvSpPr/>
            <p:nvPr/>
          </p:nvSpPr>
          <p:spPr>
            <a:xfrm>
              <a:off x="604138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11" name="object 611"/>
            <p:cNvSpPr/>
            <p:nvPr/>
          </p:nvSpPr>
          <p:spPr>
            <a:xfrm>
              <a:off x="609092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12" name="object 612"/>
            <p:cNvSpPr/>
            <p:nvPr/>
          </p:nvSpPr>
          <p:spPr>
            <a:xfrm>
              <a:off x="6139180" y="1413509"/>
              <a:ext cx="53340" cy="110489"/>
            </a:xfrm>
            <a:custGeom>
              <a:avLst/>
              <a:gdLst/>
              <a:ahLst/>
              <a:cxnLst/>
              <a:rect l="l" t="t" r="r" b="b"/>
              <a:pathLst>
                <a:path w="53339"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13" name="object 613"/>
            <p:cNvSpPr/>
            <p:nvPr/>
          </p:nvSpPr>
          <p:spPr>
            <a:xfrm>
              <a:off x="618743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14" name="object 614"/>
            <p:cNvSpPr/>
            <p:nvPr/>
          </p:nvSpPr>
          <p:spPr>
            <a:xfrm>
              <a:off x="623570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15" name="object 615"/>
            <p:cNvSpPr/>
            <p:nvPr/>
          </p:nvSpPr>
          <p:spPr>
            <a:xfrm>
              <a:off x="628395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16" name="object 616"/>
            <p:cNvSpPr/>
            <p:nvPr/>
          </p:nvSpPr>
          <p:spPr>
            <a:xfrm>
              <a:off x="6332220"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17" name="object 617"/>
            <p:cNvSpPr/>
            <p:nvPr/>
          </p:nvSpPr>
          <p:spPr>
            <a:xfrm>
              <a:off x="6381750" y="1413509"/>
              <a:ext cx="52069" cy="110489"/>
            </a:xfrm>
            <a:custGeom>
              <a:avLst/>
              <a:gdLst/>
              <a:ahLst/>
              <a:cxnLst/>
              <a:rect l="l" t="t" r="r" b="b"/>
              <a:pathLst>
                <a:path w="52070" h="110490">
                  <a:moveTo>
                    <a:pt x="0" y="110489"/>
                  </a:moveTo>
                  <a:lnTo>
                    <a:pt x="52070" y="110489"/>
                  </a:lnTo>
                  <a:lnTo>
                    <a:pt x="5207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18" name="object 618"/>
            <p:cNvSpPr/>
            <p:nvPr/>
          </p:nvSpPr>
          <p:spPr>
            <a:xfrm>
              <a:off x="6430009" y="1413509"/>
              <a:ext cx="53340" cy="110489"/>
            </a:xfrm>
            <a:custGeom>
              <a:avLst/>
              <a:gdLst/>
              <a:ahLst/>
              <a:cxnLst/>
              <a:rect l="l" t="t" r="r" b="b"/>
              <a:pathLst>
                <a:path w="53339"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19" name="object 619"/>
            <p:cNvSpPr/>
            <p:nvPr/>
          </p:nvSpPr>
          <p:spPr>
            <a:xfrm>
              <a:off x="6478270" y="1413509"/>
              <a:ext cx="53340" cy="110489"/>
            </a:xfrm>
            <a:custGeom>
              <a:avLst/>
              <a:gdLst/>
              <a:ahLst/>
              <a:cxnLst/>
              <a:rect l="l" t="t" r="r" b="b"/>
              <a:pathLst>
                <a:path w="53340"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20" name="object 620"/>
            <p:cNvSpPr/>
            <p:nvPr/>
          </p:nvSpPr>
          <p:spPr>
            <a:xfrm>
              <a:off x="652653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21" name="object 621"/>
            <p:cNvSpPr/>
            <p:nvPr/>
          </p:nvSpPr>
          <p:spPr>
            <a:xfrm>
              <a:off x="6574789" y="1413509"/>
              <a:ext cx="53340" cy="110489"/>
            </a:xfrm>
            <a:custGeom>
              <a:avLst/>
              <a:gdLst/>
              <a:ahLst/>
              <a:cxnLst/>
              <a:rect l="l" t="t" r="r" b="b"/>
              <a:pathLst>
                <a:path w="53340"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22" name="object 622"/>
            <p:cNvSpPr/>
            <p:nvPr/>
          </p:nvSpPr>
          <p:spPr>
            <a:xfrm>
              <a:off x="662305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23" name="object 623"/>
            <p:cNvSpPr/>
            <p:nvPr/>
          </p:nvSpPr>
          <p:spPr>
            <a:xfrm>
              <a:off x="6671309"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24" name="object 624"/>
            <p:cNvSpPr/>
            <p:nvPr/>
          </p:nvSpPr>
          <p:spPr>
            <a:xfrm>
              <a:off x="6720839" y="1413509"/>
              <a:ext cx="52069" cy="110489"/>
            </a:xfrm>
            <a:custGeom>
              <a:avLst/>
              <a:gdLst/>
              <a:ahLst/>
              <a:cxnLst/>
              <a:rect l="l" t="t" r="r" b="b"/>
              <a:pathLst>
                <a:path w="52070" h="110490">
                  <a:moveTo>
                    <a:pt x="0" y="110489"/>
                  </a:moveTo>
                  <a:lnTo>
                    <a:pt x="52069" y="110489"/>
                  </a:lnTo>
                  <a:lnTo>
                    <a:pt x="5206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25" name="object 625"/>
            <p:cNvSpPr/>
            <p:nvPr/>
          </p:nvSpPr>
          <p:spPr>
            <a:xfrm>
              <a:off x="676910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26" name="object 626"/>
            <p:cNvSpPr/>
            <p:nvPr/>
          </p:nvSpPr>
          <p:spPr>
            <a:xfrm>
              <a:off x="6817359"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27" name="object 627"/>
            <p:cNvSpPr/>
            <p:nvPr/>
          </p:nvSpPr>
          <p:spPr>
            <a:xfrm>
              <a:off x="6865620" y="1413509"/>
              <a:ext cx="53340" cy="110489"/>
            </a:xfrm>
            <a:custGeom>
              <a:avLst/>
              <a:gdLst/>
              <a:ahLst/>
              <a:cxnLst/>
              <a:rect l="l" t="t" r="r" b="b"/>
              <a:pathLst>
                <a:path w="53340"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28" name="object 628"/>
            <p:cNvSpPr/>
            <p:nvPr/>
          </p:nvSpPr>
          <p:spPr>
            <a:xfrm>
              <a:off x="691388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29" name="object 629"/>
            <p:cNvSpPr/>
            <p:nvPr/>
          </p:nvSpPr>
          <p:spPr>
            <a:xfrm>
              <a:off x="6962139" y="1413509"/>
              <a:ext cx="53340" cy="110489"/>
            </a:xfrm>
            <a:custGeom>
              <a:avLst/>
              <a:gdLst/>
              <a:ahLst/>
              <a:cxnLst/>
              <a:rect l="l" t="t" r="r" b="b"/>
              <a:pathLst>
                <a:path w="53340"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30" name="object 630"/>
            <p:cNvSpPr/>
            <p:nvPr/>
          </p:nvSpPr>
          <p:spPr>
            <a:xfrm>
              <a:off x="701040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31" name="object 631"/>
            <p:cNvSpPr/>
            <p:nvPr/>
          </p:nvSpPr>
          <p:spPr>
            <a:xfrm>
              <a:off x="7059930" y="1413509"/>
              <a:ext cx="52069" cy="110489"/>
            </a:xfrm>
            <a:custGeom>
              <a:avLst/>
              <a:gdLst/>
              <a:ahLst/>
              <a:cxnLst/>
              <a:rect l="l" t="t" r="r" b="b"/>
              <a:pathLst>
                <a:path w="52070" h="110490">
                  <a:moveTo>
                    <a:pt x="0" y="110489"/>
                  </a:moveTo>
                  <a:lnTo>
                    <a:pt x="52070" y="110489"/>
                  </a:lnTo>
                  <a:lnTo>
                    <a:pt x="5207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32" name="object 632"/>
            <p:cNvSpPr/>
            <p:nvPr/>
          </p:nvSpPr>
          <p:spPr>
            <a:xfrm>
              <a:off x="7108189" y="1413509"/>
              <a:ext cx="53340" cy="110489"/>
            </a:xfrm>
            <a:custGeom>
              <a:avLst/>
              <a:gdLst/>
              <a:ahLst/>
              <a:cxnLst/>
              <a:rect l="l" t="t" r="r" b="b"/>
              <a:pathLst>
                <a:path w="53340"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33" name="object 633"/>
            <p:cNvSpPr/>
            <p:nvPr/>
          </p:nvSpPr>
          <p:spPr>
            <a:xfrm>
              <a:off x="715645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34" name="object 634"/>
            <p:cNvSpPr/>
            <p:nvPr/>
          </p:nvSpPr>
          <p:spPr>
            <a:xfrm>
              <a:off x="720471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35" name="object 635"/>
            <p:cNvSpPr/>
            <p:nvPr/>
          </p:nvSpPr>
          <p:spPr>
            <a:xfrm>
              <a:off x="7252970" y="1413509"/>
              <a:ext cx="53340" cy="110489"/>
            </a:xfrm>
            <a:custGeom>
              <a:avLst/>
              <a:gdLst/>
              <a:ahLst/>
              <a:cxnLst/>
              <a:rect l="l" t="t" r="r" b="b"/>
              <a:pathLst>
                <a:path w="53340"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36" name="object 636"/>
            <p:cNvSpPr/>
            <p:nvPr/>
          </p:nvSpPr>
          <p:spPr>
            <a:xfrm>
              <a:off x="7302499" y="1413509"/>
              <a:ext cx="52069" cy="110489"/>
            </a:xfrm>
            <a:custGeom>
              <a:avLst/>
              <a:gdLst/>
              <a:ahLst/>
              <a:cxnLst/>
              <a:rect l="l" t="t" r="r" b="b"/>
              <a:pathLst>
                <a:path w="52070" h="110490">
                  <a:moveTo>
                    <a:pt x="0" y="110489"/>
                  </a:moveTo>
                  <a:lnTo>
                    <a:pt x="52070" y="110489"/>
                  </a:lnTo>
                  <a:lnTo>
                    <a:pt x="5207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37" name="object 637"/>
            <p:cNvSpPr/>
            <p:nvPr/>
          </p:nvSpPr>
          <p:spPr>
            <a:xfrm>
              <a:off x="7349489" y="1413509"/>
              <a:ext cx="53340" cy="110489"/>
            </a:xfrm>
            <a:custGeom>
              <a:avLst/>
              <a:gdLst/>
              <a:ahLst/>
              <a:cxnLst/>
              <a:rect l="l" t="t" r="r" b="b"/>
              <a:pathLst>
                <a:path w="53340"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38" name="object 638"/>
            <p:cNvSpPr/>
            <p:nvPr/>
          </p:nvSpPr>
          <p:spPr>
            <a:xfrm>
              <a:off x="7399020" y="1413509"/>
              <a:ext cx="53340" cy="110489"/>
            </a:xfrm>
            <a:custGeom>
              <a:avLst/>
              <a:gdLst/>
              <a:ahLst/>
              <a:cxnLst/>
              <a:rect l="l" t="t" r="r" b="b"/>
              <a:pathLst>
                <a:path w="53340"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39" name="object 639"/>
            <p:cNvSpPr/>
            <p:nvPr/>
          </p:nvSpPr>
          <p:spPr>
            <a:xfrm>
              <a:off x="744728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40" name="object 640"/>
            <p:cNvSpPr/>
            <p:nvPr/>
          </p:nvSpPr>
          <p:spPr>
            <a:xfrm>
              <a:off x="7495539" y="1413509"/>
              <a:ext cx="53340" cy="110489"/>
            </a:xfrm>
            <a:custGeom>
              <a:avLst/>
              <a:gdLst/>
              <a:ahLst/>
              <a:cxnLst/>
              <a:rect l="l" t="t" r="r" b="b"/>
              <a:pathLst>
                <a:path w="53340"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41" name="object 641"/>
            <p:cNvSpPr/>
            <p:nvPr/>
          </p:nvSpPr>
          <p:spPr>
            <a:xfrm>
              <a:off x="7543799"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42" name="object 642"/>
            <p:cNvSpPr/>
            <p:nvPr/>
          </p:nvSpPr>
          <p:spPr>
            <a:xfrm>
              <a:off x="759206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43" name="object 643"/>
            <p:cNvSpPr/>
            <p:nvPr/>
          </p:nvSpPr>
          <p:spPr>
            <a:xfrm>
              <a:off x="7641589" y="1413509"/>
              <a:ext cx="52069" cy="110489"/>
            </a:xfrm>
            <a:custGeom>
              <a:avLst/>
              <a:gdLst/>
              <a:ahLst/>
              <a:cxnLst/>
              <a:rect l="l" t="t" r="r" b="b"/>
              <a:pathLst>
                <a:path w="52070" h="110490">
                  <a:moveTo>
                    <a:pt x="0" y="110489"/>
                  </a:moveTo>
                  <a:lnTo>
                    <a:pt x="52069" y="110489"/>
                  </a:lnTo>
                  <a:lnTo>
                    <a:pt x="5206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44" name="object 644"/>
            <p:cNvSpPr/>
            <p:nvPr/>
          </p:nvSpPr>
          <p:spPr>
            <a:xfrm>
              <a:off x="7689849" y="1413509"/>
              <a:ext cx="52069" cy="110489"/>
            </a:xfrm>
            <a:custGeom>
              <a:avLst/>
              <a:gdLst/>
              <a:ahLst/>
              <a:cxnLst/>
              <a:rect l="l" t="t" r="r" b="b"/>
              <a:pathLst>
                <a:path w="52070" h="110490">
                  <a:moveTo>
                    <a:pt x="0" y="110489"/>
                  </a:moveTo>
                  <a:lnTo>
                    <a:pt x="52070" y="110489"/>
                  </a:lnTo>
                  <a:lnTo>
                    <a:pt x="5207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45" name="object 645"/>
            <p:cNvSpPr/>
            <p:nvPr/>
          </p:nvSpPr>
          <p:spPr>
            <a:xfrm>
              <a:off x="773811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46" name="object 646"/>
            <p:cNvSpPr/>
            <p:nvPr/>
          </p:nvSpPr>
          <p:spPr>
            <a:xfrm>
              <a:off x="7786370" y="1413509"/>
              <a:ext cx="53340" cy="110489"/>
            </a:xfrm>
            <a:custGeom>
              <a:avLst/>
              <a:gdLst/>
              <a:ahLst/>
              <a:cxnLst/>
              <a:rect l="l" t="t" r="r" b="b"/>
              <a:pathLst>
                <a:path w="53340"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47" name="object 647"/>
            <p:cNvSpPr/>
            <p:nvPr/>
          </p:nvSpPr>
          <p:spPr>
            <a:xfrm>
              <a:off x="783463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48" name="object 648"/>
            <p:cNvSpPr/>
            <p:nvPr/>
          </p:nvSpPr>
          <p:spPr>
            <a:xfrm>
              <a:off x="7882889" y="1413509"/>
              <a:ext cx="53340" cy="110489"/>
            </a:xfrm>
            <a:custGeom>
              <a:avLst/>
              <a:gdLst/>
              <a:ahLst/>
              <a:cxnLst/>
              <a:rect l="l" t="t" r="r" b="b"/>
              <a:pathLst>
                <a:path w="53340"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49" name="object 649"/>
            <p:cNvSpPr/>
            <p:nvPr/>
          </p:nvSpPr>
          <p:spPr>
            <a:xfrm>
              <a:off x="7932420" y="1413509"/>
              <a:ext cx="52069" cy="110489"/>
            </a:xfrm>
            <a:custGeom>
              <a:avLst/>
              <a:gdLst/>
              <a:ahLst/>
              <a:cxnLst/>
              <a:rect l="l" t="t" r="r" b="b"/>
              <a:pathLst>
                <a:path w="52070" h="110490">
                  <a:moveTo>
                    <a:pt x="0" y="110489"/>
                  </a:moveTo>
                  <a:lnTo>
                    <a:pt x="52070" y="110489"/>
                  </a:lnTo>
                  <a:lnTo>
                    <a:pt x="5207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50" name="object 650"/>
            <p:cNvSpPr/>
            <p:nvPr/>
          </p:nvSpPr>
          <p:spPr>
            <a:xfrm>
              <a:off x="798068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51" name="object 651"/>
            <p:cNvSpPr/>
            <p:nvPr/>
          </p:nvSpPr>
          <p:spPr>
            <a:xfrm>
              <a:off x="8028939" y="1413509"/>
              <a:ext cx="52069" cy="110489"/>
            </a:xfrm>
            <a:custGeom>
              <a:avLst/>
              <a:gdLst/>
              <a:ahLst/>
              <a:cxnLst/>
              <a:rect l="l" t="t" r="r" b="b"/>
              <a:pathLst>
                <a:path w="52070" h="110490">
                  <a:moveTo>
                    <a:pt x="0" y="110489"/>
                  </a:moveTo>
                  <a:lnTo>
                    <a:pt x="52069" y="110489"/>
                  </a:lnTo>
                  <a:lnTo>
                    <a:pt x="5206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52" name="object 652"/>
            <p:cNvSpPr/>
            <p:nvPr/>
          </p:nvSpPr>
          <p:spPr>
            <a:xfrm>
              <a:off x="8077199"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53" name="object 653"/>
            <p:cNvSpPr/>
            <p:nvPr/>
          </p:nvSpPr>
          <p:spPr>
            <a:xfrm>
              <a:off x="812546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54" name="object 654"/>
            <p:cNvSpPr/>
            <p:nvPr/>
          </p:nvSpPr>
          <p:spPr>
            <a:xfrm>
              <a:off x="8173720" y="1413509"/>
              <a:ext cx="53340" cy="110489"/>
            </a:xfrm>
            <a:custGeom>
              <a:avLst/>
              <a:gdLst/>
              <a:ahLst/>
              <a:cxnLst/>
              <a:rect l="l" t="t" r="r" b="b"/>
              <a:pathLst>
                <a:path w="53340"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55" name="object 655"/>
            <p:cNvSpPr/>
            <p:nvPr/>
          </p:nvSpPr>
          <p:spPr>
            <a:xfrm>
              <a:off x="822198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56" name="object 656"/>
            <p:cNvSpPr/>
            <p:nvPr/>
          </p:nvSpPr>
          <p:spPr>
            <a:xfrm>
              <a:off x="8271510" y="1413509"/>
              <a:ext cx="52069" cy="110489"/>
            </a:xfrm>
            <a:custGeom>
              <a:avLst/>
              <a:gdLst/>
              <a:ahLst/>
              <a:cxnLst/>
              <a:rect l="l" t="t" r="r" b="b"/>
              <a:pathLst>
                <a:path w="52070" h="110490">
                  <a:moveTo>
                    <a:pt x="0" y="110489"/>
                  </a:moveTo>
                  <a:lnTo>
                    <a:pt x="52070" y="110489"/>
                  </a:lnTo>
                  <a:lnTo>
                    <a:pt x="5207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57" name="object 657"/>
            <p:cNvSpPr/>
            <p:nvPr/>
          </p:nvSpPr>
          <p:spPr>
            <a:xfrm>
              <a:off x="8319770" y="1413509"/>
              <a:ext cx="53340" cy="110489"/>
            </a:xfrm>
            <a:custGeom>
              <a:avLst/>
              <a:gdLst/>
              <a:ahLst/>
              <a:cxnLst/>
              <a:rect l="l" t="t" r="r" b="b"/>
              <a:pathLst>
                <a:path w="53340" h="110490">
                  <a:moveTo>
                    <a:pt x="0" y="110489"/>
                  </a:moveTo>
                  <a:lnTo>
                    <a:pt x="53339" y="110489"/>
                  </a:lnTo>
                  <a:lnTo>
                    <a:pt x="53339"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58" name="object 658"/>
            <p:cNvSpPr/>
            <p:nvPr/>
          </p:nvSpPr>
          <p:spPr>
            <a:xfrm>
              <a:off x="8368030" y="1413509"/>
              <a:ext cx="53340" cy="110489"/>
            </a:xfrm>
            <a:custGeom>
              <a:avLst/>
              <a:gdLst/>
              <a:ahLst/>
              <a:cxnLst/>
              <a:rect l="l" t="t" r="r" b="b"/>
              <a:pathLst>
                <a:path w="53340" h="110490">
                  <a:moveTo>
                    <a:pt x="0" y="110489"/>
                  </a:moveTo>
                  <a:lnTo>
                    <a:pt x="53340" y="110489"/>
                  </a:lnTo>
                  <a:lnTo>
                    <a:pt x="53340" y="0"/>
                  </a:lnTo>
                  <a:lnTo>
                    <a:pt x="0" y="0"/>
                  </a:lnTo>
                  <a:lnTo>
                    <a:pt x="0" y="110489"/>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59" name="object 659"/>
            <p:cNvSpPr/>
            <p:nvPr/>
          </p:nvSpPr>
          <p:spPr>
            <a:xfrm>
              <a:off x="8416290" y="760729"/>
              <a:ext cx="53340" cy="763270"/>
            </a:xfrm>
            <a:custGeom>
              <a:avLst/>
              <a:gdLst/>
              <a:ahLst/>
              <a:cxnLst/>
              <a:rect l="l" t="t" r="r" b="b"/>
              <a:pathLst>
                <a:path w="53340" h="763269">
                  <a:moveTo>
                    <a:pt x="53340" y="0"/>
                  </a:moveTo>
                  <a:lnTo>
                    <a:pt x="0" y="0"/>
                  </a:lnTo>
                  <a:lnTo>
                    <a:pt x="0" y="652780"/>
                  </a:lnTo>
                  <a:lnTo>
                    <a:pt x="0" y="763270"/>
                  </a:lnTo>
                  <a:lnTo>
                    <a:pt x="53340" y="763270"/>
                  </a:lnTo>
                  <a:lnTo>
                    <a:pt x="53340" y="652780"/>
                  </a:lnTo>
                  <a:lnTo>
                    <a:pt x="53340"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60" name="object 660"/>
            <p:cNvSpPr/>
            <p:nvPr/>
          </p:nvSpPr>
          <p:spPr>
            <a:xfrm>
              <a:off x="846454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61" name="object 661"/>
            <p:cNvSpPr/>
            <p:nvPr/>
          </p:nvSpPr>
          <p:spPr>
            <a:xfrm>
              <a:off x="851281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62" name="object 662"/>
            <p:cNvSpPr/>
            <p:nvPr/>
          </p:nvSpPr>
          <p:spPr>
            <a:xfrm>
              <a:off x="856107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63" name="object 663"/>
            <p:cNvSpPr/>
            <p:nvPr/>
          </p:nvSpPr>
          <p:spPr>
            <a:xfrm>
              <a:off x="861059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64" name="object 664"/>
            <p:cNvSpPr/>
            <p:nvPr/>
          </p:nvSpPr>
          <p:spPr>
            <a:xfrm>
              <a:off x="865886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65" name="object 665"/>
            <p:cNvSpPr/>
            <p:nvPr/>
          </p:nvSpPr>
          <p:spPr>
            <a:xfrm>
              <a:off x="870712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66" name="object 666"/>
            <p:cNvSpPr/>
            <p:nvPr/>
          </p:nvSpPr>
          <p:spPr>
            <a:xfrm>
              <a:off x="875538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67" name="object 667"/>
            <p:cNvSpPr/>
            <p:nvPr/>
          </p:nvSpPr>
          <p:spPr>
            <a:xfrm>
              <a:off x="880363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68" name="object 668"/>
            <p:cNvSpPr/>
            <p:nvPr/>
          </p:nvSpPr>
          <p:spPr>
            <a:xfrm>
              <a:off x="885189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69" name="object 669"/>
            <p:cNvSpPr/>
            <p:nvPr/>
          </p:nvSpPr>
          <p:spPr>
            <a:xfrm>
              <a:off x="890143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70" name="object 670"/>
            <p:cNvSpPr/>
            <p:nvPr/>
          </p:nvSpPr>
          <p:spPr>
            <a:xfrm>
              <a:off x="894968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71" name="object 671"/>
            <p:cNvSpPr/>
            <p:nvPr/>
          </p:nvSpPr>
          <p:spPr>
            <a:xfrm>
              <a:off x="899794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72" name="object 672"/>
            <p:cNvSpPr/>
            <p:nvPr/>
          </p:nvSpPr>
          <p:spPr>
            <a:xfrm>
              <a:off x="904621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73" name="object 673"/>
            <p:cNvSpPr/>
            <p:nvPr/>
          </p:nvSpPr>
          <p:spPr>
            <a:xfrm>
              <a:off x="9094470" y="762000"/>
              <a:ext cx="46990" cy="762000"/>
            </a:xfrm>
            <a:custGeom>
              <a:avLst/>
              <a:gdLst/>
              <a:ahLst/>
              <a:cxnLst/>
              <a:rect l="l" t="t" r="r" b="b"/>
              <a:pathLst>
                <a:path w="46990" h="762000">
                  <a:moveTo>
                    <a:pt x="0" y="762000"/>
                  </a:moveTo>
                  <a:lnTo>
                    <a:pt x="0" y="0"/>
                  </a:lnTo>
                  <a:lnTo>
                    <a:pt x="46989" y="0"/>
                  </a:lnTo>
                  <a:lnTo>
                    <a:pt x="46989" y="762000"/>
                  </a:lnTo>
                  <a:lnTo>
                    <a:pt x="0" y="76200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74" name="object 674"/>
            <p:cNvSpPr/>
            <p:nvPr/>
          </p:nvSpPr>
          <p:spPr>
            <a:xfrm>
              <a:off x="684530" y="692150"/>
              <a:ext cx="7772400" cy="721360"/>
            </a:xfrm>
            <a:custGeom>
              <a:avLst/>
              <a:gdLst/>
              <a:ahLst/>
              <a:cxnLst/>
              <a:rect l="l" t="t" r="r" b="b"/>
              <a:pathLst>
                <a:path w="7772400" h="721360">
                  <a:moveTo>
                    <a:pt x="7772400" y="0"/>
                  </a:moveTo>
                  <a:lnTo>
                    <a:pt x="0" y="0"/>
                  </a:lnTo>
                  <a:lnTo>
                    <a:pt x="0" y="721360"/>
                  </a:lnTo>
                  <a:lnTo>
                    <a:pt x="7772400" y="721360"/>
                  </a:lnTo>
                  <a:close/>
                </a:path>
              </a:pathLst>
            </a:custGeom>
          </p:spPr>
          <p:style>
            <a:lnRef idx="1">
              <a:schemeClr val="accent3"/>
            </a:lnRef>
            <a:fillRef idx="2">
              <a:schemeClr val="accent3"/>
            </a:fillRef>
            <a:effectRef idx="1">
              <a:schemeClr val="accent3"/>
            </a:effectRef>
            <a:fontRef idx="minor">
              <a:schemeClr val="dk1"/>
            </a:fontRef>
          </p:style>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675" name="object 675"/>
          <p:cNvSpPr txBox="1">
            <a:spLocks noGrp="1"/>
          </p:cNvSpPr>
          <p:nvPr>
            <p:ph type="title"/>
          </p:nvPr>
        </p:nvSpPr>
        <p:spPr>
          <a:xfrm>
            <a:off x="2197100" y="833121"/>
            <a:ext cx="7797800" cy="566822"/>
          </a:xfrm>
          <a:prstGeom prst="rect">
            <a:avLst/>
          </a:prstGeom>
        </p:spPr>
        <p:txBody>
          <a:bodyPr vert="horz" wrap="square" lIns="0" tIns="12700" rIns="0" bIns="0" rtlCol="0">
            <a:spAutoFit/>
          </a:bodyPr>
          <a:lstStyle/>
          <a:p>
            <a:pPr marL="12700" algn="ctr">
              <a:spcBef>
                <a:spcPts val="100"/>
              </a:spcBef>
            </a:pPr>
            <a:r>
              <a:rPr lang="sr-Cyrl-RS" sz="3600" dirty="0">
                <a:solidFill>
                  <a:srgbClr val="0066CC"/>
                </a:solidFill>
                <a:latin typeface="Times New Roman"/>
                <a:cs typeface="Times New Roman"/>
              </a:rPr>
              <a:t>Индикације за примену вакума</a:t>
            </a:r>
            <a:endParaRPr sz="3600" dirty="0">
              <a:latin typeface="Times New Roman"/>
              <a:cs typeface="Times New Roman"/>
            </a:endParaRPr>
          </a:p>
        </p:txBody>
      </p:sp>
      <p:sp>
        <p:nvSpPr>
          <p:cNvPr id="680" name="object 680"/>
          <p:cNvSpPr txBox="1"/>
          <p:nvPr/>
        </p:nvSpPr>
        <p:spPr>
          <a:xfrm>
            <a:off x="3477260" y="1828920"/>
            <a:ext cx="6489700" cy="4510209"/>
          </a:xfrm>
          <a:prstGeom prst="rect">
            <a:avLst/>
          </a:prstGeom>
        </p:spPr>
        <p:txBody>
          <a:bodyPr vert="horz" wrap="square" lIns="0" tIns="87630" rIns="0" bIns="0" rtlCol="0">
            <a:spAutoFit/>
          </a:bodyPr>
          <a:lstStyle/>
          <a:p>
            <a:pPr marL="12700" marR="0" lvl="0" indent="0" algn="l" defTabSz="914400" rtl="0" eaLnBrk="1" fontAlgn="auto" latinLnBrk="0" hangingPunct="1">
              <a:lnSpc>
                <a:spcPct val="100000"/>
              </a:lnSpc>
              <a:spcBef>
                <a:spcPts val="690"/>
              </a:spcBef>
              <a:spcAft>
                <a:spcPts val="0"/>
              </a:spcAft>
              <a:buClrTx/>
              <a:buSzTx/>
              <a:buFontTx/>
              <a:buNone/>
              <a:tabLst/>
              <a:defRPr/>
            </a:pPr>
            <a:r>
              <a:rPr kumimoji="0" lang="sr-Cyrl-RS" sz="2400" b="0" i="0" u="none" strike="noStrike" kern="1200" cap="none" spc="-5" normalizeH="0" baseline="0" noProof="0" dirty="0">
                <a:ln>
                  <a:noFill/>
                </a:ln>
                <a:solidFill>
                  <a:srgbClr val="FFFF00"/>
                </a:solidFill>
                <a:effectLst/>
                <a:uLnTx/>
                <a:uFillTx/>
                <a:latin typeface="Arial"/>
                <a:ea typeface="+mn-ea"/>
                <a:cs typeface="Arial"/>
              </a:rPr>
              <a:t>Од стране мајке</a:t>
            </a:r>
            <a:endParaRPr kumimoji="0" sz="2400" b="0" i="0" u="none" strike="noStrike" kern="1200" cap="none" spc="0" normalizeH="0" baseline="0" noProof="0" dirty="0">
              <a:ln>
                <a:noFill/>
              </a:ln>
              <a:solidFill>
                <a:prstClr val="black"/>
              </a:solidFill>
              <a:effectLst/>
              <a:uLnTx/>
              <a:uFillTx/>
              <a:latin typeface="Arial"/>
              <a:ea typeface="+mn-ea"/>
              <a:cs typeface="Arial"/>
            </a:endParaRPr>
          </a:p>
          <a:p>
            <a:pPr marL="342900" marR="0" lvl="0" indent="-342900" algn="l" defTabSz="914400" rtl="0" eaLnBrk="1" fontAlgn="auto" latinLnBrk="0" hangingPunct="1">
              <a:lnSpc>
                <a:spcPct val="100000"/>
              </a:lnSpc>
              <a:spcBef>
                <a:spcPts val="55"/>
              </a:spcBef>
              <a:spcAft>
                <a:spcPts val="0"/>
              </a:spcAft>
              <a:buClrTx/>
              <a:buSzTx/>
              <a:buFont typeface="Arial" panose="020B0604020202020204" pitchFamily="34" charset="0"/>
              <a:buChar char="•"/>
              <a:tabLst/>
              <a:defRPr/>
            </a:pPr>
            <a:r>
              <a:rPr kumimoji="0" lang="sr-Cyrl-RS" sz="2400" b="0" i="0" u="none" strike="noStrike" kern="1200" cap="none" spc="0" normalizeH="0" baseline="0" noProof="0" dirty="0">
                <a:ln>
                  <a:noFill/>
                </a:ln>
                <a:solidFill>
                  <a:prstClr val="black"/>
                </a:solidFill>
                <a:effectLst/>
                <a:uLnTx/>
                <a:uFillTx/>
                <a:latin typeface="Arial"/>
                <a:ea typeface="+mn-ea"/>
                <a:cs typeface="Arial"/>
              </a:rPr>
              <a:t>   Секундарно слабе материчне контракције</a:t>
            </a:r>
          </a:p>
          <a:p>
            <a:pPr marL="342900" marR="0" lvl="0" indent="-342900" algn="l" defTabSz="914400" rtl="0" eaLnBrk="1" fontAlgn="auto" latinLnBrk="0" hangingPunct="1">
              <a:lnSpc>
                <a:spcPct val="100000"/>
              </a:lnSpc>
              <a:spcBef>
                <a:spcPts val="55"/>
              </a:spcBef>
              <a:spcAft>
                <a:spcPts val="0"/>
              </a:spcAft>
              <a:buClrTx/>
              <a:buSzTx/>
              <a:buFont typeface="Arial" panose="020B0604020202020204" pitchFamily="34" charset="0"/>
              <a:buChar char="•"/>
              <a:tabLst/>
              <a:defRPr/>
            </a:pPr>
            <a:r>
              <a:rPr lang="sr-Cyrl-RS" sz="2400" dirty="0">
                <a:solidFill>
                  <a:prstClr val="black"/>
                </a:solidFill>
                <a:latin typeface="Arial"/>
                <a:cs typeface="Arial"/>
              </a:rPr>
              <a:t>   КВС респираторна обољења</a:t>
            </a:r>
          </a:p>
          <a:p>
            <a:pPr marL="342900" marR="0" lvl="0" indent="-342900" algn="l" defTabSz="914400" rtl="0" eaLnBrk="1" fontAlgn="auto" latinLnBrk="0" hangingPunct="1">
              <a:lnSpc>
                <a:spcPct val="100000"/>
              </a:lnSpc>
              <a:spcBef>
                <a:spcPts val="55"/>
              </a:spcBef>
              <a:spcAft>
                <a:spcPts val="0"/>
              </a:spcAft>
              <a:buClrTx/>
              <a:buSzTx/>
              <a:buFont typeface="Arial" panose="020B0604020202020204" pitchFamily="34" charset="0"/>
              <a:buChar char="•"/>
              <a:tabLst/>
              <a:defRPr/>
            </a:pPr>
            <a:r>
              <a:rPr lang="sr-Cyrl-RS" sz="2400" dirty="0">
                <a:solidFill>
                  <a:prstClr val="black"/>
                </a:solidFill>
                <a:latin typeface="Arial"/>
                <a:cs typeface="Arial"/>
              </a:rPr>
              <a:t>   Крварење из порођајног пута</a:t>
            </a:r>
          </a:p>
          <a:p>
            <a:pPr marL="342900" marR="0" lvl="0" indent="-342900" algn="l" defTabSz="914400" rtl="0" eaLnBrk="1" fontAlgn="auto" latinLnBrk="0" hangingPunct="1">
              <a:lnSpc>
                <a:spcPct val="100000"/>
              </a:lnSpc>
              <a:spcBef>
                <a:spcPts val="55"/>
              </a:spcBef>
              <a:spcAft>
                <a:spcPts val="0"/>
              </a:spcAft>
              <a:buClrTx/>
              <a:buSzTx/>
              <a:buFont typeface="Arial" panose="020B0604020202020204" pitchFamily="34" charset="0"/>
              <a:buChar char="•"/>
              <a:tabLst/>
              <a:defRPr/>
            </a:pPr>
            <a:r>
              <a:rPr kumimoji="0" lang="sr-Cyrl-RS" sz="2400" b="0" i="0" u="none" strike="noStrike" kern="1200" cap="none" spc="0" normalizeH="0" baseline="0" noProof="0" dirty="0">
                <a:ln>
                  <a:noFill/>
                </a:ln>
                <a:solidFill>
                  <a:prstClr val="black"/>
                </a:solidFill>
                <a:effectLst/>
                <a:uLnTx/>
                <a:uFillTx/>
                <a:latin typeface="Arial"/>
                <a:ea typeface="+mn-ea"/>
                <a:cs typeface="Arial"/>
              </a:rPr>
              <a:t>   Продужена фаза </a:t>
            </a:r>
            <a:r>
              <a:rPr kumimoji="0" lang="sr-Cyrl-RS" sz="2400" b="0" i="0" u="none" strike="noStrike" kern="1200" cap="none" spc="0" normalizeH="0" baseline="0" noProof="0" dirty="0" err="1">
                <a:ln>
                  <a:noFill/>
                </a:ln>
                <a:solidFill>
                  <a:prstClr val="black"/>
                </a:solidFill>
                <a:effectLst/>
                <a:uLnTx/>
                <a:uFillTx/>
                <a:latin typeface="Arial"/>
                <a:ea typeface="+mn-ea"/>
                <a:cs typeface="Arial"/>
              </a:rPr>
              <a:t>експулзије</a:t>
            </a:r>
            <a:endParaRPr kumimoji="0" sz="2400" b="0" i="0" u="none" strike="noStrike" kern="1200" cap="none" spc="0" normalizeH="0" baseline="0" noProof="0" dirty="0">
              <a:ln>
                <a:noFill/>
              </a:ln>
              <a:solidFill>
                <a:prstClr val="black"/>
              </a:solidFill>
              <a:effectLst/>
              <a:uLnTx/>
              <a:uFillTx/>
              <a:latin typeface="Arial"/>
              <a:ea typeface="+mn-ea"/>
              <a:cs typeface="Arial"/>
            </a:endParaRPr>
          </a:p>
          <a:p>
            <a:pPr marL="12700" marR="0" lvl="0" indent="0" algn="l" defTabSz="914400" rtl="0" eaLnBrk="1" fontAlgn="auto" latinLnBrk="0" hangingPunct="1">
              <a:lnSpc>
                <a:spcPct val="100000"/>
              </a:lnSpc>
              <a:spcBef>
                <a:spcPts val="0"/>
              </a:spcBef>
              <a:spcAft>
                <a:spcPts val="0"/>
              </a:spcAft>
              <a:buClrTx/>
              <a:buSzTx/>
              <a:buFontTx/>
              <a:buNone/>
              <a:tabLst/>
              <a:defRPr/>
            </a:pPr>
            <a:r>
              <a:rPr kumimoji="0" lang="sr-Cyrl-RS" sz="2400" b="0" i="0" u="none" strike="noStrike" kern="1200" cap="none" spc="-5" normalizeH="0" baseline="0" noProof="0" dirty="0" err="1">
                <a:ln>
                  <a:noFill/>
                </a:ln>
                <a:solidFill>
                  <a:srgbClr val="FFFF00"/>
                </a:solidFill>
                <a:effectLst/>
                <a:uLnTx/>
                <a:uFillTx/>
                <a:latin typeface="Arial"/>
                <a:ea typeface="+mn-ea"/>
                <a:cs typeface="Arial"/>
              </a:rPr>
              <a:t>Феталне</a:t>
            </a:r>
            <a:r>
              <a:rPr kumimoji="0" lang="sr-Cyrl-RS" sz="2400" b="0" i="0" u="none" strike="noStrike" kern="1200" cap="none" spc="-5" normalizeH="0" baseline="0" noProof="0" dirty="0">
                <a:ln>
                  <a:noFill/>
                </a:ln>
                <a:solidFill>
                  <a:srgbClr val="FFFF00"/>
                </a:solidFill>
                <a:effectLst/>
                <a:uLnTx/>
                <a:uFillTx/>
                <a:latin typeface="Arial"/>
                <a:ea typeface="+mn-ea"/>
                <a:cs typeface="Arial"/>
              </a:rPr>
              <a:t>:</a:t>
            </a:r>
            <a:endParaRPr kumimoji="0" sz="2400" b="0" i="0" u="none" strike="noStrike" kern="1200" cap="none" spc="0" normalizeH="0" baseline="0" noProof="0" dirty="0">
              <a:ln>
                <a:noFill/>
              </a:ln>
              <a:solidFill>
                <a:prstClr val="black"/>
              </a:solidFill>
              <a:effectLst/>
              <a:uLnTx/>
              <a:uFillTx/>
              <a:latin typeface="Arial"/>
              <a:ea typeface="+mn-ea"/>
              <a:cs typeface="Arial"/>
            </a:endParaRPr>
          </a:p>
          <a:p>
            <a:pPr marL="697865" marR="0" lvl="0" indent="-342900" algn="l" defTabSz="914400" rtl="0" eaLnBrk="1" fontAlgn="auto" latinLnBrk="0" hangingPunct="1">
              <a:lnSpc>
                <a:spcPct val="100000"/>
              </a:lnSpc>
              <a:spcBef>
                <a:spcPts val="590"/>
              </a:spcBef>
              <a:spcAft>
                <a:spcPts val="0"/>
              </a:spcAft>
              <a:buClrTx/>
              <a:buSzTx/>
              <a:buFont typeface="Arial" panose="020B0604020202020204" pitchFamily="34" charset="0"/>
              <a:buChar char="•"/>
              <a:tabLst/>
              <a:defRPr/>
            </a:pPr>
            <a:r>
              <a:rPr lang="sr-Cyrl-RS" sz="2400" spc="-5" dirty="0">
                <a:latin typeface="Arial"/>
                <a:cs typeface="Arial"/>
              </a:rPr>
              <a:t>Претећа или започета </a:t>
            </a:r>
            <a:r>
              <a:rPr lang="sr-Cyrl-RS" sz="2400" spc="-5" dirty="0" err="1">
                <a:latin typeface="Arial"/>
                <a:cs typeface="Arial"/>
              </a:rPr>
              <a:t>асфиксија</a:t>
            </a:r>
            <a:endParaRPr lang="sr-Cyrl-RS" sz="2400" spc="-5" dirty="0">
              <a:latin typeface="Arial"/>
              <a:cs typeface="Arial"/>
            </a:endParaRPr>
          </a:p>
          <a:p>
            <a:pPr marL="697865" marR="0" lvl="0" indent="-342900" algn="l" defTabSz="914400" rtl="0" eaLnBrk="1" fontAlgn="auto" latinLnBrk="0" hangingPunct="1">
              <a:lnSpc>
                <a:spcPct val="100000"/>
              </a:lnSpc>
              <a:spcBef>
                <a:spcPts val="590"/>
              </a:spcBef>
              <a:spcAft>
                <a:spcPts val="0"/>
              </a:spcAft>
              <a:buClrTx/>
              <a:buSzTx/>
              <a:buFont typeface="Arial" panose="020B0604020202020204" pitchFamily="34" charset="0"/>
              <a:buChar char="•"/>
              <a:tabLst/>
              <a:defRPr/>
            </a:pPr>
            <a:r>
              <a:rPr lang="sr-Cyrl-RS" sz="2400" spc="-5" dirty="0">
                <a:latin typeface="Arial"/>
                <a:cs typeface="Arial"/>
              </a:rPr>
              <a:t>Непотпун унутрашњи окрет главице</a:t>
            </a:r>
          </a:p>
          <a:p>
            <a:pPr marL="354965" marR="0" lvl="0" indent="0" algn="l" defTabSz="914400" rtl="0" eaLnBrk="1" fontAlgn="auto" latinLnBrk="0" hangingPunct="1">
              <a:lnSpc>
                <a:spcPct val="100000"/>
              </a:lnSpc>
              <a:spcBef>
                <a:spcPts val="590"/>
              </a:spcBef>
              <a:spcAft>
                <a:spcPts val="0"/>
              </a:spcAft>
              <a:buClrTx/>
              <a:buSzTx/>
              <a:buFontTx/>
              <a:buNone/>
              <a:tabLst/>
              <a:defRPr/>
            </a:pPr>
            <a:endParaRPr lang="sr-Cyrl-RS" sz="2400" spc="-5" dirty="0">
              <a:solidFill>
                <a:srgbClr val="FFFFFF"/>
              </a:solidFill>
              <a:latin typeface="Arial"/>
              <a:cs typeface="Arial"/>
            </a:endParaRPr>
          </a:p>
          <a:p>
            <a:pPr marL="354965" marR="0" lvl="0" indent="0" algn="l" defTabSz="914400" rtl="0" eaLnBrk="1" fontAlgn="auto" latinLnBrk="0" hangingPunct="1">
              <a:lnSpc>
                <a:spcPct val="100000"/>
              </a:lnSpc>
              <a:spcBef>
                <a:spcPts val="590"/>
              </a:spcBef>
              <a:spcAft>
                <a:spcPts val="0"/>
              </a:spcAft>
              <a:buClrTx/>
              <a:buSzTx/>
              <a:buFontTx/>
              <a:buNone/>
              <a:tabLst/>
              <a:defRPr/>
            </a:pPr>
            <a:endParaRPr kumimoji="0" sz="2400" b="0" i="0" u="none" strike="noStrike" kern="1200" cap="none" spc="0" normalizeH="0" baseline="0" noProof="0" dirty="0">
              <a:ln>
                <a:noFill/>
              </a:ln>
              <a:solidFill>
                <a:prstClr val="black"/>
              </a:solidFill>
              <a:effectLst/>
              <a:uLnTx/>
              <a:uFillTx/>
              <a:latin typeface="Arial"/>
              <a:ea typeface="+mn-ea"/>
              <a:cs typeface="Arial"/>
            </a:endParaRPr>
          </a:p>
        </p:txBody>
      </p:sp>
      <p:sp>
        <p:nvSpPr>
          <p:cNvPr id="682" name="object 682"/>
          <p:cNvSpPr txBox="1"/>
          <p:nvPr/>
        </p:nvSpPr>
        <p:spPr>
          <a:xfrm>
            <a:off x="1510031" y="4969509"/>
            <a:ext cx="479425" cy="39116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tab pos="466090" algn="l"/>
              </a:tabLst>
              <a:defRPr/>
            </a:pPr>
            <a:r>
              <a:rPr kumimoji="0" sz="2400" b="0" i="0" u="sng" strike="noStrike" kern="1200" cap="none" spc="0" normalizeH="0" baseline="0" noProof="0" dirty="0">
                <a:ln>
                  <a:noFill/>
                </a:ln>
                <a:solidFill>
                  <a:srgbClr val="FFFFFF"/>
                </a:solidFill>
                <a:effectLst/>
                <a:uLnTx/>
                <a:uFill>
                  <a:solidFill>
                    <a:srgbClr val="0058B2"/>
                  </a:solidFill>
                </a:uFill>
                <a:latin typeface="Times New Roman"/>
                <a:ea typeface="+mn-ea"/>
                <a:cs typeface="Times New Roman"/>
              </a:rPr>
              <a:t> 	</a:t>
            </a:r>
            <a:endParaRPr kumimoji="0" sz="2400" b="0" i="0" u="none" strike="noStrike" kern="1200" cap="none" spc="0" normalizeH="0" baseline="0" noProof="0">
              <a:ln>
                <a:noFill/>
              </a:ln>
              <a:solidFill>
                <a:prstClr val="black"/>
              </a:solidFill>
              <a:effectLst/>
              <a:uLnTx/>
              <a:uFillTx/>
              <a:latin typeface="Times New Roman"/>
              <a:ea typeface="+mn-ea"/>
              <a:cs typeface="Times New Roman"/>
            </a:endParaRPr>
          </a:p>
        </p:txBody>
      </p:sp>
      <p:sp>
        <p:nvSpPr>
          <p:cNvPr id="685" name="object 685"/>
          <p:cNvSpPr txBox="1"/>
          <p:nvPr/>
        </p:nvSpPr>
        <p:spPr>
          <a:xfrm>
            <a:off x="3386455" y="5345040"/>
            <a:ext cx="7087234" cy="864980"/>
          </a:xfrm>
          <a:prstGeom prst="rect">
            <a:avLst/>
          </a:prstGeom>
        </p:spPr>
        <p:txBody>
          <a:bodyPr vert="horz" wrap="square" lIns="0" tIns="12700" rIns="0" bIns="0" rtlCol="0">
            <a:spAutoFit/>
          </a:bodyPr>
          <a:lstStyle/>
          <a:p>
            <a:pPr marL="12700" marR="5080" lvl="0" algn="l" defTabSz="914400" rtl="0" eaLnBrk="1" fontAlgn="auto" latinLnBrk="0" hangingPunct="1">
              <a:lnSpc>
                <a:spcPct val="120800"/>
              </a:lnSpc>
              <a:spcBef>
                <a:spcPts val="100"/>
              </a:spcBef>
              <a:spcAft>
                <a:spcPts val="0"/>
              </a:spcAft>
              <a:buClrTx/>
              <a:buSzTx/>
              <a:tabLst/>
              <a:defRPr/>
            </a:pPr>
            <a:r>
              <a:rPr kumimoji="0" lang="sr-Cyrl-RS" sz="2400" b="0" i="0" u="none" strike="noStrike" kern="1200" cap="none" spc="-10" normalizeH="0" baseline="0" noProof="0" dirty="0">
                <a:ln>
                  <a:noFill/>
                </a:ln>
                <a:solidFill>
                  <a:srgbClr val="FFFFFF"/>
                </a:solidFill>
                <a:effectLst/>
                <a:uLnTx/>
                <a:uFillTx/>
                <a:latin typeface="Arial"/>
                <a:ea typeface="+mn-ea"/>
                <a:cs typeface="Arial"/>
              </a:rPr>
              <a:t>  Не треба користити код </a:t>
            </a:r>
            <a:r>
              <a:rPr kumimoji="0" lang="sr-Cyrl-RS" sz="2400" b="0" i="0" u="none" strike="noStrike" kern="1200" cap="none" spc="-10" normalizeH="0" baseline="0" noProof="0" dirty="0" err="1">
                <a:ln>
                  <a:noFill/>
                </a:ln>
                <a:solidFill>
                  <a:srgbClr val="FFFFFF"/>
                </a:solidFill>
                <a:effectLst/>
                <a:uLnTx/>
                <a:uFillTx/>
                <a:latin typeface="Arial"/>
                <a:ea typeface="+mn-ea"/>
                <a:cs typeface="Arial"/>
              </a:rPr>
              <a:t>претерминских</a:t>
            </a:r>
            <a:r>
              <a:rPr kumimoji="0" lang="sr-Cyrl-RS" sz="2400" b="0" i="0" u="none" strike="noStrike" kern="1200" cap="none" spc="-10" normalizeH="0" baseline="0" noProof="0" dirty="0">
                <a:ln>
                  <a:noFill/>
                </a:ln>
                <a:solidFill>
                  <a:srgbClr val="FFFFFF"/>
                </a:solidFill>
                <a:effectLst/>
                <a:uLnTx/>
                <a:uFillTx/>
                <a:latin typeface="Arial"/>
                <a:ea typeface="+mn-ea"/>
                <a:cs typeface="Arial"/>
              </a:rPr>
              <a:t> новорођенчади и карличне презентације</a:t>
            </a:r>
            <a:endParaRPr kumimoji="0" sz="2400" b="0" i="0" u="none" strike="noStrike" kern="1200" cap="none" spc="0" normalizeH="0" baseline="0" noProof="0" dirty="0">
              <a:ln>
                <a:noFill/>
              </a:ln>
              <a:solidFill>
                <a:prstClr val="black"/>
              </a:solidFill>
              <a:effectLst/>
              <a:uLnTx/>
              <a:uFillTx/>
              <a:latin typeface="Arial"/>
              <a:ea typeface="+mn-ea"/>
              <a:cs typeface="Arial"/>
            </a:endParaRPr>
          </a:p>
        </p:txBody>
      </p:sp>
    </p:spTree>
    <p:extLst>
      <p:ext uri="{BB962C8B-B14F-4D97-AF65-F5344CB8AC3E}">
        <p14:creationId xmlns:p14="http://schemas.microsoft.com/office/powerpoint/2010/main" val="9862877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 xmlns:a16="http://schemas.microsoft.com/office/drawing/2014/main" id="{381A9774-52BD-4BCD-A8DE-2603AF5EB42A}"/>
              </a:ext>
            </a:extLst>
          </p:cNvPr>
          <p:cNvSpPr>
            <a:spLocks noGrp="1"/>
          </p:cNvSpPr>
          <p:nvPr>
            <p:ph sz="half" idx="1"/>
          </p:nvPr>
        </p:nvSpPr>
        <p:spPr/>
        <p:style>
          <a:lnRef idx="1">
            <a:schemeClr val="accent3"/>
          </a:lnRef>
          <a:fillRef idx="3">
            <a:schemeClr val="accent3"/>
          </a:fillRef>
          <a:effectRef idx="2">
            <a:schemeClr val="accent3"/>
          </a:effectRef>
          <a:fontRef idx="minor">
            <a:schemeClr val="lt1"/>
          </a:fontRef>
        </p:style>
        <p:txBody>
          <a:bodyPr/>
          <a:lstStyle/>
          <a:p>
            <a:r>
              <a:rPr lang="sr-Cyrl-RS" dirty="0">
                <a:solidFill>
                  <a:schemeClr val="tx1"/>
                </a:solidFill>
              </a:rPr>
              <a:t>Апарат се састоји од :</a:t>
            </a:r>
          </a:p>
          <a:p>
            <a:pPr marL="342900" indent="-342900">
              <a:buFont typeface="Arial" panose="020B0604020202020204" pitchFamily="34" charset="0"/>
              <a:buChar char="•"/>
            </a:pPr>
            <a:r>
              <a:rPr lang="sr-Cyrl-RS" dirty="0">
                <a:solidFill>
                  <a:schemeClr val="tx1"/>
                </a:solidFill>
              </a:rPr>
              <a:t>металне или пластичне капице промера 30-60мм, која се поставља на главицу</a:t>
            </a:r>
          </a:p>
          <a:p>
            <a:pPr marL="342900" indent="-342900">
              <a:buFont typeface="Arial" panose="020B0604020202020204" pitchFamily="34" charset="0"/>
              <a:buChar char="•"/>
            </a:pPr>
            <a:r>
              <a:rPr lang="sr-Cyrl-RS" dirty="0">
                <a:solidFill>
                  <a:schemeClr val="tx1"/>
                </a:solidFill>
              </a:rPr>
              <a:t>Система за вучење (</a:t>
            </a:r>
            <a:r>
              <a:rPr lang="sr-Cyrl-RS" dirty="0" err="1">
                <a:solidFill>
                  <a:schemeClr val="tx1"/>
                </a:solidFill>
              </a:rPr>
              <a:t>тракцију</a:t>
            </a:r>
            <a:r>
              <a:rPr lang="sr-Cyrl-RS" dirty="0">
                <a:solidFill>
                  <a:schemeClr val="tx1"/>
                </a:solidFill>
              </a:rPr>
              <a:t>)</a:t>
            </a:r>
          </a:p>
          <a:p>
            <a:pPr marL="342900" indent="-342900">
              <a:buFont typeface="Arial" panose="020B0604020202020204" pitchFamily="34" charset="0"/>
              <a:buChar char="•"/>
            </a:pPr>
            <a:r>
              <a:rPr lang="sr-Cyrl-RS" dirty="0">
                <a:solidFill>
                  <a:schemeClr val="tx1"/>
                </a:solidFill>
              </a:rPr>
              <a:t>Спроводни систем за стварање негативног притиска и </a:t>
            </a:r>
            <a:r>
              <a:rPr lang="sr-Cyrl-RS" dirty="0" err="1">
                <a:solidFill>
                  <a:schemeClr val="tx1"/>
                </a:solidFill>
              </a:rPr>
              <a:t>електросистеми</a:t>
            </a:r>
            <a:r>
              <a:rPr lang="sr-Cyrl-RS" dirty="0">
                <a:solidFill>
                  <a:schemeClr val="tx1"/>
                </a:solidFill>
              </a:rPr>
              <a:t> за стварање негативног притиска са манометром</a:t>
            </a:r>
          </a:p>
          <a:p>
            <a:endParaRPr lang="en-US" dirty="0"/>
          </a:p>
        </p:txBody>
      </p:sp>
      <p:sp>
        <p:nvSpPr>
          <p:cNvPr id="6" name="object 519">
            <a:extLst>
              <a:ext uri="{FF2B5EF4-FFF2-40B4-BE49-F238E27FC236}">
                <a16:creationId xmlns="" xmlns:a16="http://schemas.microsoft.com/office/drawing/2014/main" id="{AF3A1E6A-8BF5-4C72-8DE9-C49C9928E59F}"/>
              </a:ext>
            </a:extLst>
          </p:cNvPr>
          <p:cNvSpPr>
            <a:spLocks noGrp="1"/>
          </p:cNvSpPr>
          <p:nvPr>
            <p:ph sz="half" idx="2"/>
          </p:nvPr>
        </p:nvSpPr>
        <p:spPr>
          <a:xfrm>
            <a:off x="6172200" y="2128838"/>
            <a:ext cx="5219700" cy="3844925"/>
          </a:xfrm>
          <a:prstGeom prst="rect">
            <a:avLst/>
          </a:prstGeom>
          <a:blipFill>
            <a:blip r:embed="rId2" cstate="print"/>
            <a:stretch>
              <a:fillRect/>
            </a:stretch>
          </a:blipFill>
        </p:spPr>
        <p:txBody>
          <a:bodyPr wrap="square" lIns="0" tIns="0" rIns="0" bIns="0" rtlCol="0"/>
          <a:lstStyle/>
          <a:p>
            <a:endParaRPr lang="en-US"/>
          </a:p>
        </p:txBody>
      </p:sp>
      <p:sp>
        <p:nvSpPr>
          <p:cNvPr id="3" name="Title 2">
            <a:extLst>
              <a:ext uri="{FF2B5EF4-FFF2-40B4-BE49-F238E27FC236}">
                <a16:creationId xmlns="" xmlns:a16="http://schemas.microsoft.com/office/drawing/2014/main" id="{507DF4E5-8407-4B50-B21D-908FC6D1743B}"/>
              </a:ext>
            </a:extLst>
          </p:cNvPr>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sr-Cyrl-RS" dirty="0">
                <a:solidFill>
                  <a:schemeClr val="tx1"/>
                </a:solidFill>
              </a:rPr>
              <a:t>В</a:t>
            </a:r>
            <a:r>
              <a:rPr lang="sr-Cyrl-RS" dirty="0">
                <a:solidFill>
                  <a:schemeClr val="bg2">
                    <a:lumMod val="25000"/>
                  </a:schemeClr>
                </a:solidFill>
              </a:rPr>
              <a:t>акум </a:t>
            </a:r>
            <a:r>
              <a:rPr lang="sr-Cyrl-RS" dirty="0" err="1">
                <a:solidFill>
                  <a:schemeClr val="bg2">
                    <a:lumMod val="25000"/>
                  </a:schemeClr>
                </a:solidFill>
              </a:rPr>
              <a:t>екстрактор</a:t>
            </a:r>
            <a:endParaRPr lang="en-US" dirty="0"/>
          </a:p>
        </p:txBody>
      </p:sp>
    </p:spTree>
    <p:extLst>
      <p:ext uri="{BB962C8B-B14F-4D97-AF65-F5344CB8AC3E}">
        <p14:creationId xmlns:p14="http://schemas.microsoft.com/office/powerpoint/2010/main" val="26132910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522730" y="560069"/>
            <a:ext cx="9146540" cy="443230"/>
            <a:chOff x="-1270" y="560069"/>
            <a:chExt cx="9146540" cy="443230"/>
          </a:xfrm>
        </p:grpSpPr>
        <p:sp>
          <p:nvSpPr>
            <p:cNvPr id="3" name="object 3"/>
            <p:cNvSpPr/>
            <p:nvPr/>
          </p:nvSpPr>
          <p:spPr>
            <a:xfrm>
              <a:off x="-1270" y="684529"/>
              <a:ext cx="9146540" cy="68580"/>
            </a:xfrm>
            <a:custGeom>
              <a:avLst/>
              <a:gdLst/>
              <a:ahLst/>
              <a:cxnLst/>
              <a:rect l="l" t="t" r="r" b="b"/>
              <a:pathLst>
                <a:path w="9146540" h="68579">
                  <a:moveTo>
                    <a:pt x="9146540" y="0"/>
                  </a:moveTo>
                  <a:lnTo>
                    <a:pt x="0" y="0"/>
                  </a:lnTo>
                  <a:lnTo>
                    <a:pt x="0" y="17780"/>
                  </a:lnTo>
                  <a:lnTo>
                    <a:pt x="0" y="26670"/>
                  </a:lnTo>
                  <a:lnTo>
                    <a:pt x="0" y="68580"/>
                  </a:lnTo>
                  <a:lnTo>
                    <a:pt x="381000" y="68580"/>
                  </a:lnTo>
                  <a:lnTo>
                    <a:pt x="381000" y="26670"/>
                  </a:lnTo>
                  <a:lnTo>
                    <a:pt x="1831340" y="26670"/>
                  </a:lnTo>
                  <a:lnTo>
                    <a:pt x="1831340" y="68580"/>
                  </a:lnTo>
                  <a:lnTo>
                    <a:pt x="9146540" y="68580"/>
                  </a:lnTo>
                  <a:lnTo>
                    <a:pt x="9146540" y="26670"/>
                  </a:lnTo>
                  <a:lnTo>
                    <a:pt x="9146540" y="17780"/>
                  </a:lnTo>
                  <a:lnTo>
                    <a:pt x="9146540" y="0"/>
                  </a:lnTo>
                  <a:close/>
                </a:path>
              </a:pathLst>
            </a:custGeom>
            <a:solidFill>
              <a:srgbClr val="003367"/>
            </a:solidFill>
          </p:spPr>
          <p:txBody>
            <a:bodyPr wrap="square" lIns="0" tIns="0" rIns="0" bIns="0" rtlCol="0"/>
            <a:lstStyle/>
            <a:p>
              <a:pPr defTabSz="914400"/>
              <a:endParaRPr>
                <a:solidFill>
                  <a:prstClr val="black"/>
                </a:solidFill>
                <a:latin typeface="Calibri"/>
              </a:endParaRPr>
            </a:p>
          </p:txBody>
        </p:sp>
        <p:sp>
          <p:nvSpPr>
            <p:cNvPr id="4" name="object 4"/>
            <p:cNvSpPr/>
            <p:nvPr/>
          </p:nvSpPr>
          <p:spPr>
            <a:xfrm>
              <a:off x="-1270" y="746759"/>
              <a:ext cx="9146540" cy="68580"/>
            </a:xfrm>
            <a:custGeom>
              <a:avLst/>
              <a:gdLst/>
              <a:ahLst/>
              <a:cxnLst/>
              <a:rect l="l" t="t" r="r" b="b"/>
              <a:pathLst>
                <a:path w="9146540" h="68580">
                  <a:moveTo>
                    <a:pt x="9146540" y="0"/>
                  </a:moveTo>
                  <a:lnTo>
                    <a:pt x="0" y="0"/>
                  </a:lnTo>
                  <a:lnTo>
                    <a:pt x="0" y="13970"/>
                  </a:lnTo>
                  <a:lnTo>
                    <a:pt x="0" y="43180"/>
                  </a:lnTo>
                  <a:lnTo>
                    <a:pt x="0" y="52070"/>
                  </a:lnTo>
                  <a:lnTo>
                    <a:pt x="0" y="68580"/>
                  </a:lnTo>
                  <a:lnTo>
                    <a:pt x="381000" y="68580"/>
                  </a:lnTo>
                  <a:lnTo>
                    <a:pt x="381000" y="52070"/>
                  </a:lnTo>
                  <a:lnTo>
                    <a:pt x="762000" y="52070"/>
                  </a:lnTo>
                  <a:lnTo>
                    <a:pt x="762000" y="43180"/>
                  </a:lnTo>
                  <a:lnTo>
                    <a:pt x="810260" y="43180"/>
                  </a:lnTo>
                  <a:lnTo>
                    <a:pt x="810260" y="13970"/>
                  </a:lnTo>
                  <a:lnTo>
                    <a:pt x="3770630" y="13970"/>
                  </a:lnTo>
                  <a:lnTo>
                    <a:pt x="3770630" y="43180"/>
                  </a:lnTo>
                  <a:lnTo>
                    <a:pt x="5025390" y="43180"/>
                  </a:lnTo>
                  <a:lnTo>
                    <a:pt x="5025390" y="13970"/>
                  </a:lnTo>
                  <a:lnTo>
                    <a:pt x="9100820" y="13970"/>
                  </a:lnTo>
                  <a:lnTo>
                    <a:pt x="9100820" y="43180"/>
                  </a:lnTo>
                  <a:lnTo>
                    <a:pt x="9100820" y="52070"/>
                  </a:lnTo>
                  <a:lnTo>
                    <a:pt x="9100820" y="68580"/>
                  </a:lnTo>
                  <a:lnTo>
                    <a:pt x="9146540" y="68580"/>
                  </a:lnTo>
                  <a:lnTo>
                    <a:pt x="9146540" y="52070"/>
                  </a:lnTo>
                  <a:lnTo>
                    <a:pt x="9146527" y="43180"/>
                  </a:lnTo>
                  <a:lnTo>
                    <a:pt x="9146527" y="13970"/>
                  </a:lnTo>
                  <a:lnTo>
                    <a:pt x="9146540" y="0"/>
                  </a:lnTo>
                  <a:close/>
                </a:path>
              </a:pathLst>
            </a:custGeom>
            <a:solidFill>
              <a:srgbClr val="003368"/>
            </a:solidFill>
          </p:spPr>
          <p:txBody>
            <a:bodyPr wrap="square" lIns="0" tIns="0" rIns="0" bIns="0" rtlCol="0"/>
            <a:lstStyle/>
            <a:p>
              <a:pPr defTabSz="914400"/>
              <a:endParaRPr>
                <a:solidFill>
                  <a:prstClr val="black"/>
                </a:solidFill>
                <a:latin typeface="Calibri"/>
              </a:endParaRPr>
            </a:p>
          </p:txBody>
        </p:sp>
        <p:sp>
          <p:nvSpPr>
            <p:cNvPr id="5" name="object 5"/>
            <p:cNvSpPr/>
            <p:nvPr/>
          </p:nvSpPr>
          <p:spPr>
            <a:xfrm>
              <a:off x="-1270" y="81025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5123180" y="0"/>
                  </a:moveTo>
                  <a:lnTo>
                    <a:pt x="3818890" y="0"/>
                  </a:lnTo>
                  <a:lnTo>
                    <a:pt x="3818890" y="68580"/>
                  </a:lnTo>
                  <a:lnTo>
                    <a:pt x="5123180" y="68580"/>
                  </a:lnTo>
                  <a:lnTo>
                    <a:pt x="5123180" y="0"/>
                  </a:lnTo>
                  <a:close/>
                </a:path>
                <a:path w="9146540" h="68580">
                  <a:moveTo>
                    <a:pt x="9146540" y="0"/>
                  </a:moveTo>
                  <a:lnTo>
                    <a:pt x="9100820" y="0"/>
                  </a:lnTo>
                  <a:lnTo>
                    <a:pt x="9100820" y="68580"/>
                  </a:lnTo>
                  <a:lnTo>
                    <a:pt x="9146540" y="68580"/>
                  </a:lnTo>
                  <a:lnTo>
                    <a:pt x="9146540" y="0"/>
                  </a:lnTo>
                  <a:close/>
                </a:path>
              </a:pathLst>
            </a:custGeom>
            <a:solidFill>
              <a:srgbClr val="003469"/>
            </a:solidFill>
          </p:spPr>
          <p:txBody>
            <a:bodyPr wrap="square" lIns="0" tIns="0" rIns="0" bIns="0" rtlCol="0"/>
            <a:lstStyle/>
            <a:p>
              <a:pPr defTabSz="914400"/>
              <a:endParaRPr>
                <a:solidFill>
                  <a:prstClr val="black"/>
                </a:solidFill>
                <a:latin typeface="Calibri"/>
              </a:endParaRPr>
            </a:p>
          </p:txBody>
        </p:sp>
        <p:sp>
          <p:nvSpPr>
            <p:cNvPr id="6" name="object 6"/>
            <p:cNvSpPr/>
            <p:nvPr/>
          </p:nvSpPr>
          <p:spPr>
            <a:xfrm>
              <a:off x="-1270" y="872489"/>
              <a:ext cx="9146540" cy="68580"/>
            </a:xfrm>
            <a:custGeom>
              <a:avLst/>
              <a:gdLst/>
              <a:ahLst/>
              <a:cxnLst/>
              <a:rect l="l" t="t" r="r" b="b"/>
              <a:pathLst>
                <a:path w="9146540" h="68580">
                  <a:moveTo>
                    <a:pt x="762000" y="0"/>
                  </a:moveTo>
                  <a:lnTo>
                    <a:pt x="0" y="0"/>
                  </a:lnTo>
                  <a:lnTo>
                    <a:pt x="0" y="6350"/>
                  </a:lnTo>
                  <a:lnTo>
                    <a:pt x="0" y="13970"/>
                  </a:lnTo>
                  <a:lnTo>
                    <a:pt x="0" y="68580"/>
                  </a:lnTo>
                  <a:lnTo>
                    <a:pt x="381000" y="68580"/>
                  </a:lnTo>
                  <a:lnTo>
                    <a:pt x="381000" y="13970"/>
                  </a:lnTo>
                  <a:lnTo>
                    <a:pt x="762000" y="13970"/>
                  </a:lnTo>
                  <a:lnTo>
                    <a:pt x="762000" y="6350"/>
                  </a:lnTo>
                  <a:lnTo>
                    <a:pt x="762000" y="0"/>
                  </a:lnTo>
                  <a:close/>
                </a:path>
                <a:path w="9146540" h="68580">
                  <a:moveTo>
                    <a:pt x="5123180" y="0"/>
                  </a:moveTo>
                  <a:lnTo>
                    <a:pt x="3867150" y="0"/>
                  </a:lnTo>
                  <a:lnTo>
                    <a:pt x="3867150" y="6350"/>
                  </a:lnTo>
                  <a:lnTo>
                    <a:pt x="3867150" y="13970"/>
                  </a:lnTo>
                  <a:lnTo>
                    <a:pt x="3867150" y="68580"/>
                  </a:lnTo>
                  <a:lnTo>
                    <a:pt x="5123180" y="68580"/>
                  </a:lnTo>
                  <a:lnTo>
                    <a:pt x="5123180" y="13970"/>
                  </a:lnTo>
                  <a:lnTo>
                    <a:pt x="5123180" y="6350"/>
                  </a:lnTo>
                  <a:lnTo>
                    <a:pt x="5123180" y="0"/>
                  </a:lnTo>
                  <a:close/>
                </a:path>
                <a:path w="9146540" h="68580">
                  <a:moveTo>
                    <a:pt x="9146540" y="13970"/>
                  </a:moveTo>
                  <a:lnTo>
                    <a:pt x="9146527" y="6350"/>
                  </a:lnTo>
                  <a:lnTo>
                    <a:pt x="9146527" y="0"/>
                  </a:lnTo>
                  <a:lnTo>
                    <a:pt x="9100820" y="0"/>
                  </a:lnTo>
                  <a:lnTo>
                    <a:pt x="9100820" y="6350"/>
                  </a:lnTo>
                  <a:lnTo>
                    <a:pt x="9100820" y="13970"/>
                  </a:lnTo>
                  <a:lnTo>
                    <a:pt x="9100820" y="68580"/>
                  </a:lnTo>
                  <a:lnTo>
                    <a:pt x="9146540" y="68580"/>
                  </a:lnTo>
                  <a:lnTo>
                    <a:pt x="9146540" y="13970"/>
                  </a:lnTo>
                  <a:close/>
                </a:path>
              </a:pathLst>
            </a:custGeom>
            <a:solidFill>
              <a:srgbClr val="00346A"/>
            </a:solidFill>
          </p:spPr>
          <p:txBody>
            <a:bodyPr wrap="square" lIns="0" tIns="0" rIns="0" bIns="0" rtlCol="0"/>
            <a:lstStyle/>
            <a:p>
              <a:pPr defTabSz="914400"/>
              <a:endParaRPr>
                <a:solidFill>
                  <a:prstClr val="black"/>
                </a:solidFill>
                <a:latin typeface="Calibri"/>
              </a:endParaRPr>
            </a:p>
          </p:txBody>
        </p:sp>
        <p:sp>
          <p:nvSpPr>
            <p:cNvPr id="7" name="object 7"/>
            <p:cNvSpPr/>
            <p:nvPr/>
          </p:nvSpPr>
          <p:spPr>
            <a:xfrm>
              <a:off x="-1270" y="934719"/>
              <a:ext cx="9146540" cy="68580"/>
            </a:xfrm>
            <a:custGeom>
              <a:avLst/>
              <a:gdLst/>
              <a:ahLst/>
              <a:cxnLst/>
              <a:rect l="l" t="t" r="r" b="b"/>
              <a:pathLst>
                <a:path w="9146540" h="68580">
                  <a:moveTo>
                    <a:pt x="762000" y="0"/>
                  </a:moveTo>
                  <a:lnTo>
                    <a:pt x="0" y="0"/>
                  </a:lnTo>
                  <a:lnTo>
                    <a:pt x="0" y="31750"/>
                  </a:lnTo>
                  <a:lnTo>
                    <a:pt x="0" y="40640"/>
                  </a:lnTo>
                  <a:lnTo>
                    <a:pt x="0" y="68580"/>
                  </a:lnTo>
                  <a:lnTo>
                    <a:pt x="381000" y="68580"/>
                  </a:lnTo>
                  <a:lnTo>
                    <a:pt x="381000" y="40640"/>
                  </a:lnTo>
                  <a:lnTo>
                    <a:pt x="762000" y="40640"/>
                  </a:lnTo>
                  <a:lnTo>
                    <a:pt x="762000" y="31750"/>
                  </a:lnTo>
                  <a:lnTo>
                    <a:pt x="762000" y="0"/>
                  </a:lnTo>
                  <a:close/>
                </a:path>
                <a:path w="9146540" h="68580">
                  <a:moveTo>
                    <a:pt x="5219700" y="0"/>
                  </a:moveTo>
                  <a:lnTo>
                    <a:pt x="3915410" y="0"/>
                  </a:lnTo>
                  <a:lnTo>
                    <a:pt x="3915410" y="31750"/>
                  </a:lnTo>
                  <a:lnTo>
                    <a:pt x="3915410" y="40640"/>
                  </a:lnTo>
                  <a:lnTo>
                    <a:pt x="3915410" y="68580"/>
                  </a:lnTo>
                  <a:lnTo>
                    <a:pt x="5219700" y="68580"/>
                  </a:lnTo>
                  <a:lnTo>
                    <a:pt x="5219700" y="40640"/>
                  </a:lnTo>
                  <a:lnTo>
                    <a:pt x="5219700" y="31750"/>
                  </a:lnTo>
                  <a:lnTo>
                    <a:pt x="5219700" y="0"/>
                  </a:lnTo>
                  <a:close/>
                </a:path>
                <a:path w="9146540" h="68580">
                  <a:moveTo>
                    <a:pt x="9146540" y="40640"/>
                  </a:moveTo>
                  <a:lnTo>
                    <a:pt x="9146527" y="31750"/>
                  </a:lnTo>
                  <a:lnTo>
                    <a:pt x="9146527" y="0"/>
                  </a:lnTo>
                  <a:lnTo>
                    <a:pt x="9100820" y="0"/>
                  </a:lnTo>
                  <a:lnTo>
                    <a:pt x="9100820" y="31750"/>
                  </a:lnTo>
                  <a:lnTo>
                    <a:pt x="9100820" y="40640"/>
                  </a:lnTo>
                  <a:lnTo>
                    <a:pt x="9100820" y="68580"/>
                  </a:lnTo>
                  <a:lnTo>
                    <a:pt x="9146540" y="68580"/>
                  </a:lnTo>
                  <a:lnTo>
                    <a:pt x="9146540" y="40640"/>
                  </a:lnTo>
                  <a:close/>
                </a:path>
              </a:pathLst>
            </a:custGeom>
            <a:solidFill>
              <a:srgbClr val="00356B"/>
            </a:solidFill>
          </p:spPr>
          <p:txBody>
            <a:bodyPr wrap="square" lIns="0" tIns="0" rIns="0" bIns="0" rtlCol="0"/>
            <a:lstStyle/>
            <a:p>
              <a:pPr defTabSz="914400"/>
              <a:endParaRPr>
                <a:solidFill>
                  <a:prstClr val="black"/>
                </a:solidFill>
                <a:latin typeface="Calibri"/>
              </a:endParaRPr>
            </a:p>
          </p:txBody>
        </p:sp>
      </p:grpSp>
      <p:sp>
        <p:nvSpPr>
          <p:cNvPr id="8" name="object 8"/>
          <p:cNvSpPr/>
          <p:nvPr/>
        </p:nvSpPr>
        <p:spPr>
          <a:xfrm>
            <a:off x="1522730" y="996950"/>
            <a:ext cx="762000" cy="57150"/>
          </a:xfrm>
          <a:custGeom>
            <a:avLst/>
            <a:gdLst/>
            <a:ahLst/>
            <a:cxnLst/>
            <a:rect l="l" t="t" r="r" b="b"/>
            <a:pathLst>
              <a:path w="762000" h="57150">
                <a:moveTo>
                  <a:pt x="0" y="57150"/>
                </a:moveTo>
                <a:lnTo>
                  <a:pt x="762000" y="57150"/>
                </a:lnTo>
                <a:lnTo>
                  <a:pt x="762000" y="0"/>
                </a:lnTo>
                <a:lnTo>
                  <a:pt x="0" y="0"/>
                </a:lnTo>
                <a:lnTo>
                  <a:pt x="0" y="57150"/>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9" name="object 9"/>
          <p:cNvSpPr/>
          <p:nvPr/>
        </p:nvSpPr>
        <p:spPr>
          <a:xfrm>
            <a:off x="5487670" y="996950"/>
            <a:ext cx="1254760" cy="57150"/>
          </a:xfrm>
          <a:custGeom>
            <a:avLst/>
            <a:gdLst/>
            <a:ahLst/>
            <a:cxnLst/>
            <a:rect l="l" t="t" r="r" b="b"/>
            <a:pathLst>
              <a:path w="1254760" h="57150">
                <a:moveTo>
                  <a:pt x="0" y="57150"/>
                </a:moveTo>
                <a:lnTo>
                  <a:pt x="1254759" y="57150"/>
                </a:lnTo>
                <a:lnTo>
                  <a:pt x="1254759" y="0"/>
                </a:lnTo>
                <a:lnTo>
                  <a:pt x="0" y="0"/>
                </a:lnTo>
                <a:lnTo>
                  <a:pt x="0" y="57150"/>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10" name="object 10"/>
          <p:cNvSpPr/>
          <p:nvPr/>
        </p:nvSpPr>
        <p:spPr>
          <a:xfrm>
            <a:off x="10623550" y="996950"/>
            <a:ext cx="45720" cy="57150"/>
          </a:xfrm>
          <a:custGeom>
            <a:avLst/>
            <a:gdLst/>
            <a:ahLst/>
            <a:cxnLst/>
            <a:rect l="l" t="t" r="r" b="b"/>
            <a:pathLst>
              <a:path w="45720" h="57150">
                <a:moveTo>
                  <a:pt x="0" y="57150"/>
                </a:moveTo>
                <a:lnTo>
                  <a:pt x="45719" y="57150"/>
                </a:lnTo>
                <a:lnTo>
                  <a:pt x="45719" y="0"/>
                </a:lnTo>
                <a:lnTo>
                  <a:pt x="0" y="0"/>
                </a:lnTo>
                <a:lnTo>
                  <a:pt x="0" y="57150"/>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11" name="object 11"/>
          <p:cNvSpPr/>
          <p:nvPr/>
        </p:nvSpPr>
        <p:spPr>
          <a:xfrm>
            <a:off x="1522730" y="1054100"/>
            <a:ext cx="762000" cy="8890"/>
          </a:xfrm>
          <a:custGeom>
            <a:avLst/>
            <a:gdLst/>
            <a:ahLst/>
            <a:cxnLst/>
            <a:rect l="l" t="t" r="r" b="b"/>
            <a:pathLst>
              <a:path w="762000" h="8890">
                <a:moveTo>
                  <a:pt x="0" y="8889"/>
                </a:moveTo>
                <a:lnTo>
                  <a:pt x="762000" y="8889"/>
                </a:lnTo>
                <a:lnTo>
                  <a:pt x="762000" y="0"/>
                </a:lnTo>
                <a:lnTo>
                  <a:pt x="0" y="0"/>
                </a:lnTo>
                <a:lnTo>
                  <a:pt x="0" y="888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12" name="object 12"/>
          <p:cNvSpPr/>
          <p:nvPr/>
        </p:nvSpPr>
        <p:spPr>
          <a:xfrm>
            <a:off x="1522730" y="1062989"/>
            <a:ext cx="381000" cy="2540"/>
          </a:xfrm>
          <a:custGeom>
            <a:avLst/>
            <a:gdLst/>
            <a:ahLst/>
            <a:cxnLst/>
            <a:rect l="l" t="t" r="r" b="b"/>
            <a:pathLst>
              <a:path w="381000" h="2540">
                <a:moveTo>
                  <a:pt x="0" y="2539"/>
                </a:moveTo>
                <a:lnTo>
                  <a:pt x="381000" y="2539"/>
                </a:lnTo>
                <a:lnTo>
                  <a:pt x="381000" y="0"/>
                </a:lnTo>
                <a:lnTo>
                  <a:pt x="0" y="0"/>
                </a:lnTo>
                <a:lnTo>
                  <a:pt x="0" y="253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13" name="object 13"/>
          <p:cNvSpPr/>
          <p:nvPr/>
        </p:nvSpPr>
        <p:spPr>
          <a:xfrm>
            <a:off x="10623550" y="1054100"/>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14" name="object 14"/>
          <p:cNvSpPr/>
          <p:nvPr/>
        </p:nvSpPr>
        <p:spPr>
          <a:xfrm>
            <a:off x="10623550" y="1062989"/>
            <a:ext cx="45720" cy="2540"/>
          </a:xfrm>
          <a:custGeom>
            <a:avLst/>
            <a:gdLst/>
            <a:ahLst/>
            <a:cxnLst/>
            <a:rect l="l" t="t" r="r" b="b"/>
            <a:pathLst>
              <a:path w="45720" h="2540">
                <a:moveTo>
                  <a:pt x="0" y="2539"/>
                </a:moveTo>
                <a:lnTo>
                  <a:pt x="45720" y="2539"/>
                </a:lnTo>
                <a:lnTo>
                  <a:pt x="45720" y="0"/>
                </a:lnTo>
                <a:lnTo>
                  <a:pt x="0" y="0"/>
                </a:lnTo>
                <a:lnTo>
                  <a:pt x="0" y="253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15" name="object 15"/>
          <p:cNvSpPr/>
          <p:nvPr/>
        </p:nvSpPr>
        <p:spPr>
          <a:xfrm>
            <a:off x="1522730" y="1059180"/>
            <a:ext cx="381000" cy="3810"/>
          </a:xfrm>
          <a:custGeom>
            <a:avLst/>
            <a:gdLst/>
            <a:ahLst/>
            <a:cxnLst/>
            <a:rect l="l" t="t" r="r" b="b"/>
            <a:pathLst>
              <a:path w="381000" h="3809">
                <a:moveTo>
                  <a:pt x="0" y="3810"/>
                </a:moveTo>
                <a:lnTo>
                  <a:pt x="381000" y="3810"/>
                </a:lnTo>
                <a:lnTo>
                  <a:pt x="381000" y="0"/>
                </a:lnTo>
                <a:lnTo>
                  <a:pt x="0" y="0"/>
                </a:lnTo>
                <a:lnTo>
                  <a:pt x="0" y="381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16" name="object 16"/>
          <p:cNvSpPr/>
          <p:nvPr/>
        </p:nvSpPr>
        <p:spPr>
          <a:xfrm>
            <a:off x="1522730" y="1062990"/>
            <a:ext cx="381000" cy="64769"/>
          </a:xfrm>
          <a:custGeom>
            <a:avLst/>
            <a:gdLst/>
            <a:ahLst/>
            <a:cxnLst/>
            <a:rect l="l" t="t" r="r" b="b"/>
            <a:pathLst>
              <a:path w="381000" h="64769">
                <a:moveTo>
                  <a:pt x="0" y="64770"/>
                </a:moveTo>
                <a:lnTo>
                  <a:pt x="381000" y="64770"/>
                </a:lnTo>
                <a:lnTo>
                  <a:pt x="381000" y="0"/>
                </a:lnTo>
                <a:lnTo>
                  <a:pt x="0" y="0"/>
                </a:lnTo>
                <a:lnTo>
                  <a:pt x="0" y="6477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17" name="object 17"/>
          <p:cNvSpPr/>
          <p:nvPr/>
        </p:nvSpPr>
        <p:spPr>
          <a:xfrm>
            <a:off x="10623550" y="1059180"/>
            <a:ext cx="45720" cy="3810"/>
          </a:xfrm>
          <a:custGeom>
            <a:avLst/>
            <a:gdLst/>
            <a:ahLst/>
            <a:cxnLst/>
            <a:rect l="l" t="t" r="r" b="b"/>
            <a:pathLst>
              <a:path w="45720" h="3809">
                <a:moveTo>
                  <a:pt x="0" y="3810"/>
                </a:moveTo>
                <a:lnTo>
                  <a:pt x="45720" y="3810"/>
                </a:lnTo>
                <a:lnTo>
                  <a:pt x="45720" y="0"/>
                </a:lnTo>
                <a:lnTo>
                  <a:pt x="0" y="0"/>
                </a:lnTo>
                <a:lnTo>
                  <a:pt x="0" y="381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18" name="object 18"/>
          <p:cNvSpPr/>
          <p:nvPr/>
        </p:nvSpPr>
        <p:spPr>
          <a:xfrm>
            <a:off x="5535929" y="1062990"/>
            <a:ext cx="1303020" cy="64769"/>
          </a:xfrm>
          <a:custGeom>
            <a:avLst/>
            <a:gdLst/>
            <a:ahLst/>
            <a:cxnLst/>
            <a:rect l="l" t="t" r="r" b="b"/>
            <a:pathLst>
              <a:path w="1303020" h="64769">
                <a:moveTo>
                  <a:pt x="0" y="64770"/>
                </a:moveTo>
                <a:lnTo>
                  <a:pt x="1303020" y="64770"/>
                </a:lnTo>
                <a:lnTo>
                  <a:pt x="1303020" y="0"/>
                </a:lnTo>
                <a:lnTo>
                  <a:pt x="0" y="0"/>
                </a:lnTo>
                <a:lnTo>
                  <a:pt x="0" y="6477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19" name="object 19"/>
          <p:cNvSpPr/>
          <p:nvPr/>
        </p:nvSpPr>
        <p:spPr>
          <a:xfrm>
            <a:off x="10623550" y="1062990"/>
            <a:ext cx="45720" cy="64769"/>
          </a:xfrm>
          <a:custGeom>
            <a:avLst/>
            <a:gdLst/>
            <a:ahLst/>
            <a:cxnLst/>
            <a:rect l="l" t="t" r="r" b="b"/>
            <a:pathLst>
              <a:path w="45720" h="64769">
                <a:moveTo>
                  <a:pt x="0" y="64770"/>
                </a:moveTo>
                <a:lnTo>
                  <a:pt x="45720" y="64770"/>
                </a:lnTo>
                <a:lnTo>
                  <a:pt x="45720" y="0"/>
                </a:lnTo>
                <a:lnTo>
                  <a:pt x="0" y="0"/>
                </a:lnTo>
                <a:lnTo>
                  <a:pt x="0" y="6477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20" name="object 20"/>
          <p:cNvSpPr/>
          <p:nvPr/>
        </p:nvSpPr>
        <p:spPr>
          <a:xfrm>
            <a:off x="1522730" y="1141730"/>
            <a:ext cx="762000" cy="8890"/>
          </a:xfrm>
          <a:custGeom>
            <a:avLst/>
            <a:gdLst/>
            <a:ahLst/>
            <a:cxnLst/>
            <a:rect l="l" t="t" r="r" b="b"/>
            <a:pathLst>
              <a:path w="762000" h="8890">
                <a:moveTo>
                  <a:pt x="0" y="8890"/>
                </a:moveTo>
                <a:lnTo>
                  <a:pt x="762000" y="8890"/>
                </a:lnTo>
                <a:lnTo>
                  <a:pt x="762000" y="0"/>
                </a:lnTo>
                <a:lnTo>
                  <a:pt x="0" y="0"/>
                </a:lnTo>
                <a:lnTo>
                  <a:pt x="0" y="8890"/>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21" name="object 21"/>
          <p:cNvSpPr/>
          <p:nvPr/>
        </p:nvSpPr>
        <p:spPr>
          <a:xfrm>
            <a:off x="1522730" y="1121410"/>
            <a:ext cx="762000" cy="20320"/>
          </a:xfrm>
          <a:custGeom>
            <a:avLst/>
            <a:gdLst/>
            <a:ahLst/>
            <a:cxnLst/>
            <a:rect l="l" t="t" r="r" b="b"/>
            <a:pathLst>
              <a:path w="762000" h="20319">
                <a:moveTo>
                  <a:pt x="0" y="20319"/>
                </a:moveTo>
                <a:lnTo>
                  <a:pt x="762000" y="20319"/>
                </a:lnTo>
                <a:lnTo>
                  <a:pt x="762000" y="0"/>
                </a:lnTo>
                <a:lnTo>
                  <a:pt x="0" y="0"/>
                </a:lnTo>
                <a:lnTo>
                  <a:pt x="0" y="2031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22" name="object 22"/>
          <p:cNvSpPr/>
          <p:nvPr/>
        </p:nvSpPr>
        <p:spPr>
          <a:xfrm>
            <a:off x="1522730" y="1150619"/>
            <a:ext cx="381000" cy="39370"/>
          </a:xfrm>
          <a:custGeom>
            <a:avLst/>
            <a:gdLst/>
            <a:ahLst/>
            <a:cxnLst/>
            <a:rect l="l" t="t" r="r" b="b"/>
            <a:pathLst>
              <a:path w="381000" h="39369">
                <a:moveTo>
                  <a:pt x="0" y="39369"/>
                </a:moveTo>
                <a:lnTo>
                  <a:pt x="381000" y="39369"/>
                </a:lnTo>
                <a:lnTo>
                  <a:pt x="381000" y="0"/>
                </a:lnTo>
                <a:lnTo>
                  <a:pt x="0" y="0"/>
                </a:lnTo>
                <a:lnTo>
                  <a:pt x="0" y="3936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23" name="object 23"/>
          <p:cNvSpPr/>
          <p:nvPr/>
        </p:nvSpPr>
        <p:spPr>
          <a:xfrm>
            <a:off x="5584190" y="1141730"/>
            <a:ext cx="1254760" cy="8890"/>
          </a:xfrm>
          <a:custGeom>
            <a:avLst/>
            <a:gdLst/>
            <a:ahLst/>
            <a:cxnLst/>
            <a:rect l="l" t="t" r="r" b="b"/>
            <a:pathLst>
              <a:path w="1254760" h="8890">
                <a:moveTo>
                  <a:pt x="0" y="8890"/>
                </a:moveTo>
                <a:lnTo>
                  <a:pt x="1254760" y="8890"/>
                </a:lnTo>
                <a:lnTo>
                  <a:pt x="1254760" y="0"/>
                </a:lnTo>
                <a:lnTo>
                  <a:pt x="0" y="0"/>
                </a:lnTo>
                <a:lnTo>
                  <a:pt x="0" y="8890"/>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24" name="object 24"/>
          <p:cNvSpPr/>
          <p:nvPr/>
        </p:nvSpPr>
        <p:spPr>
          <a:xfrm>
            <a:off x="10623550" y="1141730"/>
            <a:ext cx="45720" cy="8890"/>
          </a:xfrm>
          <a:custGeom>
            <a:avLst/>
            <a:gdLst/>
            <a:ahLst/>
            <a:cxnLst/>
            <a:rect l="l" t="t" r="r" b="b"/>
            <a:pathLst>
              <a:path w="45720" h="8890">
                <a:moveTo>
                  <a:pt x="0" y="8890"/>
                </a:moveTo>
                <a:lnTo>
                  <a:pt x="45719" y="8890"/>
                </a:lnTo>
                <a:lnTo>
                  <a:pt x="45719" y="0"/>
                </a:lnTo>
                <a:lnTo>
                  <a:pt x="0" y="0"/>
                </a:lnTo>
                <a:lnTo>
                  <a:pt x="0" y="8890"/>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25" name="object 25"/>
          <p:cNvSpPr/>
          <p:nvPr/>
        </p:nvSpPr>
        <p:spPr>
          <a:xfrm>
            <a:off x="5584190" y="1121410"/>
            <a:ext cx="1254760" cy="20320"/>
          </a:xfrm>
          <a:custGeom>
            <a:avLst/>
            <a:gdLst/>
            <a:ahLst/>
            <a:cxnLst/>
            <a:rect l="l" t="t" r="r" b="b"/>
            <a:pathLst>
              <a:path w="1254760" h="20319">
                <a:moveTo>
                  <a:pt x="0" y="20319"/>
                </a:moveTo>
                <a:lnTo>
                  <a:pt x="1254760" y="20319"/>
                </a:lnTo>
                <a:lnTo>
                  <a:pt x="1254760" y="0"/>
                </a:lnTo>
                <a:lnTo>
                  <a:pt x="0" y="0"/>
                </a:lnTo>
                <a:lnTo>
                  <a:pt x="0" y="2031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26" name="object 26"/>
          <p:cNvSpPr/>
          <p:nvPr/>
        </p:nvSpPr>
        <p:spPr>
          <a:xfrm>
            <a:off x="10623550" y="1121410"/>
            <a:ext cx="45720" cy="20320"/>
          </a:xfrm>
          <a:custGeom>
            <a:avLst/>
            <a:gdLst/>
            <a:ahLst/>
            <a:cxnLst/>
            <a:rect l="l" t="t" r="r" b="b"/>
            <a:pathLst>
              <a:path w="45720" h="20319">
                <a:moveTo>
                  <a:pt x="0" y="20319"/>
                </a:moveTo>
                <a:lnTo>
                  <a:pt x="45719" y="20319"/>
                </a:lnTo>
                <a:lnTo>
                  <a:pt x="45719" y="0"/>
                </a:lnTo>
                <a:lnTo>
                  <a:pt x="0" y="0"/>
                </a:lnTo>
                <a:lnTo>
                  <a:pt x="0" y="2031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27" name="object 27"/>
          <p:cNvSpPr/>
          <p:nvPr/>
        </p:nvSpPr>
        <p:spPr>
          <a:xfrm>
            <a:off x="5584190" y="1150619"/>
            <a:ext cx="1254760" cy="39370"/>
          </a:xfrm>
          <a:custGeom>
            <a:avLst/>
            <a:gdLst/>
            <a:ahLst/>
            <a:cxnLst/>
            <a:rect l="l" t="t" r="r" b="b"/>
            <a:pathLst>
              <a:path w="1254760" h="39369">
                <a:moveTo>
                  <a:pt x="0" y="39369"/>
                </a:moveTo>
                <a:lnTo>
                  <a:pt x="1254760" y="39369"/>
                </a:lnTo>
                <a:lnTo>
                  <a:pt x="1254760" y="0"/>
                </a:lnTo>
                <a:lnTo>
                  <a:pt x="0" y="0"/>
                </a:lnTo>
                <a:lnTo>
                  <a:pt x="0" y="3936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28" name="object 28"/>
          <p:cNvSpPr/>
          <p:nvPr/>
        </p:nvSpPr>
        <p:spPr>
          <a:xfrm>
            <a:off x="10623550" y="1150619"/>
            <a:ext cx="45720" cy="39370"/>
          </a:xfrm>
          <a:custGeom>
            <a:avLst/>
            <a:gdLst/>
            <a:ahLst/>
            <a:cxnLst/>
            <a:rect l="l" t="t" r="r" b="b"/>
            <a:pathLst>
              <a:path w="45720" h="39369">
                <a:moveTo>
                  <a:pt x="0" y="39369"/>
                </a:moveTo>
                <a:lnTo>
                  <a:pt x="45720" y="39369"/>
                </a:lnTo>
                <a:lnTo>
                  <a:pt x="45720" y="0"/>
                </a:lnTo>
                <a:lnTo>
                  <a:pt x="0" y="0"/>
                </a:lnTo>
                <a:lnTo>
                  <a:pt x="0" y="3936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29" name="object 29"/>
          <p:cNvSpPr/>
          <p:nvPr/>
        </p:nvSpPr>
        <p:spPr>
          <a:xfrm>
            <a:off x="1522730" y="1230630"/>
            <a:ext cx="762000" cy="7620"/>
          </a:xfrm>
          <a:custGeom>
            <a:avLst/>
            <a:gdLst/>
            <a:ahLst/>
            <a:cxnLst/>
            <a:rect l="l" t="t" r="r" b="b"/>
            <a:pathLst>
              <a:path w="762000" h="7619">
                <a:moveTo>
                  <a:pt x="0" y="7620"/>
                </a:moveTo>
                <a:lnTo>
                  <a:pt x="762000" y="7620"/>
                </a:lnTo>
                <a:lnTo>
                  <a:pt x="762000" y="0"/>
                </a:lnTo>
                <a:lnTo>
                  <a:pt x="0" y="0"/>
                </a:lnTo>
                <a:lnTo>
                  <a:pt x="0" y="762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30" name="object 30"/>
          <p:cNvSpPr/>
          <p:nvPr/>
        </p:nvSpPr>
        <p:spPr>
          <a:xfrm>
            <a:off x="1522730" y="1183639"/>
            <a:ext cx="762000" cy="46990"/>
          </a:xfrm>
          <a:custGeom>
            <a:avLst/>
            <a:gdLst/>
            <a:ahLst/>
            <a:cxnLst/>
            <a:rect l="l" t="t" r="r" b="b"/>
            <a:pathLst>
              <a:path w="762000" h="46990">
                <a:moveTo>
                  <a:pt x="0" y="46989"/>
                </a:moveTo>
                <a:lnTo>
                  <a:pt x="762000" y="46989"/>
                </a:lnTo>
                <a:lnTo>
                  <a:pt x="762000" y="0"/>
                </a:lnTo>
                <a:lnTo>
                  <a:pt x="0" y="0"/>
                </a:lnTo>
                <a:lnTo>
                  <a:pt x="0" y="46989"/>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31" name="object 31"/>
          <p:cNvSpPr/>
          <p:nvPr/>
        </p:nvSpPr>
        <p:spPr>
          <a:xfrm>
            <a:off x="1522730" y="1238250"/>
            <a:ext cx="381000" cy="13970"/>
          </a:xfrm>
          <a:custGeom>
            <a:avLst/>
            <a:gdLst/>
            <a:ahLst/>
            <a:cxnLst/>
            <a:rect l="l" t="t" r="r" b="b"/>
            <a:pathLst>
              <a:path w="381000" h="13969">
                <a:moveTo>
                  <a:pt x="0" y="13970"/>
                </a:moveTo>
                <a:lnTo>
                  <a:pt x="381000" y="13970"/>
                </a:lnTo>
                <a:lnTo>
                  <a:pt x="381000" y="0"/>
                </a:lnTo>
                <a:lnTo>
                  <a:pt x="0" y="0"/>
                </a:lnTo>
                <a:lnTo>
                  <a:pt x="0" y="1397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32" name="object 32"/>
          <p:cNvSpPr/>
          <p:nvPr/>
        </p:nvSpPr>
        <p:spPr>
          <a:xfrm>
            <a:off x="5632450" y="1230630"/>
            <a:ext cx="1304290" cy="7620"/>
          </a:xfrm>
          <a:custGeom>
            <a:avLst/>
            <a:gdLst/>
            <a:ahLst/>
            <a:cxnLst/>
            <a:rect l="l" t="t" r="r" b="b"/>
            <a:pathLst>
              <a:path w="1304289" h="7619">
                <a:moveTo>
                  <a:pt x="0" y="7620"/>
                </a:moveTo>
                <a:lnTo>
                  <a:pt x="1304289" y="7620"/>
                </a:lnTo>
                <a:lnTo>
                  <a:pt x="1304289" y="0"/>
                </a:lnTo>
                <a:lnTo>
                  <a:pt x="0" y="0"/>
                </a:lnTo>
                <a:lnTo>
                  <a:pt x="0" y="762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33" name="object 33"/>
          <p:cNvSpPr/>
          <p:nvPr/>
        </p:nvSpPr>
        <p:spPr>
          <a:xfrm>
            <a:off x="10623550" y="1230630"/>
            <a:ext cx="45720" cy="7620"/>
          </a:xfrm>
          <a:custGeom>
            <a:avLst/>
            <a:gdLst/>
            <a:ahLst/>
            <a:cxnLst/>
            <a:rect l="l" t="t" r="r" b="b"/>
            <a:pathLst>
              <a:path w="45720" h="7619">
                <a:moveTo>
                  <a:pt x="0" y="7620"/>
                </a:moveTo>
                <a:lnTo>
                  <a:pt x="45719" y="7620"/>
                </a:lnTo>
                <a:lnTo>
                  <a:pt x="45719" y="0"/>
                </a:lnTo>
                <a:lnTo>
                  <a:pt x="0" y="0"/>
                </a:lnTo>
                <a:lnTo>
                  <a:pt x="0" y="762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34" name="object 34"/>
          <p:cNvSpPr/>
          <p:nvPr/>
        </p:nvSpPr>
        <p:spPr>
          <a:xfrm>
            <a:off x="5632450" y="1183639"/>
            <a:ext cx="1304290" cy="46990"/>
          </a:xfrm>
          <a:custGeom>
            <a:avLst/>
            <a:gdLst/>
            <a:ahLst/>
            <a:cxnLst/>
            <a:rect l="l" t="t" r="r" b="b"/>
            <a:pathLst>
              <a:path w="1304289" h="46990">
                <a:moveTo>
                  <a:pt x="0" y="46989"/>
                </a:moveTo>
                <a:lnTo>
                  <a:pt x="1304289" y="46989"/>
                </a:lnTo>
                <a:lnTo>
                  <a:pt x="1304289" y="0"/>
                </a:lnTo>
                <a:lnTo>
                  <a:pt x="0" y="0"/>
                </a:lnTo>
                <a:lnTo>
                  <a:pt x="0" y="46989"/>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35" name="object 35"/>
          <p:cNvSpPr/>
          <p:nvPr/>
        </p:nvSpPr>
        <p:spPr>
          <a:xfrm>
            <a:off x="10623550" y="1183639"/>
            <a:ext cx="45720" cy="46990"/>
          </a:xfrm>
          <a:custGeom>
            <a:avLst/>
            <a:gdLst/>
            <a:ahLst/>
            <a:cxnLst/>
            <a:rect l="l" t="t" r="r" b="b"/>
            <a:pathLst>
              <a:path w="45720" h="46990">
                <a:moveTo>
                  <a:pt x="0" y="46989"/>
                </a:moveTo>
                <a:lnTo>
                  <a:pt x="45719" y="46989"/>
                </a:lnTo>
                <a:lnTo>
                  <a:pt x="45719" y="0"/>
                </a:lnTo>
                <a:lnTo>
                  <a:pt x="0" y="0"/>
                </a:lnTo>
                <a:lnTo>
                  <a:pt x="0" y="46989"/>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36" name="object 36"/>
          <p:cNvSpPr/>
          <p:nvPr/>
        </p:nvSpPr>
        <p:spPr>
          <a:xfrm>
            <a:off x="5632450" y="1238250"/>
            <a:ext cx="1304290" cy="13970"/>
          </a:xfrm>
          <a:custGeom>
            <a:avLst/>
            <a:gdLst/>
            <a:ahLst/>
            <a:cxnLst/>
            <a:rect l="l" t="t" r="r" b="b"/>
            <a:pathLst>
              <a:path w="1304289" h="13969">
                <a:moveTo>
                  <a:pt x="0" y="13970"/>
                </a:moveTo>
                <a:lnTo>
                  <a:pt x="1304289" y="13970"/>
                </a:lnTo>
                <a:lnTo>
                  <a:pt x="1304289" y="0"/>
                </a:lnTo>
                <a:lnTo>
                  <a:pt x="0" y="0"/>
                </a:lnTo>
                <a:lnTo>
                  <a:pt x="0" y="1397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37" name="object 37"/>
          <p:cNvSpPr/>
          <p:nvPr/>
        </p:nvSpPr>
        <p:spPr>
          <a:xfrm>
            <a:off x="10623550" y="1238250"/>
            <a:ext cx="45720" cy="13970"/>
          </a:xfrm>
          <a:custGeom>
            <a:avLst/>
            <a:gdLst/>
            <a:ahLst/>
            <a:cxnLst/>
            <a:rect l="l" t="t" r="r" b="b"/>
            <a:pathLst>
              <a:path w="45720" h="13969">
                <a:moveTo>
                  <a:pt x="0" y="13970"/>
                </a:moveTo>
                <a:lnTo>
                  <a:pt x="45720" y="13970"/>
                </a:lnTo>
                <a:lnTo>
                  <a:pt x="45720" y="0"/>
                </a:lnTo>
                <a:lnTo>
                  <a:pt x="0" y="0"/>
                </a:lnTo>
                <a:lnTo>
                  <a:pt x="0" y="1397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38" name="object 38"/>
          <p:cNvSpPr/>
          <p:nvPr/>
        </p:nvSpPr>
        <p:spPr>
          <a:xfrm>
            <a:off x="1522730" y="1245869"/>
            <a:ext cx="381000" cy="68580"/>
          </a:xfrm>
          <a:custGeom>
            <a:avLst/>
            <a:gdLst/>
            <a:ahLst/>
            <a:cxnLst/>
            <a:rect l="l" t="t" r="r" b="b"/>
            <a:pathLst>
              <a:path w="381000" h="68580">
                <a:moveTo>
                  <a:pt x="0" y="68579"/>
                </a:moveTo>
                <a:lnTo>
                  <a:pt x="381000" y="68579"/>
                </a:lnTo>
                <a:lnTo>
                  <a:pt x="381000" y="0"/>
                </a:lnTo>
                <a:lnTo>
                  <a:pt x="0" y="0"/>
                </a:lnTo>
                <a:lnTo>
                  <a:pt x="0" y="68579"/>
                </a:lnTo>
                <a:close/>
              </a:path>
            </a:pathLst>
          </a:custGeom>
          <a:solidFill>
            <a:srgbClr val="003770"/>
          </a:solidFill>
        </p:spPr>
        <p:txBody>
          <a:bodyPr wrap="square" lIns="0" tIns="0" rIns="0" bIns="0" rtlCol="0"/>
          <a:lstStyle/>
          <a:p>
            <a:pPr defTabSz="914400"/>
            <a:endParaRPr>
              <a:solidFill>
                <a:prstClr val="black"/>
              </a:solidFill>
              <a:latin typeface="Calibri"/>
            </a:endParaRPr>
          </a:p>
        </p:txBody>
      </p:sp>
      <p:sp>
        <p:nvSpPr>
          <p:cNvPr id="39" name="object 39"/>
          <p:cNvSpPr/>
          <p:nvPr/>
        </p:nvSpPr>
        <p:spPr>
          <a:xfrm>
            <a:off x="5680709" y="1245869"/>
            <a:ext cx="1256030" cy="68580"/>
          </a:xfrm>
          <a:custGeom>
            <a:avLst/>
            <a:gdLst/>
            <a:ahLst/>
            <a:cxnLst/>
            <a:rect l="l" t="t" r="r" b="b"/>
            <a:pathLst>
              <a:path w="1256029" h="68580">
                <a:moveTo>
                  <a:pt x="0" y="68579"/>
                </a:moveTo>
                <a:lnTo>
                  <a:pt x="1256029" y="68579"/>
                </a:lnTo>
                <a:lnTo>
                  <a:pt x="1256029" y="0"/>
                </a:lnTo>
                <a:lnTo>
                  <a:pt x="0" y="0"/>
                </a:lnTo>
                <a:lnTo>
                  <a:pt x="0" y="68579"/>
                </a:lnTo>
                <a:close/>
              </a:path>
            </a:pathLst>
          </a:custGeom>
          <a:solidFill>
            <a:srgbClr val="003770"/>
          </a:solidFill>
        </p:spPr>
        <p:txBody>
          <a:bodyPr wrap="square" lIns="0" tIns="0" rIns="0" bIns="0" rtlCol="0"/>
          <a:lstStyle/>
          <a:p>
            <a:pPr defTabSz="914400"/>
            <a:endParaRPr>
              <a:solidFill>
                <a:prstClr val="black"/>
              </a:solidFill>
              <a:latin typeface="Calibri"/>
            </a:endParaRPr>
          </a:p>
        </p:txBody>
      </p:sp>
      <p:sp>
        <p:nvSpPr>
          <p:cNvPr id="40" name="object 40"/>
          <p:cNvSpPr/>
          <p:nvPr/>
        </p:nvSpPr>
        <p:spPr>
          <a:xfrm>
            <a:off x="10623550" y="1245869"/>
            <a:ext cx="45720" cy="68580"/>
          </a:xfrm>
          <a:custGeom>
            <a:avLst/>
            <a:gdLst/>
            <a:ahLst/>
            <a:cxnLst/>
            <a:rect l="l" t="t" r="r" b="b"/>
            <a:pathLst>
              <a:path w="45720" h="68580">
                <a:moveTo>
                  <a:pt x="0" y="68579"/>
                </a:moveTo>
                <a:lnTo>
                  <a:pt x="45720" y="68579"/>
                </a:lnTo>
                <a:lnTo>
                  <a:pt x="45720" y="0"/>
                </a:lnTo>
                <a:lnTo>
                  <a:pt x="0" y="0"/>
                </a:lnTo>
                <a:lnTo>
                  <a:pt x="0" y="68579"/>
                </a:lnTo>
                <a:close/>
              </a:path>
            </a:pathLst>
          </a:custGeom>
          <a:solidFill>
            <a:srgbClr val="003770"/>
          </a:solidFill>
        </p:spPr>
        <p:txBody>
          <a:bodyPr wrap="square" lIns="0" tIns="0" rIns="0" bIns="0" rtlCol="0"/>
          <a:lstStyle/>
          <a:p>
            <a:pPr defTabSz="914400"/>
            <a:endParaRPr>
              <a:solidFill>
                <a:prstClr val="black"/>
              </a:solidFill>
              <a:latin typeface="Calibri"/>
            </a:endParaRPr>
          </a:p>
        </p:txBody>
      </p:sp>
      <p:sp>
        <p:nvSpPr>
          <p:cNvPr id="41" name="object 41"/>
          <p:cNvSpPr/>
          <p:nvPr/>
        </p:nvSpPr>
        <p:spPr>
          <a:xfrm>
            <a:off x="1522730" y="1318260"/>
            <a:ext cx="762000" cy="8890"/>
          </a:xfrm>
          <a:custGeom>
            <a:avLst/>
            <a:gdLst/>
            <a:ahLst/>
            <a:cxnLst/>
            <a:rect l="l" t="t" r="r" b="b"/>
            <a:pathLst>
              <a:path w="762000" h="8890">
                <a:moveTo>
                  <a:pt x="0" y="8889"/>
                </a:moveTo>
                <a:lnTo>
                  <a:pt x="762000" y="8889"/>
                </a:lnTo>
                <a:lnTo>
                  <a:pt x="762000" y="0"/>
                </a:lnTo>
                <a:lnTo>
                  <a:pt x="0" y="0"/>
                </a:lnTo>
                <a:lnTo>
                  <a:pt x="0" y="888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42" name="object 42"/>
          <p:cNvSpPr/>
          <p:nvPr/>
        </p:nvSpPr>
        <p:spPr>
          <a:xfrm>
            <a:off x="1522730" y="1308100"/>
            <a:ext cx="762000" cy="10160"/>
          </a:xfrm>
          <a:custGeom>
            <a:avLst/>
            <a:gdLst/>
            <a:ahLst/>
            <a:cxnLst/>
            <a:rect l="l" t="t" r="r" b="b"/>
            <a:pathLst>
              <a:path w="762000" h="10159">
                <a:moveTo>
                  <a:pt x="0" y="10160"/>
                </a:moveTo>
                <a:lnTo>
                  <a:pt x="762000" y="10160"/>
                </a:lnTo>
                <a:lnTo>
                  <a:pt x="762000" y="0"/>
                </a:lnTo>
                <a:lnTo>
                  <a:pt x="0" y="0"/>
                </a:lnTo>
                <a:lnTo>
                  <a:pt x="0" y="1016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43" name="object 43"/>
          <p:cNvSpPr/>
          <p:nvPr/>
        </p:nvSpPr>
        <p:spPr>
          <a:xfrm>
            <a:off x="1522730" y="1327150"/>
            <a:ext cx="381000" cy="49530"/>
          </a:xfrm>
          <a:custGeom>
            <a:avLst/>
            <a:gdLst/>
            <a:ahLst/>
            <a:cxnLst/>
            <a:rect l="l" t="t" r="r" b="b"/>
            <a:pathLst>
              <a:path w="381000" h="49530">
                <a:moveTo>
                  <a:pt x="0" y="49529"/>
                </a:moveTo>
                <a:lnTo>
                  <a:pt x="381000" y="49529"/>
                </a:lnTo>
                <a:lnTo>
                  <a:pt x="381000" y="0"/>
                </a:lnTo>
                <a:lnTo>
                  <a:pt x="0" y="0"/>
                </a:lnTo>
                <a:lnTo>
                  <a:pt x="0" y="4952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44" name="object 44"/>
          <p:cNvSpPr/>
          <p:nvPr/>
        </p:nvSpPr>
        <p:spPr>
          <a:xfrm>
            <a:off x="5728970" y="1318260"/>
            <a:ext cx="1304290" cy="8890"/>
          </a:xfrm>
          <a:custGeom>
            <a:avLst/>
            <a:gdLst/>
            <a:ahLst/>
            <a:cxnLst/>
            <a:rect l="l" t="t" r="r" b="b"/>
            <a:pathLst>
              <a:path w="1304289" h="8890">
                <a:moveTo>
                  <a:pt x="0" y="8889"/>
                </a:moveTo>
                <a:lnTo>
                  <a:pt x="1304289" y="8889"/>
                </a:lnTo>
                <a:lnTo>
                  <a:pt x="1304289" y="0"/>
                </a:lnTo>
                <a:lnTo>
                  <a:pt x="0" y="0"/>
                </a:lnTo>
                <a:lnTo>
                  <a:pt x="0" y="888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45" name="object 45"/>
          <p:cNvSpPr/>
          <p:nvPr/>
        </p:nvSpPr>
        <p:spPr>
          <a:xfrm>
            <a:off x="10623550" y="1318260"/>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46" name="object 46"/>
          <p:cNvSpPr/>
          <p:nvPr/>
        </p:nvSpPr>
        <p:spPr>
          <a:xfrm>
            <a:off x="5728970" y="1308100"/>
            <a:ext cx="1304290" cy="10160"/>
          </a:xfrm>
          <a:custGeom>
            <a:avLst/>
            <a:gdLst/>
            <a:ahLst/>
            <a:cxnLst/>
            <a:rect l="l" t="t" r="r" b="b"/>
            <a:pathLst>
              <a:path w="1304289" h="10159">
                <a:moveTo>
                  <a:pt x="0" y="10160"/>
                </a:moveTo>
                <a:lnTo>
                  <a:pt x="1304289" y="10160"/>
                </a:lnTo>
                <a:lnTo>
                  <a:pt x="1304289" y="0"/>
                </a:lnTo>
                <a:lnTo>
                  <a:pt x="0" y="0"/>
                </a:lnTo>
                <a:lnTo>
                  <a:pt x="0" y="1016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47" name="object 47"/>
          <p:cNvSpPr/>
          <p:nvPr/>
        </p:nvSpPr>
        <p:spPr>
          <a:xfrm>
            <a:off x="10623550" y="1308100"/>
            <a:ext cx="45720" cy="10160"/>
          </a:xfrm>
          <a:custGeom>
            <a:avLst/>
            <a:gdLst/>
            <a:ahLst/>
            <a:cxnLst/>
            <a:rect l="l" t="t" r="r" b="b"/>
            <a:pathLst>
              <a:path w="45720" h="10159">
                <a:moveTo>
                  <a:pt x="0" y="10160"/>
                </a:moveTo>
                <a:lnTo>
                  <a:pt x="45719" y="10160"/>
                </a:lnTo>
                <a:lnTo>
                  <a:pt x="45719" y="0"/>
                </a:lnTo>
                <a:lnTo>
                  <a:pt x="0" y="0"/>
                </a:lnTo>
                <a:lnTo>
                  <a:pt x="0" y="1016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48" name="object 48"/>
          <p:cNvSpPr/>
          <p:nvPr/>
        </p:nvSpPr>
        <p:spPr>
          <a:xfrm>
            <a:off x="5728970" y="1327150"/>
            <a:ext cx="1304290" cy="49530"/>
          </a:xfrm>
          <a:custGeom>
            <a:avLst/>
            <a:gdLst/>
            <a:ahLst/>
            <a:cxnLst/>
            <a:rect l="l" t="t" r="r" b="b"/>
            <a:pathLst>
              <a:path w="1304289" h="49530">
                <a:moveTo>
                  <a:pt x="0" y="49529"/>
                </a:moveTo>
                <a:lnTo>
                  <a:pt x="1304289" y="49529"/>
                </a:lnTo>
                <a:lnTo>
                  <a:pt x="1304289" y="0"/>
                </a:lnTo>
                <a:lnTo>
                  <a:pt x="0" y="0"/>
                </a:lnTo>
                <a:lnTo>
                  <a:pt x="0" y="4952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49" name="object 49"/>
          <p:cNvSpPr/>
          <p:nvPr/>
        </p:nvSpPr>
        <p:spPr>
          <a:xfrm>
            <a:off x="10623550" y="1327150"/>
            <a:ext cx="45720" cy="49530"/>
          </a:xfrm>
          <a:custGeom>
            <a:avLst/>
            <a:gdLst/>
            <a:ahLst/>
            <a:cxnLst/>
            <a:rect l="l" t="t" r="r" b="b"/>
            <a:pathLst>
              <a:path w="45720" h="49530">
                <a:moveTo>
                  <a:pt x="0" y="49529"/>
                </a:moveTo>
                <a:lnTo>
                  <a:pt x="45720" y="49529"/>
                </a:lnTo>
                <a:lnTo>
                  <a:pt x="45720" y="0"/>
                </a:lnTo>
                <a:lnTo>
                  <a:pt x="0" y="0"/>
                </a:lnTo>
                <a:lnTo>
                  <a:pt x="0" y="4952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50" name="object 50"/>
          <p:cNvSpPr/>
          <p:nvPr/>
        </p:nvSpPr>
        <p:spPr>
          <a:xfrm>
            <a:off x="1522730" y="1405889"/>
            <a:ext cx="762000" cy="8890"/>
          </a:xfrm>
          <a:custGeom>
            <a:avLst/>
            <a:gdLst/>
            <a:ahLst/>
            <a:cxnLst/>
            <a:rect l="l" t="t" r="r" b="b"/>
            <a:pathLst>
              <a:path w="762000" h="8890">
                <a:moveTo>
                  <a:pt x="0" y="8889"/>
                </a:moveTo>
                <a:lnTo>
                  <a:pt x="762000" y="8889"/>
                </a:lnTo>
                <a:lnTo>
                  <a:pt x="762000" y="0"/>
                </a:lnTo>
                <a:lnTo>
                  <a:pt x="0" y="0"/>
                </a:lnTo>
                <a:lnTo>
                  <a:pt x="0" y="8889"/>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51" name="object 51"/>
          <p:cNvSpPr/>
          <p:nvPr/>
        </p:nvSpPr>
        <p:spPr>
          <a:xfrm>
            <a:off x="1522730" y="1370330"/>
            <a:ext cx="762000" cy="35560"/>
          </a:xfrm>
          <a:custGeom>
            <a:avLst/>
            <a:gdLst/>
            <a:ahLst/>
            <a:cxnLst/>
            <a:rect l="l" t="t" r="r" b="b"/>
            <a:pathLst>
              <a:path w="762000" h="35559">
                <a:moveTo>
                  <a:pt x="0" y="35560"/>
                </a:moveTo>
                <a:lnTo>
                  <a:pt x="762000" y="35560"/>
                </a:lnTo>
                <a:lnTo>
                  <a:pt x="762000" y="0"/>
                </a:lnTo>
                <a:lnTo>
                  <a:pt x="0" y="0"/>
                </a:lnTo>
                <a:lnTo>
                  <a:pt x="0" y="3556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52" name="object 52"/>
          <p:cNvSpPr/>
          <p:nvPr/>
        </p:nvSpPr>
        <p:spPr>
          <a:xfrm>
            <a:off x="1522730" y="1414780"/>
            <a:ext cx="381000" cy="25400"/>
          </a:xfrm>
          <a:custGeom>
            <a:avLst/>
            <a:gdLst/>
            <a:ahLst/>
            <a:cxnLst/>
            <a:rect l="l" t="t" r="r" b="b"/>
            <a:pathLst>
              <a:path w="381000" h="25400">
                <a:moveTo>
                  <a:pt x="0" y="25400"/>
                </a:moveTo>
                <a:lnTo>
                  <a:pt x="381000" y="25400"/>
                </a:lnTo>
                <a:lnTo>
                  <a:pt x="381000" y="0"/>
                </a:lnTo>
                <a:lnTo>
                  <a:pt x="0" y="0"/>
                </a:lnTo>
                <a:lnTo>
                  <a:pt x="0" y="2540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53" name="object 53"/>
          <p:cNvSpPr/>
          <p:nvPr/>
        </p:nvSpPr>
        <p:spPr>
          <a:xfrm>
            <a:off x="5728970" y="1405889"/>
            <a:ext cx="1304290" cy="8890"/>
          </a:xfrm>
          <a:custGeom>
            <a:avLst/>
            <a:gdLst/>
            <a:ahLst/>
            <a:cxnLst/>
            <a:rect l="l" t="t" r="r" b="b"/>
            <a:pathLst>
              <a:path w="1304289" h="8890">
                <a:moveTo>
                  <a:pt x="0" y="8889"/>
                </a:moveTo>
                <a:lnTo>
                  <a:pt x="1304289" y="8889"/>
                </a:lnTo>
                <a:lnTo>
                  <a:pt x="1304289" y="0"/>
                </a:lnTo>
                <a:lnTo>
                  <a:pt x="0" y="0"/>
                </a:lnTo>
                <a:lnTo>
                  <a:pt x="0" y="8889"/>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54" name="object 54"/>
          <p:cNvSpPr/>
          <p:nvPr/>
        </p:nvSpPr>
        <p:spPr>
          <a:xfrm>
            <a:off x="10623550" y="1405889"/>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55" name="object 55"/>
          <p:cNvSpPr/>
          <p:nvPr/>
        </p:nvSpPr>
        <p:spPr>
          <a:xfrm>
            <a:off x="5728970" y="1370330"/>
            <a:ext cx="1304290" cy="35560"/>
          </a:xfrm>
          <a:custGeom>
            <a:avLst/>
            <a:gdLst/>
            <a:ahLst/>
            <a:cxnLst/>
            <a:rect l="l" t="t" r="r" b="b"/>
            <a:pathLst>
              <a:path w="1304289" h="35559">
                <a:moveTo>
                  <a:pt x="0" y="35560"/>
                </a:moveTo>
                <a:lnTo>
                  <a:pt x="1304289" y="35560"/>
                </a:lnTo>
                <a:lnTo>
                  <a:pt x="1304289" y="0"/>
                </a:lnTo>
                <a:lnTo>
                  <a:pt x="0" y="0"/>
                </a:lnTo>
                <a:lnTo>
                  <a:pt x="0" y="3556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56" name="object 56"/>
          <p:cNvSpPr/>
          <p:nvPr/>
        </p:nvSpPr>
        <p:spPr>
          <a:xfrm>
            <a:off x="10623550" y="1370330"/>
            <a:ext cx="45720" cy="35560"/>
          </a:xfrm>
          <a:custGeom>
            <a:avLst/>
            <a:gdLst/>
            <a:ahLst/>
            <a:cxnLst/>
            <a:rect l="l" t="t" r="r" b="b"/>
            <a:pathLst>
              <a:path w="45720" h="35559">
                <a:moveTo>
                  <a:pt x="0" y="35560"/>
                </a:moveTo>
                <a:lnTo>
                  <a:pt x="45719" y="35560"/>
                </a:lnTo>
                <a:lnTo>
                  <a:pt x="45719" y="0"/>
                </a:lnTo>
                <a:lnTo>
                  <a:pt x="0" y="0"/>
                </a:lnTo>
                <a:lnTo>
                  <a:pt x="0" y="3556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57" name="object 57"/>
          <p:cNvSpPr/>
          <p:nvPr/>
        </p:nvSpPr>
        <p:spPr>
          <a:xfrm>
            <a:off x="5728970" y="1414780"/>
            <a:ext cx="1304290" cy="25400"/>
          </a:xfrm>
          <a:custGeom>
            <a:avLst/>
            <a:gdLst/>
            <a:ahLst/>
            <a:cxnLst/>
            <a:rect l="l" t="t" r="r" b="b"/>
            <a:pathLst>
              <a:path w="1304289" h="25400">
                <a:moveTo>
                  <a:pt x="0" y="25400"/>
                </a:moveTo>
                <a:lnTo>
                  <a:pt x="1304289" y="25400"/>
                </a:lnTo>
                <a:lnTo>
                  <a:pt x="1304289" y="0"/>
                </a:lnTo>
                <a:lnTo>
                  <a:pt x="0" y="0"/>
                </a:lnTo>
                <a:lnTo>
                  <a:pt x="0" y="2540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58" name="object 58"/>
          <p:cNvSpPr/>
          <p:nvPr/>
        </p:nvSpPr>
        <p:spPr>
          <a:xfrm>
            <a:off x="10623550" y="1414780"/>
            <a:ext cx="45720" cy="25400"/>
          </a:xfrm>
          <a:custGeom>
            <a:avLst/>
            <a:gdLst/>
            <a:ahLst/>
            <a:cxnLst/>
            <a:rect l="l" t="t" r="r" b="b"/>
            <a:pathLst>
              <a:path w="45720" h="25400">
                <a:moveTo>
                  <a:pt x="0" y="25400"/>
                </a:moveTo>
                <a:lnTo>
                  <a:pt x="45720" y="25400"/>
                </a:lnTo>
                <a:lnTo>
                  <a:pt x="45720" y="0"/>
                </a:lnTo>
                <a:lnTo>
                  <a:pt x="0" y="0"/>
                </a:lnTo>
                <a:lnTo>
                  <a:pt x="0" y="2540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59" name="object 59"/>
          <p:cNvSpPr/>
          <p:nvPr/>
        </p:nvSpPr>
        <p:spPr>
          <a:xfrm>
            <a:off x="1522730" y="1433830"/>
            <a:ext cx="381000" cy="68580"/>
          </a:xfrm>
          <a:custGeom>
            <a:avLst/>
            <a:gdLst/>
            <a:ahLst/>
            <a:cxnLst/>
            <a:rect l="l" t="t" r="r" b="b"/>
            <a:pathLst>
              <a:path w="381000" h="68580">
                <a:moveTo>
                  <a:pt x="0" y="68580"/>
                </a:moveTo>
                <a:lnTo>
                  <a:pt x="381000" y="68580"/>
                </a:lnTo>
                <a:lnTo>
                  <a:pt x="381000" y="0"/>
                </a:lnTo>
                <a:lnTo>
                  <a:pt x="0" y="0"/>
                </a:lnTo>
                <a:lnTo>
                  <a:pt x="0" y="6858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60" name="object 60"/>
          <p:cNvSpPr/>
          <p:nvPr/>
        </p:nvSpPr>
        <p:spPr>
          <a:xfrm>
            <a:off x="5777229" y="1433830"/>
            <a:ext cx="1352550" cy="68580"/>
          </a:xfrm>
          <a:custGeom>
            <a:avLst/>
            <a:gdLst/>
            <a:ahLst/>
            <a:cxnLst/>
            <a:rect l="l" t="t" r="r" b="b"/>
            <a:pathLst>
              <a:path w="1352550" h="68580">
                <a:moveTo>
                  <a:pt x="0" y="68580"/>
                </a:moveTo>
                <a:lnTo>
                  <a:pt x="1352550" y="68580"/>
                </a:lnTo>
                <a:lnTo>
                  <a:pt x="1352550" y="0"/>
                </a:lnTo>
                <a:lnTo>
                  <a:pt x="0" y="0"/>
                </a:lnTo>
                <a:lnTo>
                  <a:pt x="0" y="6858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61" name="object 61"/>
          <p:cNvSpPr/>
          <p:nvPr/>
        </p:nvSpPr>
        <p:spPr>
          <a:xfrm>
            <a:off x="10623550" y="1433830"/>
            <a:ext cx="45720" cy="68580"/>
          </a:xfrm>
          <a:custGeom>
            <a:avLst/>
            <a:gdLst/>
            <a:ahLst/>
            <a:cxnLst/>
            <a:rect l="l" t="t" r="r" b="b"/>
            <a:pathLst>
              <a:path w="45720" h="68580">
                <a:moveTo>
                  <a:pt x="0" y="68580"/>
                </a:moveTo>
                <a:lnTo>
                  <a:pt x="45720" y="68580"/>
                </a:lnTo>
                <a:lnTo>
                  <a:pt x="45720" y="0"/>
                </a:lnTo>
                <a:lnTo>
                  <a:pt x="0" y="0"/>
                </a:lnTo>
                <a:lnTo>
                  <a:pt x="0" y="6858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62" name="object 62"/>
          <p:cNvSpPr/>
          <p:nvPr/>
        </p:nvSpPr>
        <p:spPr>
          <a:xfrm>
            <a:off x="1522730" y="1496060"/>
            <a:ext cx="381000" cy="6350"/>
          </a:xfrm>
          <a:custGeom>
            <a:avLst/>
            <a:gdLst/>
            <a:ahLst/>
            <a:cxnLst/>
            <a:rect l="l" t="t" r="r" b="b"/>
            <a:pathLst>
              <a:path w="381000" h="6350">
                <a:moveTo>
                  <a:pt x="0" y="6350"/>
                </a:moveTo>
                <a:lnTo>
                  <a:pt x="381000" y="6350"/>
                </a:lnTo>
                <a:lnTo>
                  <a:pt x="381000" y="0"/>
                </a:lnTo>
                <a:lnTo>
                  <a:pt x="0" y="0"/>
                </a:lnTo>
                <a:lnTo>
                  <a:pt x="0" y="6350"/>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63" name="object 63"/>
          <p:cNvSpPr/>
          <p:nvPr/>
        </p:nvSpPr>
        <p:spPr>
          <a:xfrm>
            <a:off x="1522730" y="1502410"/>
            <a:ext cx="381000" cy="62230"/>
          </a:xfrm>
          <a:custGeom>
            <a:avLst/>
            <a:gdLst/>
            <a:ahLst/>
            <a:cxnLst/>
            <a:rect l="l" t="t" r="r" b="b"/>
            <a:pathLst>
              <a:path w="381000" h="62230">
                <a:moveTo>
                  <a:pt x="0" y="62229"/>
                </a:moveTo>
                <a:lnTo>
                  <a:pt x="381000" y="62229"/>
                </a:lnTo>
                <a:lnTo>
                  <a:pt x="381000" y="0"/>
                </a:lnTo>
                <a:lnTo>
                  <a:pt x="0" y="0"/>
                </a:lnTo>
                <a:lnTo>
                  <a:pt x="0" y="62229"/>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64" name="object 64"/>
          <p:cNvSpPr/>
          <p:nvPr/>
        </p:nvSpPr>
        <p:spPr>
          <a:xfrm>
            <a:off x="3354070" y="1502410"/>
            <a:ext cx="45720" cy="21590"/>
          </a:xfrm>
          <a:custGeom>
            <a:avLst/>
            <a:gdLst/>
            <a:ahLst/>
            <a:cxnLst/>
            <a:rect l="l" t="t" r="r" b="b"/>
            <a:pathLst>
              <a:path w="45719" h="21590">
                <a:moveTo>
                  <a:pt x="0" y="21589"/>
                </a:moveTo>
                <a:lnTo>
                  <a:pt x="45719" y="21589"/>
                </a:lnTo>
                <a:lnTo>
                  <a:pt x="45719" y="0"/>
                </a:lnTo>
                <a:lnTo>
                  <a:pt x="0" y="0"/>
                </a:lnTo>
                <a:lnTo>
                  <a:pt x="0" y="21589"/>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65" name="object 65"/>
          <p:cNvSpPr/>
          <p:nvPr/>
        </p:nvSpPr>
        <p:spPr>
          <a:xfrm>
            <a:off x="5875020" y="1496060"/>
            <a:ext cx="1254760" cy="6350"/>
          </a:xfrm>
          <a:custGeom>
            <a:avLst/>
            <a:gdLst/>
            <a:ahLst/>
            <a:cxnLst/>
            <a:rect l="l" t="t" r="r" b="b"/>
            <a:pathLst>
              <a:path w="1254760" h="6350">
                <a:moveTo>
                  <a:pt x="0" y="6350"/>
                </a:moveTo>
                <a:lnTo>
                  <a:pt x="1254759" y="6350"/>
                </a:lnTo>
                <a:lnTo>
                  <a:pt x="1254759" y="0"/>
                </a:lnTo>
                <a:lnTo>
                  <a:pt x="0" y="0"/>
                </a:lnTo>
                <a:lnTo>
                  <a:pt x="0" y="6350"/>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66" name="object 66"/>
          <p:cNvSpPr/>
          <p:nvPr/>
        </p:nvSpPr>
        <p:spPr>
          <a:xfrm>
            <a:off x="10623550" y="1496060"/>
            <a:ext cx="45720" cy="6350"/>
          </a:xfrm>
          <a:custGeom>
            <a:avLst/>
            <a:gdLst/>
            <a:ahLst/>
            <a:cxnLst/>
            <a:rect l="l" t="t" r="r" b="b"/>
            <a:pathLst>
              <a:path w="45720" h="6350">
                <a:moveTo>
                  <a:pt x="0" y="6350"/>
                </a:moveTo>
                <a:lnTo>
                  <a:pt x="45720" y="6350"/>
                </a:lnTo>
                <a:lnTo>
                  <a:pt x="45720" y="0"/>
                </a:lnTo>
                <a:lnTo>
                  <a:pt x="0" y="0"/>
                </a:lnTo>
                <a:lnTo>
                  <a:pt x="0" y="6350"/>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67" name="object 67"/>
          <p:cNvSpPr/>
          <p:nvPr/>
        </p:nvSpPr>
        <p:spPr>
          <a:xfrm>
            <a:off x="5875020" y="1502410"/>
            <a:ext cx="1254760" cy="21590"/>
          </a:xfrm>
          <a:custGeom>
            <a:avLst/>
            <a:gdLst/>
            <a:ahLst/>
            <a:cxnLst/>
            <a:rect l="l" t="t" r="r" b="b"/>
            <a:pathLst>
              <a:path w="1254760" h="21590">
                <a:moveTo>
                  <a:pt x="0" y="21589"/>
                </a:moveTo>
                <a:lnTo>
                  <a:pt x="1254759" y="21589"/>
                </a:lnTo>
                <a:lnTo>
                  <a:pt x="1254759" y="0"/>
                </a:lnTo>
                <a:lnTo>
                  <a:pt x="0" y="0"/>
                </a:lnTo>
                <a:lnTo>
                  <a:pt x="0" y="21589"/>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grpSp>
        <p:nvGrpSpPr>
          <p:cNvPr id="68" name="object 68"/>
          <p:cNvGrpSpPr/>
          <p:nvPr/>
        </p:nvGrpSpPr>
        <p:grpSpPr>
          <a:xfrm>
            <a:off x="1522730" y="1502410"/>
            <a:ext cx="9146540" cy="561340"/>
            <a:chOff x="-1270" y="1502410"/>
            <a:chExt cx="9146540" cy="561340"/>
          </a:xfrm>
        </p:grpSpPr>
        <p:sp>
          <p:nvSpPr>
            <p:cNvPr id="69" name="object 69"/>
            <p:cNvSpPr/>
            <p:nvPr/>
          </p:nvSpPr>
          <p:spPr>
            <a:xfrm>
              <a:off x="1830070" y="1502409"/>
              <a:ext cx="7315200" cy="62230"/>
            </a:xfrm>
            <a:custGeom>
              <a:avLst/>
              <a:gdLst/>
              <a:ahLst/>
              <a:cxnLst/>
              <a:rect l="l" t="t" r="r" b="b"/>
              <a:pathLst>
                <a:path w="7315200" h="62230">
                  <a:moveTo>
                    <a:pt x="7315200" y="0"/>
                  </a:moveTo>
                  <a:lnTo>
                    <a:pt x="7269480" y="0"/>
                  </a:lnTo>
                  <a:lnTo>
                    <a:pt x="7269480" y="21590"/>
                  </a:lnTo>
                  <a:lnTo>
                    <a:pt x="0" y="21590"/>
                  </a:lnTo>
                  <a:lnTo>
                    <a:pt x="0" y="62230"/>
                  </a:lnTo>
                  <a:lnTo>
                    <a:pt x="7315200" y="62230"/>
                  </a:lnTo>
                  <a:lnTo>
                    <a:pt x="7315200" y="21590"/>
                  </a:lnTo>
                  <a:lnTo>
                    <a:pt x="7315200" y="0"/>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70" name="object 70"/>
            <p:cNvSpPr/>
            <p:nvPr/>
          </p:nvSpPr>
          <p:spPr>
            <a:xfrm>
              <a:off x="-1270" y="1558289"/>
              <a:ext cx="9146540" cy="68580"/>
            </a:xfrm>
            <a:custGeom>
              <a:avLst/>
              <a:gdLst/>
              <a:ahLst/>
              <a:cxnLst/>
              <a:rect l="l" t="t" r="r" b="b"/>
              <a:pathLst>
                <a:path w="9146540" h="68580">
                  <a:moveTo>
                    <a:pt x="9146540" y="0"/>
                  </a:moveTo>
                  <a:lnTo>
                    <a:pt x="0" y="0"/>
                  </a:lnTo>
                  <a:lnTo>
                    <a:pt x="0" y="24130"/>
                  </a:lnTo>
                  <a:lnTo>
                    <a:pt x="0" y="31750"/>
                  </a:lnTo>
                  <a:lnTo>
                    <a:pt x="0" y="68580"/>
                  </a:lnTo>
                  <a:lnTo>
                    <a:pt x="381000" y="68580"/>
                  </a:lnTo>
                  <a:lnTo>
                    <a:pt x="381000" y="31750"/>
                  </a:lnTo>
                  <a:lnTo>
                    <a:pt x="1831340" y="31750"/>
                  </a:lnTo>
                  <a:lnTo>
                    <a:pt x="1831340" y="68580"/>
                  </a:lnTo>
                  <a:lnTo>
                    <a:pt x="9146540" y="68580"/>
                  </a:lnTo>
                  <a:lnTo>
                    <a:pt x="9146540" y="31750"/>
                  </a:lnTo>
                  <a:lnTo>
                    <a:pt x="9146540" y="24130"/>
                  </a:lnTo>
                  <a:lnTo>
                    <a:pt x="9146540" y="0"/>
                  </a:lnTo>
                  <a:close/>
                </a:path>
              </a:pathLst>
            </a:custGeom>
            <a:solidFill>
              <a:srgbClr val="003A75"/>
            </a:solidFill>
          </p:spPr>
          <p:txBody>
            <a:bodyPr wrap="square" lIns="0" tIns="0" rIns="0" bIns="0" rtlCol="0"/>
            <a:lstStyle/>
            <a:p>
              <a:pPr defTabSz="914400"/>
              <a:endParaRPr>
                <a:solidFill>
                  <a:prstClr val="black"/>
                </a:solidFill>
                <a:latin typeface="Calibri"/>
              </a:endParaRPr>
            </a:p>
          </p:txBody>
        </p:sp>
        <p:sp>
          <p:nvSpPr>
            <p:cNvPr id="71" name="object 71"/>
            <p:cNvSpPr/>
            <p:nvPr/>
          </p:nvSpPr>
          <p:spPr>
            <a:xfrm>
              <a:off x="-1270" y="1620519"/>
              <a:ext cx="9146540" cy="68580"/>
            </a:xfrm>
            <a:custGeom>
              <a:avLst/>
              <a:gdLst/>
              <a:ahLst/>
              <a:cxnLst/>
              <a:rect l="l" t="t" r="r" b="b"/>
              <a:pathLst>
                <a:path w="9146540" h="68580">
                  <a:moveTo>
                    <a:pt x="9146540" y="0"/>
                  </a:moveTo>
                  <a:lnTo>
                    <a:pt x="0" y="0"/>
                  </a:lnTo>
                  <a:lnTo>
                    <a:pt x="0" y="49530"/>
                  </a:lnTo>
                  <a:lnTo>
                    <a:pt x="0" y="58420"/>
                  </a:lnTo>
                  <a:lnTo>
                    <a:pt x="0" y="68580"/>
                  </a:lnTo>
                  <a:lnTo>
                    <a:pt x="381000" y="68580"/>
                  </a:lnTo>
                  <a:lnTo>
                    <a:pt x="381000" y="58420"/>
                  </a:lnTo>
                  <a:lnTo>
                    <a:pt x="1831340" y="58420"/>
                  </a:lnTo>
                  <a:lnTo>
                    <a:pt x="1831340" y="68580"/>
                  </a:lnTo>
                  <a:lnTo>
                    <a:pt x="9146540" y="68580"/>
                  </a:lnTo>
                  <a:lnTo>
                    <a:pt x="9146540" y="58420"/>
                  </a:lnTo>
                  <a:lnTo>
                    <a:pt x="9146540" y="49530"/>
                  </a:lnTo>
                  <a:lnTo>
                    <a:pt x="9146540" y="0"/>
                  </a:lnTo>
                  <a:close/>
                </a:path>
              </a:pathLst>
            </a:custGeom>
            <a:solidFill>
              <a:srgbClr val="003A76"/>
            </a:solidFill>
          </p:spPr>
          <p:txBody>
            <a:bodyPr wrap="square" lIns="0" tIns="0" rIns="0" bIns="0" rtlCol="0"/>
            <a:lstStyle/>
            <a:p>
              <a:pPr defTabSz="914400"/>
              <a:endParaRPr>
                <a:solidFill>
                  <a:prstClr val="black"/>
                </a:solidFill>
                <a:latin typeface="Calibri"/>
              </a:endParaRPr>
            </a:p>
          </p:txBody>
        </p:sp>
        <p:sp>
          <p:nvSpPr>
            <p:cNvPr id="72" name="object 72"/>
            <p:cNvSpPr/>
            <p:nvPr/>
          </p:nvSpPr>
          <p:spPr>
            <a:xfrm>
              <a:off x="-1270" y="168274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3B77"/>
            </a:solidFill>
          </p:spPr>
          <p:txBody>
            <a:bodyPr wrap="square" lIns="0" tIns="0" rIns="0" bIns="0" rtlCol="0"/>
            <a:lstStyle/>
            <a:p>
              <a:pPr defTabSz="914400"/>
              <a:endParaRPr>
                <a:solidFill>
                  <a:prstClr val="black"/>
                </a:solidFill>
                <a:latin typeface="Calibri"/>
              </a:endParaRPr>
            </a:p>
          </p:txBody>
        </p:sp>
        <p:sp>
          <p:nvSpPr>
            <p:cNvPr id="73" name="object 73"/>
            <p:cNvSpPr/>
            <p:nvPr/>
          </p:nvSpPr>
          <p:spPr>
            <a:xfrm>
              <a:off x="-1270" y="1744979"/>
              <a:ext cx="9146540" cy="68580"/>
            </a:xfrm>
            <a:custGeom>
              <a:avLst/>
              <a:gdLst/>
              <a:ahLst/>
              <a:cxnLst/>
              <a:rect l="l" t="t" r="r" b="b"/>
              <a:pathLst>
                <a:path w="9146540" h="68580">
                  <a:moveTo>
                    <a:pt x="9146540" y="0"/>
                  </a:moveTo>
                  <a:lnTo>
                    <a:pt x="0" y="0"/>
                  </a:lnTo>
                  <a:lnTo>
                    <a:pt x="0" y="7620"/>
                  </a:lnTo>
                  <a:lnTo>
                    <a:pt x="0" y="12700"/>
                  </a:lnTo>
                  <a:lnTo>
                    <a:pt x="0" y="21590"/>
                  </a:lnTo>
                  <a:lnTo>
                    <a:pt x="0" y="68580"/>
                  </a:lnTo>
                  <a:lnTo>
                    <a:pt x="153670" y="68580"/>
                  </a:lnTo>
                  <a:lnTo>
                    <a:pt x="153670" y="21590"/>
                  </a:lnTo>
                  <a:lnTo>
                    <a:pt x="153670" y="12700"/>
                  </a:lnTo>
                  <a:lnTo>
                    <a:pt x="4878070" y="12700"/>
                  </a:lnTo>
                  <a:lnTo>
                    <a:pt x="4878070" y="21590"/>
                  </a:lnTo>
                  <a:lnTo>
                    <a:pt x="4878070" y="68580"/>
                  </a:lnTo>
                  <a:lnTo>
                    <a:pt x="9146540" y="68580"/>
                  </a:lnTo>
                  <a:lnTo>
                    <a:pt x="9146540" y="21590"/>
                  </a:lnTo>
                  <a:lnTo>
                    <a:pt x="9146540" y="12700"/>
                  </a:lnTo>
                  <a:lnTo>
                    <a:pt x="9146540" y="7620"/>
                  </a:lnTo>
                  <a:lnTo>
                    <a:pt x="9146540" y="0"/>
                  </a:lnTo>
                  <a:close/>
                </a:path>
              </a:pathLst>
            </a:custGeom>
            <a:solidFill>
              <a:srgbClr val="003B78"/>
            </a:solidFill>
          </p:spPr>
          <p:txBody>
            <a:bodyPr wrap="square" lIns="0" tIns="0" rIns="0" bIns="0" rtlCol="0"/>
            <a:lstStyle/>
            <a:p>
              <a:pPr defTabSz="914400"/>
              <a:endParaRPr>
                <a:solidFill>
                  <a:prstClr val="black"/>
                </a:solidFill>
                <a:latin typeface="Calibri"/>
              </a:endParaRPr>
            </a:p>
          </p:txBody>
        </p:sp>
        <p:sp>
          <p:nvSpPr>
            <p:cNvPr id="74" name="object 74"/>
            <p:cNvSpPr/>
            <p:nvPr/>
          </p:nvSpPr>
          <p:spPr>
            <a:xfrm>
              <a:off x="-1270" y="1807209"/>
              <a:ext cx="9146540" cy="68580"/>
            </a:xfrm>
            <a:custGeom>
              <a:avLst/>
              <a:gdLst/>
              <a:ahLst/>
              <a:cxnLst/>
              <a:rect l="l" t="t" r="r" b="b"/>
              <a:pathLst>
                <a:path w="9146540" h="68580">
                  <a:moveTo>
                    <a:pt x="153670" y="0"/>
                  </a:moveTo>
                  <a:lnTo>
                    <a:pt x="0" y="0"/>
                  </a:lnTo>
                  <a:lnTo>
                    <a:pt x="0" y="38100"/>
                  </a:lnTo>
                  <a:lnTo>
                    <a:pt x="0" y="46990"/>
                  </a:lnTo>
                  <a:lnTo>
                    <a:pt x="0" y="68580"/>
                  </a:lnTo>
                  <a:lnTo>
                    <a:pt x="153670" y="68580"/>
                  </a:lnTo>
                  <a:lnTo>
                    <a:pt x="153670" y="46990"/>
                  </a:lnTo>
                  <a:lnTo>
                    <a:pt x="153670" y="38100"/>
                  </a:lnTo>
                  <a:lnTo>
                    <a:pt x="153670" y="0"/>
                  </a:lnTo>
                  <a:close/>
                </a:path>
                <a:path w="9146540" h="68580">
                  <a:moveTo>
                    <a:pt x="9146540" y="0"/>
                  </a:moveTo>
                  <a:lnTo>
                    <a:pt x="4878070" y="0"/>
                  </a:lnTo>
                  <a:lnTo>
                    <a:pt x="4878070" y="38100"/>
                  </a:lnTo>
                  <a:lnTo>
                    <a:pt x="4878070" y="46990"/>
                  </a:lnTo>
                  <a:lnTo>
                    <a:pt x="4878070" y="68580"/>
                  </a:lnTo>
                  <a:lnTo>
                    <a:pt x="9146540" y="68580"/>
                  </a:lnTo>
                  <a:lnTo>
                    <a:pt x="9146540" y="46990"/>
                  </a:lnTo>
                  <a:lnTo>
                    <a:pt x="9146540" y="38100"/>
                  </a:lnTo>
                  <a:lnTo>
                    <a:pt x="9146540" y="0"/>
                  </a:lnTo>
                  <a:close/>
                </a:path>
              </a:pathLst>
            </a:custGeom>
            <a:solidFill>
              <a:srgbClr val="003C79"/>
            </a:solidFill>
          </p:spPr>
          <p:txBody>
            <a:bodyPr wrap="square" lIns="0" tIns="0" rIns="0" bIns="0" rtlCol="0"/>
            <a:lstStyle/>
            <a:p>
              <a:pPr defTabSz="914400"/>
              <a:endParaRPr>
                <a:solidFill>
                  <a:prstClr val="black"/>
                </a:solidFill>
                <a:latin typeface="Calibri"/>
              </a:endParaRPr>
            </a:p>
          </p:txBody>
        </p:sp>
        <p:sp>
          <p:nvSpPr>
            <p:cNvPr id="75" name="object 75"/>
            <p:cNvSpPr/>
            <p:nvPr/>
          </p:nvSpPr>
          <p:spPr>
            <a:xfrm>
              <a:off x="-1270" y="1869439"/>
              <a:ext cx="9146540" cy="68580"/>
            </a:xfrm>
            <a:custGeom>
              <a:avLst/>
              <a:gdLst/>
              <a:ahLst/>
              <a:cxnLst/>
              <a:rect l="l" t="t" r="r" b="b"/>
              <a:pathLst>
                <a:path w="9146540" h="68580">
                  <a:moveTo>
                    <a:pt x="381000" y="0"/>
                  </a:moveTo>
                  <a:lnTo>
                    <a:pt x="0" y="0"/>
                  </a:lnTo>
                  <a:lnTo>
                    <a:pt x="0" y="35560"/>
                  </a:lnTo>
                  <a:lnTo>
                    <a:pt x="0" y="68580"/>
                  </a:lnTo>
                  <a:lnTo>
                    <a:pt x="381000" y="68580"/>
                  </a:lnTo>
                  <a:lnTo>
                    <a:pt x="381000" y="35560"/>
                  </a:lnTo>
                  <a:lnTo>
                    <a:pt x="381000" y="0"/>
                  </a:lnTo>
                  <a:close/>
                </a:path>
                <a:path w="9146540" h="68580">
                  <a:moveTo>
                    <a:pt x="9146540" y="0"/>
                  </a:moveTo>
                  <a:lnTo>
                    <a:pt x="1831340" y="0"/>
                  </a:lnTo>
                  <a:lnTo>
                    <a:pt x="1831340" y="35560"/>
                  </a:lnTo>
                  <a:lnTo>
                    <a:pt x="1831340" y="68580"/>
                  </a:lnTo>
                  <a:lnTo>
                    <a:pt x="9146540" y="68580"/>
                  </a:lnTo>
                  <a:lnTo>
                    <a:pt x="9146540" y="35560"/>
                  </a:lnTo>
                  <a:lnTo>
                    <a:pt x="9146540" y="0"/>
                  </a:lnTo>
                  <a:close/>
                </a:path>
              </a:pathLst>
            </a:custGeom>
            <a:solidFill>
              <a:srgbClr val="003C7A"/>
            </a:solidFill>
          </p:spPr>
          <p:txBody>
            <a:bodyPr wrap="square" lIns="0" tIns="0" rIns="0" bIns="0" rtlCol="0"/>
            <a:lstStyle/>
            <a:p>
              <a:pPr defTabSz="914400"/>
              <a:endParaRPr>
                <a:solidFill>
                  <a:prstClr val="black"/>
                </a:solidFill>
                <a:latin typeface="Calibri"/>
              </a:endParaRPr>
            </a:p>
          </p:txBody>
        </p:sp>
        <p:sp>
          <p:nvSpPr>
            <p:cNvPr id="76" name="object 76"/>
            <p:cNvSpPr/>
            <p:nvPr/>
          </p:nvSpPr>
          <p:spPr>
            <a:xfrm>
              <a:off x="-1270" y="1932939"/>
              <a:ext cx="9146540" cy="67310"/>
            </a:xfrm>
            <a:custGeom>
              <a:avLst/>
              <a:gdLst/>
              <a:ahLst/>
              <a:cxnLst/>
              <a:rect l="l" t="t" r="r" b="b"/>
              <a:pathLst>
                <a:path w="9146540" h="67310">
                  <a:moveTo>
                    <a:pt x="381000" y="0"/>
                  </a:moveTo>
                  <a:lnTo>
                    <a:pt x="0" y="0"/>
                  </a:lnTo>
                  <a:lnTo>
                    <a:pt x="0" y="8890"/>
                  </a:lnTo>
                  <a:lnTo>
                    <a:pt x="0" y="67310"/>
                  </a:lnTo>
                  <a:lnTo>
                    <a:pt x="381000" y="67310"/>
                  </a:lnTo>
                  <a:lnTo>
                    <a:pt x="381000" y="8890"/>
                  </a:lnTo>
                  <a:lnTo>
                    <a:pt x="381000" y="0"/>
                  </a:lnTo>
                  <a:close/>
                </a:path>
                <a:path w="9146540" h="67310">
                  <a:moveTo>
                    <a:pt x="9146540" y="0"/>
                  </a:moveTo>
                  <a:lnTo>
                    <a:pt x="1831340" y="0"/>
                  </a:lnTo>
                  <a:lnTo>
                    <a:pt x="1831340" y="8890"/>
                  </a:lnTo>
                  <a:lnTo>
                    <a:pt x="1831340" y="67310"/>
                  </a:lnTo>
                  <a:lnTo>
                    <a:pt x="9146540" y="67310"/>
                  </a:lnTo>
                  <a:lnTo>
                    <a:pt x="9146540" y="8890"/>
                  </a:lnTo>
                  <a:lnTo>
                    <a:pt x="9146540" y="0"/>
                  </a:lnTo>
                  <a:close/>
                </a:path>
              </a:pathLst>
            </a:custGeom>
            <a:solidFill>
              <a:srgbClr val="003D7B"/>
            </a:solidFill>
          </p:spPr>
          <p:txBody>
            <a:bodyPr wrap="square" lIns="0" tIns="0" rIns="0" bIns="0" rtlCol="0"/>
            <a:lstStyle/>
            <a:p>
              <a:pPr defTabSz="914400"/>
              <a:endParaRPr>
                <a:solidFill>
                  <a:prstClr val="black"/>
                </a:solidFill>
                <a:latin typeface="Calibri"/>
              </a:endParaRPr>
            </a:p>
          </p:txBody>
        </p:sp>
        <p:sp>
          <p:nvSpPr>
            <p:cNvPr id="77" name="object 77"/>
            <p:cNvSpPr/>
            <p:nvPr/>
          </p:nvSpPr>
          <p:spPr>
            <a:xfrm>
              <a:off x="-1270" y="1995169"/>
              <a:ext cx="9146540" cy="68580"/>
            </a:xfrm>
            <a:custGeom>
              <a:avLst/>
              <a:gdLst/>
              <a:ahLst/>
              <a:cxnLst/>
              <a:rect l="l" t="t" r="r" b="b"/>
              <a:pathLst>
                <a:path w="9146540" h="68580">
                  <a:moveTo>
                    <a:pt x="9146540" y="0"/>
                  </a:moveTo>
                  <a:lnTo>
                    <a:pt x="0" y="0"/>
                  </a:lnTo>
                  <a:lnTo>
                    <a:pt x="0" y="26670"/>
                  </a:lnTo>
                  <a:lnTo>
                    <a:pt x="0" y="34290"/>
                  </a:lnTo>
                  <a:lnTo>
                    <a:pt x="0" y="68580"/>
                  </a:lnTo>
                  <a:lnTo>
                    <a:pt x="381000" y="68580"/>
                  </a:lnTo>
                  <a:lnTo>
                    <a:pt x="381000" y="34290"/>
                  </a:lnTo>
                  <a:lnTo>
                    <a:pt x="1831340" y="34290"/>
                  </a:lnTo>
                  <a:lnTo>
                    <a:pt x="1831340" y="68580"/>
                  </a:lnTo>
                  <a:lnTo>
                    <a:pt x="9146540" y="68580"/>
                  </a:lnTo>
                  <a:lnTo>
                    <a:pt x="9146540" y="34290"/>
                  </a:lnTo>
                  <a:lnTo>
                    <a:pt x="9146540" y="26670"/>
                  </a:lnTo>
                  <a:lnTo>
                    <a:pt x="9146540" y="0"/>
                  </a:lnTo>
                  <a:close/>
                </a:path>
              </a:pathLst>
            </a:custGeom>
            <a:solidFill>
              <a:srgbClr val="003D7C"/>
            </a:solidFill>
          </p:spPr>
          <p:txBody>
            <a:bodyPr wrap="square" lIns="0" tIns="0" rIns="0" bIns="0" rtlCol="0"/>
            <a:lstStyle/>
            <a:p>
              <a:pPr defTabSz="914400"/>
              <a:endParaRPr>
                <a:solidFill>
                  <a:prstClr val="black"/>
                </a:solidFill>
                <a:latin typeface="Calibri"/>
              </a:endParaRPr>
            </a:p>
          </p:txBody>
        </p:sp>
      </p:grpSp>
      <p:grpSp>
        <p:nvGrpSpPr>
          <p:cNvPr id="78" name="object 78"/>
          <p:cNvGrpSpPr/>
          <p:nvPr/>
        </p:nvGrpSpPr>
        <p:grpSpPr>
          <a:xfrm>
            <a:off x="1522730" y="2057401"/>
            <a:ext cx="9146540" cy="441959"/>
            <a:chOff x="-1270" y="2057400"/>
            <a:chExt cx="9146540" cy="441959"/>
          </a:xfrm>
        </p:grpSpPr>
        <p:sp>
          <p:nvSpPr>
            <p:cNvPr id="79" name="object 79"/>
            <p:cNvSpPr/>
            <p:nvPr/>
          </p:nvSpPr>
          <p:spPr>
            <a:xfrm>
              <a:off x="-1270" y="2057399"/>
              <a:ext cx="9146540" cy="68580"/>
            </a:xfrm>
            <a:custGeom>
              <a:avLst/>
              <a:gdLst/>
              <a:ahLst/>
              <a:cxnLst/>
              <a:rect l="l" t="t" r="r" b="b"/>
              <a:pathLst>
                <a:path w="9146540" h="68580">
                  <a:moveTo>
                    <a:pt x="9146540" y="0"/>
                  </a:moveTo>
                  <a:lnTo>
                    <a:pt x="0" y="0"/>
                  </a:lnTo>
                  <a:lnTo>
                    <a:pt x="0" y="52070"/>
                  </a:lnTo>
                  <a:lnTo>
                    <a:pt x="0" y="60960"/>
                  </a:lnTo>
                  <a:lnTo>
                    <a:pt x="0" y="68580"/>
                  </a:lnTo>
                  <a:lnTo>
                    <a:pt x="381000" y="68580"/>
                  </a:lnTo>
                  <a:lnTo>
                    <a:pt x="381000" y="60960"/>
                  </a:lnTo>
                  <a:lnTo>
                    <a:pt x="1831340" y="60960"/>
                  </a:lnTo>
                  <a:lnTo>
                    <a:pt x="1831340" y="68580"/>
                  </a:lnTo>
                  <a:lnTo>
                    <a:pt x="9146540" y="68580"/>
                  </a:lnTo>
                  <a:lnTo>
                    <a:pt x="9146540" y="60960"/>
                  </a:lnTo>
                  <a:lnTo>
                    <a:pt x="9146540" y="52070"/>
                  </a:lnTo>
                  <a:lnTo>
                    <a:pt x="9146540" y="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sp>
          <p:nvSpPr>
            <p:cNvPr id="80" name="object 80"/>
            <p:cNvSpPr/>
            <p:nvPr/>
          </p:nvSpPr>
          <p:spPr>
            <a:xfrm>
              <a:off x="-1270" y="211962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3E7E"/>
            </a:solidFill>
          </p:spPr>
          <p:txBody>
            <a:bodyPr wrap="square" lIns="0" tIns="0" rIns="0" bIns="0" rtlCol="0"/>
            <a:lstStyle/>
            <a:p>
              <a:pPr defTabSz="914400"/>
              <a:endParaRPr>
                <a:solidFill>
                  <a:prstClr val="black"/>
                </a:solidFill>
                <a:latin typeface="Calibri"/>
              </a:endParaRPr>
            </a:p>
          </p:txBody>
        </p:sp>
        <p:sp>
          <p:nvSpPr>
            <p:cNvPr id="81" name="object 81"/>
            <p:cNvSpPr/>
            <p:nvPr/>
          </p:nvSpPr>
          <p:spPr>
            <a:xfrm>
              <a:off x="-1270" y="2181859"/>
              <a:ext cx="9146540" cy="68580"/>
            </a:xfrm>
            <a:custGeom>
              <a:avLst/>
              <a:gdLst/>
              <a:ahLst/>
              <a:cxnLst/>
              <a:rect l="l" t="t" r="r" b="b"/>
              <a:pathLst>
                <a:path w="9146540" h="68580">
                  <a:moveTo>
                    <a:pt x="9146540" y="0"/>
                  </a:moveTo>
                  <a:lnTo>
                    <a:pt x="0" y="0"/>
                  </a:lnTo>
                  <a:lnTo>
                    <a:pt x="0" y="15240"/>
                  </a:lnTo>
                  <a:lnTo>
                    <a:pt x="0" y="24130"/>
                  </a:lnTo>
                  <a:lnTo>
                    <a:pt x="0" y="68580"/>
                  </a:lnTo>
                  <a:lnTo>
                    <a:pt x="381000" y="68580"/>
                  </a:lnTo>
                  <a:lnTo>
                    <a:pt x="381000" y="24130"/>
                  </a:lnTo>
                  <a:lnTo>
                    <a:pt x="1831340" y="24130"/>
                  </a:lnTo>
                  <a:lnTo>
                    <a:pt x="1831340" y="68580"/>
                  </a:lnTo>
                  <a:lnTo>
                    <a:pt x="9146540" y="68580"/>
                  </a:lnTo>
                  <a:lnTo>
                    <a:pt x="9146540" y="24130"/>
                  </a:lnTo>
                  <a:lnTo>
                    <a:pt x="9146540" y="15240"/>
                  </a:lnTo>
                  <a:lnTo>
                    <a:pt x="9146540" y="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82" name="object 82"/>
            <p:cNvSpPr/>
            <p:nvPr/>
          </p:nvSpPr>
          <p:spPr>
            <a:xfrm>
              <a:off x="-1270" y="2244089"/>
              <a:ext cx="9146540" cy="68580"/>
            </a:xfrm>
            <a:custGeom>
              <a:avLst/>
              <a:gdLst/>
              <a:ahLst/>
              <a:cxnLst/>
              <a:rect l="l" t="t" r="r" b="b"/>
              <a:pathLst>
                <a:path w="9146540" h="68580">
                  <a:moveTo>
                    <a:pt x="9146540" y="0"/>
                  </a:moveTo>
                  <a:lnTo>
                    <a:pt x="0" y="0"/>
                  </a:lnTo>
                  <a:lnTo>
                    <a:pt x="0" y="40640"/>
                  </a:lnTo>
                  <a:lnTo>
                    <a:pt x="0" y="49530"/>
                  </a:lnTo>
                  <a:lnTo>
                    <a:pt x="0" y="68580"/>
                  </a:lnTo>
                  <a:lnTo>
                    <a:pt x="381000" y="68580"/>
                  </a:lnTo>
                  <a:lnTo>
                    <a:pt x="381000" y="49530"/>
                  </a:lnTo>
                  <a:lnTo>
                    <a:pt x="1831340" y="49530"/>
                  </a:lnTo>
                  <a:lnTo>
                    <a:pt x="1831340" y="68580"/>
                  </a:lnTo>
                  <a:lnTo>
                    <a:pt x="9146540" y="68580"/>
                  </a:lnTo>
                  <a:lnTo>
                    <a:pt x="9146540" y="49530"/>
                  </a:lnTo>
                  <a:lnTo>
                    <a:pt x="9146540" y="40640"/>
                  </a:lnTo>
                  <a:lnTo>
                    <a:pt x="9146540" y="0"/>
                  </a:lnTo>
                  <a:close/>
                </a:path>
              </a:pathLst>
            </a:custGeom>
            <a:solidFill>
              <a:srgbClr val="003F80"/>
            </a:solidFill>
          </p:spPr>
          <p:txBody>
            <a:bodyPr wrap="square" lIns="0" tIns="0" rIns="0" bIns="0" rtlCol="0"/>
            <a:lstStyle/>
            <a:p>
              <a:pPr defTabSz="914400"/>
              <a:endParaRPr>
                <a:solidFill>
                  <a:prstClr val="black"/>
                </a:solidFill>
                <a:latin typeface="Calibri"/>
              </a:endParaRPr>
            </a:p>
          </p:txBody>
        </p:sp>
        <p:sp>
          <p:nvSpPr>
            <p:cNvPr id="83" name="object 83"/>
            <p:cNvSpPr/>
            <p:nvPr/>
          </p:nvSpPr>
          <p:spPr>
            <a:xfrm>
              <a:off x="-1270" y="230631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84" name="object 84"/>
            <p:cNvSpPr/>
            <p:nvPr/>
          </p:nvSpPr>
          <p:spPr>
            <a:xfrm>
              <a:off x="-1270" y="2368549"/>
              <a:ext cx="9146540" cy="68580"/>
            </a:xfrm>
            <a:custGeom>
              <a:avLst/>
              <a:gdLst/>
              <a:ahLst/>
              <a:cxnLst/>
              <a:rect l="l" t="t" r="r" b="b"/>
              <a:pathLst>
                <a:path w="9146540" h="68580">
                  <a:moveTo>
                    <a:pt x="9146540" y="0"/>
                  </a:moveTo>
                  <a:lnTo>
                    <a:pt x="0" y="0"/>
                  </a:lnTo>
                  <a:lnTo>
                    <a:pt x="0" y="5080"/>
                  </a:lnTo>
                  <a:lnTo>
                    <a:pt x="0" y="12700"/>
                  </a:lnTo>
                  <a:lnTo>
                    <a:pt x="0" y="68580"/>
                  </a:lnTo>
                  <a:lnTo>
                    <a:pt x="381000" y="68580"/>
                  </a:lnTo>
                  <a:lnTo>
                    <a:pt x="381000" y="12700"/>
                  </a:lnTo>
                  <a:lnTo>
                    <a:pt x="1831340" y="12700"/>
                  </a:lnTo>
                  <a:lnTo>
                    <a:pt x="1831340" y="68580"/>
                  </a:lnTo>
                  <a:lnTo>
                    <a:pt x="9146540" y="68580"/>
                  </a:lnTo>
                  <a:lnTo>
                    <a:pt x="9146540" y="12700"/>
                  </a:lnTo>
                  <a:lnTo>
                    <a:pt x="9146540" y="5080"/>
                  </a:lnTo>
                  <a:lnTo>
                    <a:pt x="9146540" y="0"/>
                  </a:lnTo>
                  <a:close/>
                </a:path>
              </a:pathLst>
            </a:custGeom>
            <a:solidFill>
              <a:srgbClr val="004082"/>
            </a:solidFill>
          </p:spPr>
          <p:txBody>
            <a:bodyPr wrap="square" lIns="0" tIns="0" rIns="0" bIns="0" rtlCol="0"/>
            <a:lstStyle/>
            <a:p>
              <a:pPr defTabSz="914400"/>
              <a:endParaRPr>
                <a:solidFill>
                  <a:prstClr val="black"/>
                </a:solidFill>
                <a:latin typeface="Calibri"/>
              </a:endParaRPr>
            </a:p>
          </p:txBody>
        </p:sp>
        <p:sp>
          <p:nvSpPr>
            <p:cNvPr id="85" name="object 85"/>
            <p:cNvSpPr/>
            <p:nvPr/>
          </p:nvSpPr>
          <p:spPr>
            <a:xfrm>
              <a:off x="-1270" y="2430779"/>
              <a:ext cx="9146540" cy="68580"/>
            </a:xfrm>
            <a:custGeom>
              <a:avLst/>
              <a:gdLst/>
              <a:ahLst/>
              <a:cxnLst/>
              <a:rect l="l" t="t" r="r" b="b"/>
              <a:pathLst>
                <a:path w="9146540" h="68580">
                  <a:moveTo>
                    <a:pt x="9146540" y="0"/>
                  </a:moveTo>
                  <a:lnTo>
                    <a:pt x="0" y="0"/>
                  </a:lnTo>
                  <a:lnTo>
                    <a:pt x="0" y="30480"/>
                  </a:lnTo>
                  <a:lnTo>
                    <a:pt x="0" y="39370"/>
                  </a:lnTo>
                  <a:lnTo>
                    <a:pt x="0" y="68580"/>
                  </a:lnTo>
                  <a:lnTo>
                    <a:pt x="381000" y="68580"/>
                  </a:lnTo>
                  <a:lnTo>
                    <a:pt x="381000" y="39370"/>
                  </a:lnTo>
                  <a:lnTo>
                    <a:pt x="1831340" y="39370"/>
                  </a:lnTo>
                  <a:lnTo>
                    <a:pt x="1831340" y="68580"/>
                  </a:lnTo>
                  <a:lnTo>
                    <a:pt x="9146540" y="68580"/>
                  </a:lnTo>
                  <a:lnTo>
                    <a:pt x="9146540" y="39370"/>
                  </a:lnTo>
                  <a:lnTo>
                    <a:pt x="9146540" y="30480"/>
                  </a:lnTo>
                  <a:lnTo>
                    <a:pt x="9146540" y="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grpSp>
      <p:grpSp>
        <p:nvGrpSpPr>
          <p:cNvPr id="86" name="object 86"/>
          <p:cNvGrpSpPr/>
          <p:nvPr/>
        </p:nvGrpSpPr>
        <p:grpSpPr>
          <a:xfrm>
            <a:off x="1522730" y="2494280"/>
            <a:ext cx="9146540" cy="441959"/>
            <a:chOff x="-1270" y="2494279"/>
            <a:chExt cx="9146540" cy="441959"/>
          </a:xfrm>
        </p:grpSpPr>
        <p:sp>
          <p:nvSpPr>
            <p:cNvPr id="87" name="object 87"/>
            <p:cNvSpPr/>
            <p:nvPr/>
          </p:nvSpPr>
          <p:spPr>
            <a:xfrm>
              <a:off x="-1270" y="2494279"/>
              <a:ext cx="9146540" cy="67310"/>
            </a:xfrm>
            <a:custGeom>
              <a:avLst/>
              <a:gdLst/>
              <a:ahLst/>
              <a:cxnLst/>
              <a:rect l="l" t="t" r="r" b="b"/>
              <a:pathLst>
                <a:path w="9146540" h="67310">
                  <a:moveTo>
                    <a:pt x="9146540" y="0"/>
                  </a:moveTo>
                  <a:lnTo>
                    <a:pt x="0" y="0"/>
                  </a:lnTo>
                  <a:lnTo>
                    <a:pt x="0" y="54610"/>
                  </a:lnTo>
                  <a:lnTo>
                    <a:pt x="0" y="63500"/>
                  </a:lnTo>
                  <a:lnTo>
                    <a:pt x="0" y="67310"/>
                  </a:lnTo>
                  <a:lnTo>
                    <a:pt x="381000" y="67310"/>
                  </a:lnTo>
                  <a:lnTo>
                    <a:pt x="381000" y="63500"/>
                  </a:lnTo>
                  <a:lnTo>
                    <a:pt x="1831340" y="63500"/>
                  </a:lnTo>
                  <a:lnTo>
                    <a:pt x="1831340" y="67310"/>
                  </a:lnTo>
                  <a:lnTo>
                    <a:pt x="9146540" y="67310"/>
                  </a:lnTo>
                  <a:lnTo>
                    <a:pt x="9146540" y="63500"/>
                  </a:lnTo>
                  <a:lnTo>
                    <a:pt x="9146540" y="54610"/>
                  </a:lnTo>
                  <a:lnTo>
                    <a:pt x="9146540" y="0"/>
                  </a:lnTo>
                  <a:close/>
                </a:path>
              </a:pathLst>
            </a:custGeom>
            <a:solidFill>
              <a:srgbClr val="004184"/>
            </a:solidFill>
          </p:spPr>
          <p:txBody>
            <a:bodyPr wrap="square" lIns="0" tIns="0" rIns="0" bIns="0" rtlCol="0"/>
            <a:lstStyle/>
            <a:p>
              <a:pPr defTabSz="914400"/>
              <a:endParaRPr>
                <a:solidFill>
                  <a:prstClr val="black"/>
                </a:solidFill>
                <a:latin typeface="Calibri"/>
              </a:endParaRPr>
            </a:p>
          </p:txBody>
        </p:sp>
        <p:sp>
          <p:nvSpPr>
            <p:cNvPr id="88" name="object 88"/>
            <p:cNvSpPr/>
            <p:nvPr/>
          </p:nvSpPr>
          <p:spPr>
            <a:xfrm>
              <a:off x="-1270" y="2556509"/>
              <a:ext cx="9146540" cy="67310"/>
            </a:xfrm>
            <a:custGeom>
              <a:avLst/>
              <a:gdLst/>
              <a:ahLst/>
              <a:cxnLst/>
              <a:rect l="l" t="t" r="r" b="b"/>
              <a:pathLst>
                <a:path w="9146540" h="67310">
                  <a:moveTo>
                    <a:pt x="381000" y="0"/>
                  </a:moveTo>
                  <a:lnTo>
                    <a:pt x="0" y="0"/>
                  </a:lnTo>
                  <a:lnTo>
                    <a:pt x="0" y="1270"/>
                  </a:lnTo>
                  <a:lnTo>
                    <a:pt x="0" y="67310"/>
                  </a:lnTo>
                  <a:lnTo>
                    <a:pt x="381000" y="67310"/>
                  </a:lnTo>
                  <a:lnTo>
                    <a:pt x="381000" y="1270"/>
                  </a:lnTo>
                  <a:lnTo>
                    <a:pt x="381000" y="0"/>
                  </a:lnTo>
                  <a:close/>
                </a:path>
                <a:path w="9146540" h="67310">
                  <a:moveTo>
                    <a:pt x="9146540" y="0"/>
                  </a:moveTo>
                  <a:lnTo>
                    <a:pt x="1831340" y="0"/>
                  </a:lnTo>
                  <a:lnTo>
                    <a:pt x="1831340" y="1270"/>
                  </a:lnTo>
                  <a:lnTo>
                    <a:pt x="1831340" y="67310"/>
                  </a:lnTo>
                  <a:lnTo>
                    <a:pt x="9146540" y="67310"/>
                  </a:lnTo>
                  <a:lnTo>
                    <a:pt x="9146540" y="1270"/>
                  </a:lnTo>
                  <a:lnTo>
                    <a:pt x="9146540" y="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89" name="object 89"/>
            <p:cNvSpPr/>
            <p:nvPr/>
          </p:nvSpPr>
          <p:spPr>
            <a:xfrm>
              <a:off x="-1270" y="2618739"/>
              <a:ext cx="9146540" cy="67310"/>
            </a:xfrm>
            <a:custGeom>
              <a:avLst/>
              <a:gdLst/>
              <a:ahLst/>
              <a:cxnLst/>
              <a:rect l="l" t="t" r="r" b="b"/>
              <a:pathLst>
                <a:path w="9146540" h="67310">
                  <a:moveTo>
                    <a:pt x="9146540" y="0"/>
                  </a:moveTo>
                  <a:lnTo>
                    <a:pt x="0" y="0"/>
                  </a:lnTo>
                  <a:lnTo>
                    <a:pt x="0" y="17780"/>
                  </a:lnTo>
                  <a:lnTo>
                    <a:pt x="0" y="26670"/>
                  </a:lnTo>
                  <a:lnTo>
                    <a:pt x="0" y="67310"/>
                  </a:lnTo>
                  <a:lnTo>
                    <a:pt x="381000" y="67310"/>
                  </a:lnTo>
                  <a:lnTo>
                    <a:pt x="381000" y="26670"/>
                  </a:lnTo>
                  <a:lnTo>
                    <a:pt x="1831340" y="26670"/>
                  </a:lnTo>
                  <a:lnTo>
                    <a:pt x="1831340" y="67310"/>
                  </a:lnTo>
                  <a:lnTo>
                    <a:pt x="9146540" y="67310"/>
                  </a:lnTo>
                  <a:lnTo>
                    <a:pt x="9146540" y="26670"/>
                  </a:lnTo>
                  <a:lnTo>
                    <a:pt x="9146540" y="17780"/>
                  </a:lnTo>
                  <a:lnTo>
                    <a:pt x="9146540" y="0"/>
                  </a:lnTo>
                  <a:close/>
                </a:path>
              </a:pathLst>
            </a:custGeom>
            <a:solidFill>
              <a:srgbClr val="004286"/>
            </a:solidFill>
          </p:spPr>
          <p:txBody>
            <a:bodyPr wrap="square" lIns="0" tIns="0" rIns="0" bIns="0" rtlCol="0"/>
            <a:lstStyle/>
            <a:p>
              <a:pPr defTabSz="914400"/>
              <a:endParaRPr>
                <a:solidFill>
                  <a:prstClr val="black"/>
                </a:solidFill>
                <a:latin typeface="Calibri"/>
              </a:endParaRPr>
            </a:p>
          </p:txBody>
        </p:sp>
        <p:sp>
          <p:nvSpPr>
            <p:cNvPr id="90" name="object 90"/>
            <p:cNvSpPr/>
            <p:nvPr/>
          </p:nvSpPr>
          <p:spPr>
            <a:xfrm>
              <a:off x="-1270" y="2680969"/>
              <a:ext cx="9146540" cy="68580"/>
            </a:xfrm>
            <a:custGeom>
              <a:avLst/>
              <a:gdLst/>
              <a:ahLst/>
              <a:cxnLst/>
              <a:rect l="l" t="t" r="r" b="b"/>
              <a:pathLst>
                <a:path w="9146540" h="68580">
                  <a:moveTo>
                    <a:pt x="9146540" y="0"/>
                  </a:moveTo>
                  <a:lnTo>
                    <a:pt x="0" y="0"/>
                  </a:lnTo>
                  <a:lnTo>
                    <a:pt x="0" y="44450"/>
                  </a:lnTo>
                  <a:lnTo>
                    <a:pt x="0" y="52070"/>
                  </a:lnTo>
                  <a:lnTo>
                    <a:pt x="0" y="68580"/>
                  </a:lnTo>
                  <a:lnTo>
                    <a:pt x="381000" y="68580"/>
                  </a:lnTo>
                  <a:lnTo>
                    <a:pt x="381000" y="52070"/>
                  </a:lnTo>
                  <a:lnTo>
                    <a:pt x="1831340" y="52070"/>
                  </a:lnTo>
                  <a:lnTo>
                    <a:pt x="1831340" y="68580"/>
                  </a:lnTo>
                  <a:lnTo>
                    <a:pt x="9146540" y="68580"/>
                  </a:lnTo>
                  <a:lnTo>
                    <a:pt x="9146540" y="52070"/>
                  </a:lnTo>
                  <a:lnTo>
                    <a:pt x="9146540" y="44450"/>
                  </a:lnTo>
                  <a:lnTo>
                    <a:pt x="9146540" y="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91" name="object 91"/>
            <p:cNvSpPr/>
            <p:nvPr/>
          </p:nvSpPr>
          <p:spPr>
            <a:xfrm>
              <a:off x="-1270" y="274319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4388"/>
            </a:solidFill>
          </p:spPr>
          <p:txBody>
            <a:bodyPr wrap="square" lIns="0" tIns="0" rIns="0" bIns="0" rtlCol="0"/>
            <a:lstStyle/>
            <a:p>
              <a:pPr defTabSz="914400"/>
              <a:endParaRPr>
                <a:solidFill>
                  <a:prstClr val="black"/>
                </a:solidFill>
                <a:latin typeface="Calibri"/>
              </a:endParaRPr>
            </a:p>
          </p:txBody>
        </p:sp>
        <p:sp>
          <p:nvSpPr>
            <p:cNvPr id="92" name="object 92"/>
            <p:cNvSpPr/>
            <p:nvPr/>
          </p:nvSpPr>
          <p:spPr>
            <a:xfrm>
              <a:off x="-1270" y="2805429"/>
              <a:ext cx="9146540" cy="68580"/>
            </a:xfrm>
            <a:custGeom>
              <a:avLst/>
              <a:gdLst/>
              <a:ahLst/>
              <a:cxnLst/>
              <a:rect l="l" t="t" r="r" b="b"/>
              <a:pathLst>
                <a:path w="9146540" h="68580">
                  <a:moveTo>
                    <a:pt x="9146540" y="0"/>
                  </a:moveTo>
                  <a:lnTo>
                    <a:pt x="0" y="0"/>
                  </a:lnTo>
                  <a:lnTo>
                    <a:pt x="0" y="7620"/>
                  </a:lnTo>
                  <a:lnTo>
                    <a:pt x="0" y="16510"/>
                  </a:lnTo>
                  <a:lnTo>
                    <a:pt x="0" y="68580"/>
                  </a:lnTo>
                  <a:lnTo>
                    <a:pt x="381000" y="68580"/>
                  </a:lnTo>
                  <a:lnTo>
                    <a:pt x="381000" y="16510"/>
                  </a:lnTo>
                  <a:lnTo>
                    <a:pt x="1831340" y="16510"/>
                  </a:lnTo>
                  <a:lnTo>
                    <a:pt x="1831340" y="68580"/>
                  </a:lnTo>
                  <a:lnTo>
                    <a:pt x="9146540" y="68580"/>
                  </a:lnTo>
                  <a:lnTo>
                    <a:pt x="9146540" y="16510"/>
                  </a:lnTo>
                  <a:lnTo>
                    <a:pt x="9146540" y="7620"/>
                  </a:lnTo>
                  <a:lnTo>
                    <a:pt x="9146540" y="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93" name="object 93"/>
            <p:cNvSpPr/>
            <p:nvPr/>
          </p:nvSpPr>
          <p:spPr>
            <a:xfrm>
              <a:off x="-1270" y="2867659"/>
              <a:ext cx="9146540" cy="68580"/>
            </a:xfrm>
            <a:custGeom>
              <a:avLst/>
              <a:gdLst/>
              <a:ahLst/>
              <a:cxnLst/>
              <a:rect l="l" t="t" r="r" b="b"/>
              <a:pathLst>
                <a:path w="9146540" h="68580">
                  <a:moveTo>
                    <a:pt x="9146540" y="0"/>
                  </a:moveTo>
                  <a:lnTo>
                    <a:pt x="0" y="0"/>
                  </a:lnTo>
                  <a:lnTo>
                    <a:pt x="0" y="33020"/>
                  </a:lnTo>
                  <a:lnTo>
                    <a:pt x="0" y="41910"/>
                  </a:lnTo>
                  <a:lnTo>
                    <a:pt x="0" y="68580"/>
                  </a:lnTo>
                  <a:lnTo>
                    <a:pt x="381000" y="68580"/>
                  </a:lnTo>
                  <a:lnTo>
                    <a:pt x="381000" y="41910"/>
                  </a:lnTo>
                  <a:lnTo>
                    <a:pt x="1831340" y="41910"/>
                  </a:lnTo>
                  <a:lnTo>
                    <a:pt x="1831340" y="68580"/>
                  </a:lnTo>
                  <a:lnTo>
                    <a:pt x="9146540" y="68580"/>
                  </a:lnTo>
                  <a:lnTo>
                    <a:pt x="9146540" y="41910"/>
                  </a:lnTo>
                  <a:lnTo>
                    <a:pt x="9146540" y="33020"/>
                  </a:lnTo>
                  <a:lnTo>
                    <a:pt x="9146540" y="0"/>
                  </a:lnTo>
                  <a:close/>
                </a:path>
              </a:pathLst>
            </a:custGeom>
            <a:solidFill>
              <a:srgbClr val="00448A"/>
            </a:solidFill>
          </p:spPr>
          <p:txBody>
            <a:bodyPr wrap="square" lIns="0" tIns="0" rIns="0" bIns="0" rtlCol="0"/>
            <a:lstStyle/>
            <a:p>
              <a:pPr defTabSz="914400"/>
              <a:endParaRPr>
                <a:solidFill>
                  <a:prstClr val="black"/>
                </a:solidFill>
                <a:latin typeface="Calibri"/>
              </a:endParaRPr>
            </a:p>
          </p:txBody>
        </p:sp>
      </p:grpSp>
      <p:grpSp>
        <p:nvGrpSpPr>
          <p:cNvPr id="94" name="object 94"/>
          <p:cNvGrpSpPr/>
          <p:nvPr/>
        </p:nvGrpSpPr>
        <p:grpSpPr>
          <a:xfrm>
            <a:off x="1522730" y="2929889"/>
            <a:ext cx="9146540" cy="1066800"/>
            <a:chOff x="-1270" y="2929889"/>
            <a:chExt cx="9146540" cy="1066800"/>
          </a:xfrm>
        </p:grpSpPr>
        <p:sp>
          <p:nvSpPr>
            <p:cNvPr id="95" name="object 95"/>
            <p:cNvSpPr/>
            <p:nvPr/>
          </p:nvSpPr>
          <p:spPr>
            <a:xfrm>
              <a:off x="-1270" y="2929889"/>
              <a:ext cx="9146540" cy="68580"/>
            </a:xfrm>
            <a:custGeom>
              <a:avLst/>
              <a:gdLst/>
              <a:ahLst/>
              <a:cxnLst/>
              <a:rect l="l" t="t" r="r" b="b"/>
              <a:pathLst>
                <a:path w="9146540" h="68580">
                  <a:moveTo>
                    <a:pt x="9146540" y="0"/>
                  </a:moveTo>
                  <a:lnTo>
                    <a:pt x="0" y="0"/>
                  </a:lnTo>
                  <a:lnTo>
                    <a:pt x="0" y="58420"/>
                  </a:lnTo>
                  <a:lnTo>
                    <a:pt x="0" y="67310"/>
                  </a:lnTo>
                  <a:lnTo>
                    <a:pt x="0" y="68580"/>
                  </a:lnTo>
                  <a:lnTo>
                    <a:pt x="381000" y="68580"/>
                  </a:lnTo>
                  <a:lnTo>
                    <a:pt x="381000" y="67310"/>
                  </a:lnTo>
                  <a:lnTo>
                    <a:pt x="1831340" y="67310"/>
                  </a:lnTo>
                  <a:lnTo>
                    <a:pt x="1831340" y="68580"/>
                  </a:lnTo>
                  <a:lnTo>
                    <a:pt x="9146540" y="68580"/>
                  </a:lnTo>
                  <a:lnTo>
                    <a:pt x="9146540" y="67310"/>
                  </a:lnTo>
                  <a:lnTo>
                    <a:pt x="9146540" y="58420"/>
                  </a:lnTo>
                  <a:lnTo>
                    <a:pt x="9146540" y="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96" name="object 96"/>
            <p:cNvSpPr/>
            <p:nvPr/>
          </p:nvSpPr>
          <p:spPr>
            <a:xfrm>
              <a:off x="-1270" y="2992119"/>
              <a:ext cx="9146540" cy="68580"/>
            </a:xfrm>
            <a:custGeom>
              <a:avLst/>
              <a:gdLst/>
              <a:ahLst/>
              <a:cxnLst/>
              <a:rect l="l" t="t" r="r" b="b"/>
              <a:pathLst>
                <a:path w="9146540" h="68580">
                  <a:moveTo>
                    <a:pt x="381000" y="0"/>
                  </a:moveTo>
                  <a:lnTo>
                    <a:pt x="0" y="0"/>
                  </a:lnTo>
                  <a:lnTo>
                    <a:pt x="0" y="5080"/>
                  </a:lnTo>
                  <a:lnTo>
                    <a:pt x="0" y="68580"/>
                  </a:lnTo>
                  <a:lnTo>
                    <a:pt x="381000" y="68580"/>
                  </a:lnTo>
                  <a:lnTo>
                    <a:pt x="381000" y="5080"/>
                  </a:lnTo>
                  <a:lnTo>
                    <a:pt x="381000" y="0"/>
                  </a:lnTo>
                  <a:close/>
                </a:path>
                <a:path w="9146540" h="68580">
                  <a:moveTo>
                    <a:pt x="9146540" y="0"/>
                  </a:moveTo>
                  <a:lnTo>
                    <a:pt x="1831340" y="0"/>
                  </a:lnTo>
                  <a:lnTo>
                    <a:pt x="1831340" y="5080"/>
                  </a:lnTo>
                  <a:lnTo>
                    <a:pt x="1831340" y="68580"/>
                  </a:lnTo>
                  <a:lnTo>
                    <a:pt x="9146540" y="68580"/>
                  </a:lnTo>
                  <a:lnTo>
                    <a:pt x="9146540" y="5080"/>
                  </a:lnTo>
                  <a:lnTo>
                    <a:pt x="9146540" y="0"/>
                  </a:lnTo>
                  <a:close/>
                </a:path>
              </a:pathLst>
            </a:custGeom>
            <a:solidFill>
              <a:srgbClr val="00458C"/>
            </a:solidFill>
          </p:spPr>
          <p:txBody>
            <a:bodyPr wrap="square" lIns="0" tIns="0" rIns="0" bIns="0" rtlCol="0"/>
            <a:lstStyle/>
            <a:p>
              <a:pPr defTabSz="914400"/>
              <a:endParaRPr>
                <a:solidFill>
                  <a:prstClr val="black"/>
                </a:solidFill>
                <a:latin typeface="Calibri"/>
              </a:endParaRPr>
            </a:p>
          </p:txBody>
        </p:sp>
        <p:sp>
          <p:nvSpPr>
            <p:cNvPr id="97" name="object 97"/>
            <p:cNvSpPr/>
            <p:nvPr/>
          </p:nvSpPr>
          <p:spPr>
            <a:xfrm>
              <a:off x="-1270" y="3054349"/>
              <a:ext cx="9146540" cy="68580"/>
            </a:xfrm>
            <a:custGeom>
              <a:avLst/>
              <a:gdLst/>
              <a:ahLst/>
              <a:cxnLst/>
              <a:rect l="l" t="t" r="r" b="b"/>
              <a:pathLst>
                <a:path w="9146540" h="68580">
                  <a:moveTo>
                    <a:pt x="9146540" y="0"/>
                  </a:moveTo>
                  <a:lnTo>
                    <a:pt x="0" y="0"/>
                  </a:lnTo>
                  <a:lnTo>
                    <a:pt x="0" y="21590"/>
                  </a:lnTo>
                  <a:lnTo>
                    <a:pt x="0" y="30480"/>
                  </a:lnTo>
                  <a:lnTo>
                    <a:pt x="0" y="68580"/>
                  </a:lnTo>
                  <a:lnTo>
                    <a:pt x="381000" y="68580"/>
                  </a:lnTo>
                  <a:lnTo>
                    <a:pt x="381000" y="30480"/>
                  </a:lnTo>
                  <a:lnTo>
                    <a:pt x="1831340" y="30480"/>
                  </a:lnTo>
                  <a:lnTo>
                    <a:pt x="1831340" y="68580"/>
                  </a:lnTo>
                  <a:lnTo>
                    <a:pt x="9146540" y="68580"/>
                  </a:lnTo>
                  <a:lnTo>
                    <a:pt x="9146540" y="30480"/>
                  </a:lnTo>
                  <a:lnTo>
                    <a:pt x="9146540" y="21590"/>
                  </a:lnTo>
                  <a:lnTo>
                    <a:pt x="9146540" y="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98" name="object 98"/>
            <p:cNvSpPr/>
            <p:nvPr/>
          </p:nvSpPr>
          <p:spPr>
            <a:xfrm>
              <a:off x="-1270" y="3117849"/>
              <a:ext cx="9146540" cy="67310"/>
            </a:xfrm>
            <a:custGeom>
              <a:avLst/>
              <a:gdLst/>
              <a:ahLst/>
              <a:cxnLst/>
              <a:rect l="l" t="t" r="r" b="b"/>
              <a:pathLst>
                <a:path w="9146540" h="67310">
                  <a:moveTo>
                    <a:pt x="9146540" y="0"/>
                  </a:moveTo>
                  <a:lnTo>
                    <a:pt x="0" y="0"/>
                  </a:lnTo>
                  <a:lnTo>
                    <a:pt x="0" y="46990"/>
                  </a:lnTo>
                  <a:lnTo>
                    <a:pt x="0" y="54610"/>
                  </a:lnTo>
                  <a:lnTo>
                    <a:pt x="0" y="67310"/>
                  </a:lnTo>
                  <a:lnTo>
                    <a:pt x="381000" y="67310"/>
                  </a:lnTo>
                  <a:lnTo>
                    <a:pt x="381000" y="54610"/>
                  </a:lnTo>
                  <a:lnTo>
                    <a:pt x="1831340" y="54610"/>
                  </a:lnTo>
                  <a:lnTo>
                    <a:pt x="1831340" y="67310"/>
                  </a:lnTo>
                  <a:lnTo>
                    <a:pt x="9146540" y="67310"/>
                  </a:lnTo>
                  <a:lnTo>
                    <a:pt x="9146540" y="54610"/>
                  </a:lnTo>
                  <a:lnTo>
                    <a:pt x="9146540" y="46990"/>
                  </a:lnTo>
                  <a:lnTo>
                    <a:pt x="9146540" y="0"/>
                  </a:lnTo>
                  <a:close/>
                </a:path>
              </a:pathLst>
            </a:custGeom>
            <a:solidFill>
              <a:srgbClr val="00468E"/>
            </a:solidFill>
          </p:spPr>
          <p:txBody>
            <a:bodyPr wrap="square" lIns="0" tIns="0" rIns="0" bIns="0" rtlCol="0"/>
            <a:lstStyle/>
            <a:p>
              <a:pPr defTabSz="914400"/>
              <a:endParaRPr>
                <a:solidFill>
                  <a:prstClr val="black"/>
                </a:solidFill>
                <a:latin typeface="Calibri"/>
              </a:endParaRPr>
            </a:p>
          </p:txBody>
        </p:sp>
        <p:sp>
          <p:nvSpPr>
            <p:cNvPr id="99" name="object 99"/>
            <p:cNvSpPr/>
            <p:nvPr/>
          </p:nvSpPr>
          <p:spPr>
            <a:xfrm>
              <a:off x="-1270" y="318007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100" name="object 100"/>
            <p:cNvSpPr/>
            <p:nvPr/>
          </p:nvSpPr>
          <p:spPr>
            <a:xfrm>
              <a:off x="-1270" y="3242309"/>
              <a:ext cx="9146540" cy="68580"/>
            </a:xfrm>
            <a:custGeom>
              <a:avLst/>
              <a:gdLst/>
              <a:ahLst/>
              <a:cxnLst/>
              <a:rect l="l" t="t" r="r" b="b"/>
              <a:pathLst>
                <a:path w="9146540" h="68579">
                  <a:moveTo>
                    <a:pt x="9146540" y="0"/>
                  </a:moveTo>
                  <a:lnTo>
                    <a:pt x="0" y="0"/>
                  </a:lnTo>
                  <a:lnTo>
                    <a:pt x="0" y="10160"/>
                  </a:lnTo>
                  <a:lnTo>
                    <a:pt x="0" y="19050"/>
                  </a:lnTo>
                  <a:lnTo>
                    <a:pt x="0" y="68580"/>
                  </a:lnTo>
                  <a:lnTo>
                    <a:pt x="381000" y="68580"/>
                  </a:lnTo>
                  <a:lnTo>
                    <a:pt x="381000" y="19050"/>
                  </a:lnTo>
                  <a:lnTo>
                    <a:pt x="1831340" y="19050"/>
                  </a:lnTo>
                  <a:lnTo>
                    <a:pt x="1831340" y="68580"/>
                  </a:lnTo>
                  <a:lnTo>
                    <a:pt x="9146540" y="68580"/>
                  </a:lnTo>
                  <a:lnTo>
                    <a:pt x="9146540" y="19050"/>
                  </a:lnTo>
                  <a:lnTo>
                    <a:pt x="9146540" y="10160"/>
                  </a:lnTo>
                  <a:lnTo>
                    <a:pt x="9146540" y="0"/>
                  </a:lnTo>
                  <a:close/>
                </a:path>
              </a:pathLst>
            </a:custGeom>
            <a:solidFill>
              <a:srgbClr val="004790"/>
            </a:solidFill>
          </p:spPr>
          <p:txBody>
            <a:bodyPr wrap="square" lIns="0" tIns="0" rIns="0" bIns="0" rtlCol="0"/>
            <a:lstStyle/>
            <a:p>
              <a:pPr defTabSz="914400"/>
              <a:endParaRPr>
                <a:solidFill>
                  <a:prstClr val="black"/>
                </a:solidFill>
                <a:latin typeface="Calibri"/>
              </a:endParaRPr>
            </a:p>
          </p:txBody>
        </p:sp>
        <p:sp>
          <p:nvSpPr>
            <p:cNvPr id="101" name="object 101"/>
            <p:cNvSpPr/>
            <p:nvPr/>
          </p:nvSpPr>
          <p:spPr>
            <a:xfrm>
              <a:off x="-1270" y="3304539"/>
              <a:ext cx="9146540" cy="68580"/>
            </a:xfrm>
            <a:custGeom>
              <a:avLst/>
              <a:gdLst/>
              <a:ahLst/>
              <a:cxnLst/>
              <a:rect l="l" t="t" r="r" b="b"/>
              <a:pathLst>
                <a:path w="9146540" h="68579">
                  <a:moveTo>
                    <a:pt x="9146540" y="0"/>
                  </a:moveTo>
                  <a:lnTo>
                    <a:pt x="0" y="0"/>
                  </a:lnTo>
                  <a:lnTo>
                    <a:pt x="0" y="35560"/>
                  </a:lnTo>
                  <a:lnTo>
                    <a:pt x="0" y="44450"/>
                  </a:lnTo>
                  <a:lnTo>
                    <a:pt x="0" y="68580"/>
                  </a:lnTo>
                  <a:lnTo>
                    <a:pt x="381000" y="68580"/>
                  </a:lnTo>
                  <a:lnTo>
                    <a:pt x="381000" y="44450"/>
                  </a:lnTo>
                  <a:lnTo>
                    <a:pt x="1831340" y="44450"/>
                  </a:lnTo>
                  <a:lnTo>
                    <a:pt x="1831340" y="68580"/>
                  </a:lnTo>
                  <a:lnTo>
                    <a:pt x="9146540" y="68580"/>
                  </a:lnTo>
                  <a:lnTo>
                    <a:pt x="9146540" y="44450"/>
                  </a:lnTo>
                  <a:lnTo>
                    <a:pt x="9146540" y="35560"/>
                  </a:lnTo>
                  <a:lnTo>
                    <a:pt x="9146540" y="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102" name="object 102"/>
            <p:cNvSpPr/>
            <p:nvPr/>
          </p:nvSpPr>
          <p:spPr>
            <a:xfrm>
              <a:off x="-1270" y="336676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892"/>
            </a:solidFill>
          </p:spPr>
          <p:txBody>
            <a:bodyPr wrap="square" lIns="0" tIns="0" rIns="0" bIns="0" rtlCol="0"/>
            <a:lstStyle/>
            <a:p>
              <a:pPr defTabSz="914400"/>
              <a:endParaRPr>
                <a:solidFill>
                  <a:prstClr val="black"/>
                </a:solidFill>
                <a:latin typeface="Calibri"/>
              </a:endParaRPr>
            </a:p>
          </p:txBody>
        </p:sp>
        <p:sp>
          <p:nvSpPr>
            <p:cNvPr id="103" name="object 103"/>
            <p:cNvSpPr/>
            <p:nvPr/>
          </p:nvSpPr>
          <p:spPr>
            <a:xfrm>
              <a:off x="-1270" y="3428999"/>
              <a:ext cx="9146540" cy="68580"/>
            </a:xfrm>
            <a:custGeom>
              <a:avLst/>
              <a:gdLst/>
              <a:ahLst/>
              <a:cxnLst/>
              <a:rect l="l" t="t" r="r" b="b"/>
              <a:pathLst>
                <a:path w="9146540" h="68579">
                  <a:moveTo>
                    <a:pt x="381000" y="0"/>
                  </a:moveTo>
                  <a:lnTo>
                    <a:pt x="0" y="0"/>
                  </a:lnTo>
                  <a:lnTo>
                    <a:pt x="0" y="7620"/>
                  </a:lnTo>
                  <a:lnTo>
                    <a:pt x="0" y="68580"/>
                  </a:lnTo>
                  <a:lnTo>
                    <a:pt x="381000" y="68580"/>
                  </a:lnTo>
                  <a:lnTo>
                    <a:pt x="381000" y="7620"/>
                  </a:lnTo>
                  <a:lnTo>
                    <a:pt x="381000" y="0"/>
                  </a:lnTo>
                  <a:close/>
                </a:path>
                <a:path w="9146540" h="68579">
                  <a:moveTo>
                    <a:pt x="9146540" y="0"/>
                  </a:moveTo>
                  <a:lnTo>
                    <a:pt x="1831340" y="0"/>
                  </a:lnTo>
                  <a:lnTo>
                    <a:pt x="1831340" y="7620"/>
                  </a:lnTo>
                  <a:lnTo>
                    <a:pt x="1831340" y="68580"/>
                  </a:lnTo>
                  <a:lnTo>
                    <a:pt x="9146540" y="68580"/>
                  </a:lnTo>
                  <a:lnTo>
                    <a:pt x="9146540" y="7620"/>
                  </a:lnTo>
                  <a:lnTo>
                    <a:pt x="9146540" y="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104" name="object 104"/>
            <p:cNvSpPr/>
            <p:nvPr/>
          </p:nvSpPr>
          <p:spPr>
            <a:xfrm>
              <a:off x="-1270" y="3491229"/>
              <a:ext cx="9146540" cy="68580"/>
            </a:xfrm>
            <a:custGeom>
              <a:avLst/>
              <a:gdLst/>
              <a:ahLst/>
              <a:cxnLst/>
              <a:rect l="l" t="t" r="r" b="b"/>
              <a:pathLst>
                <a:path w="9146540" h="68579">
                  <a:moveTo>
                    <a:pt x="9146540" y="0"/>
                  </a:moveTo>
                  <a:lnTo>
                    <a:pt x="0" y="0"/>
                  </a:lnTo>
                  <a:lnTo>
                    <a:pt x="0" y="25400"/>
                  </a:lnTo>
                  <a:lnTo>
                    <a:pt x="0" y="33020"/>
                  </a:lnTo>
                  <a:lnTo>
                    <a:pt x="0" y="68580"/>
                  </a:lnTo>
                  <a:lnTo>
                    <a:pt x="381000" y="68580"/>
                  </a:lnTo>
                  <a:lnTo>
                    <a:pt x="381000" y="33020"/>
                  </a:lnTo>
                  <a:lnTo>
                    <a:pt x="1831340" y="33020"/>
                  </a:lnTo>
                  <a:lnTo>
                    <a:pt x="1831340" y="68580"/>
                  </a:lnTo>
                  <a:lnTo>
                    <a:pt x="9146540" y="68580"/>
                  </a:lnTo>
                  <a:lnTo>
                    <a:pt x="9146540" y="33020"/>
                  </a:lnTo>
                  <a:lnTo>
                    <a:pt x="9146540" y="25400"/>
                  </a:lnTo>
                  <a:lnTo>
                    <a:pt x="9146540" y="0"/>
                  </a:lnTo>
                  <a:close/>
                </a:path>
              </a:pathLst>
            </a:custGeom>
            <a:solidFill>
              <a:srgbClr val="004994"/>
            </a:solidFill>
          </p:spPr>
          <p:txBody>
            <a:bodyPr wrap="square" lIns="0" tIns="0" rIns="0" bIns="0" rtlCol="0"/>
            <a:lstStyle/>
            <a:p>
              <a:pPr defTabSz="914400"/>
              <a:endParaRPr>
                <a:solidFill>
                  <a:prstClr val="black"/>
                </a:solidFill>
                <a:latin typeface="Calibri"/>
              </a:endParaRPr>
            </a:p>
          </p:txBody>
        </p:sp>
        <p:sp>
          <p:nvSpPr>
            <p:cNvPr id="105" name="object 105"/>
            <p:cNvSpPr/>
            <p:nvPr/>
          </p:nvSpPr>
          <p:spPr>
            <a:xfrm>
              <a:off x="-1270" y="3553459"/>
              <a:ext cx="9146540" cy="68580"/>
            </a:xfrm>
            <a:custGeom>
              <a:avLst/>
              <a:gdLst/>
              <a:ahLst/>
              <a:cxnLst/>
              <a:rect l="l" t="t" r="r" b="b"/>
              <a:pathLst>
                <a:path w="9146540" h="68579">
                  <a:moveTo>
                    <a:pt x="9146540" y="0"/>
                  </a:moveTo>
                  <a:lnTo>
                    <a:pt x="0" y="0"/>
                  </a:lnTo>
                  <a:lnTo>
                    <a:pt x="0" y="50800"/>
                  </a:lnTo>
                  <a:lnTo>
                    <a:pt x="0" y="59690"/>
                  </a:lnTo>
                  <a:lnTo>
                    <a:pt x="0" y="68580"/>
                  </a:lnTo>
                  <a:lnTo>
                    <a:pt x="381000" y="68580"/>
                  </a:lnTo>
                  <a:lnTo>
                    <a:pt x="381000" y="59690"/>
                  </a:lnTo>
                  <a:lnTo>
                    <a:pt x="1831340" y="59690"/>
                  </a:lnTo>
                  <a:lnTo>
                    <a:pt x="1831340" y="68580"/>
                  </a:lnTo>
                  <a:lnTo>
                    <a:pt x="9146540" y="68580"/>
                  </a:lnTo>
                  <a:lnTo>
                    <a:pt x="9146540" y="59690"/>
                  </a:lnTo>
                  <a:lnTo>
                    <a:pt x="9146540" y="50800"/>
                  </a:lnTo>
                  <a:lnTo>
                    <a:pt x="9146540" y="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106" name="object 106"/>
            <p:cNvSpPr/>
            <p:nvPr/>
          </p:nvSpPr>
          <p:spPr>
            <a:xfrm>
              <a:off x="-1270" y="361568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A96"/>
            </a:solidFill>
          </p:spPr>
          <p:txBody>
            <a:bodyPr wrap="square" lIns="0" tIns="0" rIns="0" bIns="0" rtlCol="0"/>
            <a:lstStyle/>
            <a:p>
              <a:pPr defTabSz="914400"/>
              <a:endParaRPr>
                <a:solidFill>
                  <a:prstClr val="black"/>
                </a:solidFill>
                <a:latin typeface="Calibri"/>
              </a:endParaRPr>
            </a:p>
          </p:txBody>
        </p:sp>
        <p:sp>
          <p:nvSpPr>
            <p:cNvPr id="107" name="object 107"/>
            <p:cNvSpPr/>
            <p:nvPr/>
          </p:nvSpPr>
          <p:spPr>
            <a:xfrm>
              <a:off x="-1270" y="3677919"/>
              <a:ext cx="9146540" cy="68580"/>
            </a:xfrm>
            <a:custGeom>
              <a:avLst/>
              <a:gdLst/>
              <a:ahLst/>
              <a:cxnLst/>
              <a:rect l="l" t="t" r="r" b="b"/>
              <a:pathLst>
                <a:path w="9146540" h="68579">
                  <a:moveTo>
                    <a:pt x="9146540" y="0"/>
                  </a:moveTo>
                  <a:lnTo>
                    <a:pt x="0" y="0"/>
                  </a:lnTo>
                  <a:lnTo>
                    <a:pt x="0" y="13970"/>
                  </a:lnTo>
                  <a:lnTo>
                    <a:pt x="0" y="22860"/>
                  </a:lnTo>
                  <a:lnTo>
                    <a:pt x="0" y="68580"/>
                  </a:lnTo>
                  <a:lnTo>
                    <a:pt x="381000" y="68580"/>
                  </a:lnTo>
                  <a:lnTo>
                    <a:pt x="381000" y="22860"/>
                  </a:lnTo>
                  <a:lnTo>
                    <a:pt x="1831340" y="22860"/>
                  </a:lnTo>
                  <a:lnTo>
                    <a:pt x="1831340" y="68580"/>
                  </a:lnTo>
                  <a:lnTo>
                    <a:pt x="9146540" y="68580"/>
                  </a:lnTo>
                  <a:lnTo>
                    <a:pt x="9146540" y="22860"/>
                  </a:lnTo>
                  <a:lnTo>
                    <a:pt x="9146540" y="13970"/>
                  </a:lnTo>
                  <a:lnTo>
                    <a:pt x="9146540" y="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108" name="object 108"/>
            <p:cNvSpPr/>
            <p:nvPr/>
          </p:nvSpPr>
          <p:spPr>
            <a:xfrm>
              <a:off x="-1270" y="3740149"/>
              <a:ext cx="9146540" cy="68580"/>
            </a:xfrm>
            <a:custGeom>
              <a:avLst/>
              <a:gdLst/>
              <a:ahLst/>
              <a:cxnLst/>
              <a:rect l="l" t="t" r="r" b="b"/>
              <a:pathLst>
                <a:path w="9146540" h="68579">
                  <a:moveTo>
                    <a:pt x="9146540" y="0"/>
                  </a:moveTo>
                  <a:lnTo>
                    <a:pt x="0" y="0"/>
                  </a:lnTo>
                  <a:lnTo>
                    <a:pt x="0" y="39370"/>
                  </a:lnTo>
                  <a:lnTo>
                    <a:pt x="0" y="48260"/>
                  </a:lnTo>
                  <a:lnTo>
                    <a:pt x="0" y="68580"/>
                  </a:lnTo>
                  <a:lnTo>
                    <a:pt x="381000" y="68580"/>
                  </a:lnTo>
                  <a:lnTo>
                    <a:pt x="381000" y="48260"/>
                  </a:lnTo>
                  <a:lnTo>
                    <a:pt x="1831340" y="48260"/>
                  </a:lnTo>
                  <a:lnTo>
                    <a:pt x="1831340" y="68580"/>
                  </a:lnTo>
                  <a:lnTo>
                    <a:pt x="9146540" y="68580"/>
                  </a:lnTo>
                  <a:lnTo>
                    <a:pt x="9146540" y="48260"/>
                  </a:lnTo>
                  <a:lnTo>
                    <a:pt x="9146540" y="39370"/>
                  </a:lnTo>
                  <a:lnTo>
                    <a:pt x="9146540" y="0"/>
                  </a:lnTo>
                  <a:close/>
                </a:path>
              </a:pathLst>
            </a:custGeom>
            <a:solidFill>
              <a:srgbClr val="004B99"/>
            </a:solidFill>
          </p:spPr>
          <p:txBody>
            <a:bodyPr wrap="square" lIns="0" tIns="0" rIns="0" bIns="0" rtlCol="0"/>
            <a:lstStyle/>
            <a:p>
              <a:pPr defTabSz="914400"/>
              <a:endParaRPr>
                <a:solidFill>
                  <a:prstClr val="black"/>
                </a:solidFill>
                <a:latin typeface="Calibri"/>
              </a:endParaRPr>
            </a:p>
          </p:txBody>
        </p:sp>
        <p:sp>
          <p:nvSpPr>
            <p:cNvPr id="109" name="object 109"/>
            <p:cNvSpPr/>
            <p:nvPr/>
          </p:nvSpPr>
          <p:spPr>
            <a:xfrm>
              <a:off x="-1270" y="380364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110" name="object 110"/>
            <p:cNvSpPr/>
            <p:nvPr/>
          </p:nvSpPr>
          <p:spPr>
            <a:xfrm>
              <a:off x="-1270" y="3865879"/>
              <a:ext cx="9146540" cy="68580"/>
            </a:xfrm>
            <a:custGeom>
              <a:avLst/>
              <a:gdLst/>
              <a:ahLst/>
              <a:cxnLst/>
              <a:rect l="l" t="t" r="r" b="b"/>
              <a:pathLst>
                <a:path w="9146540" h="68579">
                  <a:moveTo>
                    <a:pt x="9146540" y="0"/>
                  </a:moveTo>
                  <a:lnTo>
                    <a:pt x="0" y="0"/>
                  </a:lnTo>
                  <a:lnTo>
                    <a:pt x="0" y="2540"/>
                  </a:lnTo>
                  <a:lnTo>
                    <a:pt x="0" y="10160"/>
                  </a:lnTo>
                  <a:lnTo>
                    <a:pt x="0" y="68580"/>
                  </a:lnTo>
                  <a:lnTo>
                    <a:pt x="381000" y="68580"/>
                  </a:lnTo>
                  <a:lnTo>
                    <a:pt x="381000" y="10160"/>
                  </a:lnTo>
                  <a:lnTo>
                    <a:pt x="1831340" y="10160"/>
                  </a:lnTo>
                  <a:lnTo>
                    <a:pt x="1831340" y="68580"/>
                  </a:lnTo>
                  <a:lnTo>
                    <a:pt x="9146540" y="68580"/>
                  </a:lnTo>
                  <a:lnTo>
                    <a:pt x="9146540" y="10160"/>
                  </a:lnTo>
                  <a:lnTo>
                    <a:pt x="9146540" y="2540"/>
                  </a:lnTo>
                  <a:lnTo>
                    <a:pt x="9146540" y="0"/>
                  </a:lnTo>
                  <a:close/>
                </a:path>
              </a:pathLst>
            </a:custGeom>
            <a:solidFill>
              <a:srgbClr val="004C9A"/>
            </a:solidFill>
          </p:spPr>
          <p:txBody>
            <a:bodyPr wrap="square" lIns="0" tIns="0" rIns="0" bIns="0" rtlCol="0"/>
            <a:lstStyle/>
            <a:p>
              <a:pPr defTabSz="914400"/>
              <a:endParaRPr>
                <a:solidFill>
                  <a:prstClr val="black"/>
                </a:solidFill>
                <a:latin typeface="Calibri"/>
              </a:endParaRPr>
            </a:p>
          </p:txBody>
        </p:sp>
        <p:sp>
          <p:nvSpPr>
            <p:cNvPr id="111" name="object 111"/>
            <p:cNvSpPr/>
            <p:nvPr/>
          </p:nvSpPr>
          <p:spPr>
            <a:xfrm>
              <a:off x="-1270" y="3928109"/>
              <a:ext cx="9146540" cy="68580"/>
            </a:xfrm>
            <a:custGeom>
              <a:avLst/>
              <a:gdLst/>
              <a:ahLst/>
              <a:cxnLst/>
              <a:rect l="l" t="t" r="r" b="b"/>
              <a:pathLst>
                <a:path w="9146540" h="68579">
                  <a:moveTo>
                    <a:pt x="9146540" y="0"/>
                  </a:moveTo>
                  <a:lnTo>
                    <a:pt x="0" y="0"/>
                  </a:lnTo>
                  <a:lnTo>
                    <a:pt x="0" y="27940"/>
                  </a:lnTo>
                  <a:lnTo>
                    <a:pt x="0" y="36830"/>
                  </a:lnTo>
                  <a:lnTo>
                    <a:pt x="0" y="68580"/>
                  </a:lnTo>
                  <a:lnTo>
                    <a:pt x="381000" y="68580"/>
                  </a:lnTo>
                  <a:lnTo>
                    <a:pt x="381000" y="36830"/>
                  </a:lnTo>
                  <a:lnTo>
                    <a:pt x="1831340" y="36830"/>
                  </a:lnTo>
                  <a:lnTo>
                    <a:pt x="1831340" y="68580"/>
                  </a:lnTo>
                  <a:lnTo>
                    <a:pt x="9146540" y="68580"/>
                  </a:lnTo>
                  <a:lnTo>
                    <a:pt x="9146540" y="36830"/>
                  </a:lnTo>
                  <a:lnTo>
                    <a:pt x="9146540" y="27940"/>
                  </a:lnTo>
                  <a:lnTo>
                    <a:pt x="9146540" y="0"/>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grpSp>
      <p:grpSp>
        <p:nvGrpSpPr>
          <p:cNvPr id="112" name="object 112"/>
          <p:cNvGrpSpPr/>
          <p:nvPr/>
        </p:nvGrpSpPr>
        <p:grpSpPr>
          <a:xfrm>
            <a:off x="1522730" y="3990340"/>
            <a:ext cx="9146540" cy="443230"/>
            <a:chOff x="-1270" y="3990340"/>
            <a:chExt cx="9146540" cy="443230"/>
          </a:xfrm>
        </p:grpSpPr>
        <p:sp>
          <p:nvSpPr>
            <p:cNvPr id="113" name="object 113"/>
            <p:cNvSpPr/>
            <p:nvPr/>
          </p:nvSpPr>
          <p:spPr>
            <a:xfrm>
              <a:off x="-1270" y="3990340"/>
              <a:ext cx="9146540" cy="68580"/>
            </a:xfrm>
            <a:custGeom>
              <a:avLst/>
              <a:gdLst/>
              <a:ahLst/>
              <a:cxnLst/>
              <a:rect l="l" t="t" r="r" b="b"/>
              <a:pathLst>
                <a:path w="9146540" h="68579">
                  <a:moveTo>
                    <a:pt x="9146540" y="0"/>
                  </a:moveTo>
                  <a:lnTo>
                    <a:pt x="0" y="0"/>
                  </a:lnTo>
                  <a:lnTo>
                    <a:pt x="0" y="53340"/>
                  </a:lnTo>
                  <a:lnTo>
                    <a:pt x="0" y="62230"/>
                  </a:lnTo>
                  <a:lnTo>
                    <a:pt x="0" y="68580"/>
                  </a:lnTo>
                  <a:lnTo>
                    <a:pt x="381000" y="68580"/>
                  </a:lnTo>
                  <a:lnTo>
                    <a:pt x="381000" y="62230"/>
                  </a:lnTo>
                  <a:lnTo>
                    <a:pt x="1831340" y="62230"/>
                  </a:lnTo>
                  <a:lnTo>
                    <a:pt x="1831340" y="68580"/>
                  </a:lnTo>
                  <a:lnTo>
                    <a:pt x="9146540" y="68580"/>
                  </a:lnTo>
                  <a:lnTo>
                    <a:pt x="9146540" y="62230"/>
                  </a:lnTo>
                  <a:lnTo>
                    <a:pt x="9146540" y="53340"/>
                  </a:lnTo>
                  <a:lnTo>
                    <a:pt x="9146540" y="0"/>
                  </a:lnTo>
                  <a:close/>
                </a:path>
              </a:pathLst>
            </a:custGeom>
            <a:solidFill>
              <a:srgbClr val="004D9C"/>
            </a:solidFill>
          </p:spPr>
          <p:txBody>
            <a:bodyPr wrap="square" lIns="0" tIns="0" rIns="0" bIns="0" rtlCol="0"/>
            <a:lstStyle/>
            <a:p>
              <a:pPr defTabSz="914400"/>
              <a:endParaRPr>
                <a:solidFill>
                  <a:prstClr val="black"/>
                </a:solidFill>
                <a:latin typeface="Calibri"/>
              </a:endParaRPr>
            </a:p>
          </p:txBody>
        </p:sp>
        <p:sp>
          <p:nvSpPr>
            <p:cNvPr id="114" name="object 114"/>
            <p:cNvSpPr/>
            <p:nvPr/>
          </p:nvSpPr>
          <p:spPr>
            <a:xfrm>
              <a:off x="-1270" y="4052570"/>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115" name="object 115"/>
            <p:cNvSpPr/>
            <p:nvPr/>
          </p:nvSpPr>
          <p:spPr>
            <a:xfrm>
              <a:off x="-1270" y="4114800"/>
              <a:ext cx="9146540" cy="68580"/>
            </a:xfrm>
            <a:custGeom>
              <a:avLst/>
              <a:gdLst/>
              <a:ahLst/>
              <a:cxnLst/>
              <a:rect l="l" t="t" r="r" b="b"/>
              <a:pathLst>
                <a:path w="9146540" h="68579">
                  <a:moveTo>
                    <a:pt x="9146540" y="0"/>
                  </a:moveTo>
                  <a:lnTo>
                    <a:pt x="0" y="0"/>
                  </a:lnTo>
                  <a:lnTo>
                    <a:pt x="0" y="16510"/>
                  </a:lnTo>
                  <a:lnTo>
                    <a:pt x="0" y="25400"/>
                  </a:lnTo>
                  <a:lnTo>
                    <a:pt x="0" y="68580"/>
                  </a:lnTo>
                  <a:lnTo>
                    <a:pt x="381000" y="68580"/>
                  </a:lnTo>
                  <a:lnTo>
                    <a:pt x="381000" y="25400"/>
                  </a:lnTo>
                  <a:lnTo>
                    <a:pt x="1831340" y="25400"/>
                  </a:lnTo>
                  <a:lnTo>
                    <a:pt x="1831340" y="68580"/>
                  </a:lnTo>
                  <a:lnTo>
                    <a:pt x="9146540" y="68580"/>
                  </a:lnTo>
                  <a:lnTo>
                    <a:pt x="9146540" y="25400"/>
                  </a:lnTo>
                  <a:lnTo>
                    <a:pt x="9146540" y="16510"/>
                  </a:lnTo>
                  <a:lnTo>
                    <a:pt x="9146540" y="0"/>
                  </a:lnTo>
                  <a:close/>
                </a:path>
              </a:pathLst>
            </a:custGeom>
            <a:solidFill>
              <a:srgbClr val="004E9E"/>
            </a:solidFill>
          </p:spPr>
          <p:txBody>
            <a:bodyPr wrap="square" lIns="0" tIns="0" rIns="0" bIns="0" rtlCol="0"/>
            <a:lstStyle/>
            <a:p>
              <a:pPr defTabSz="914400"/>
              <a:endParaRPr>
                <a:solidFill>
                  <a:prstClr val="black"/>
                </a:solidFill>
                <a:latin typeface="Calibri"/>
              </a:endParaRPr>
            </a:p>
          </p:txBody>
        </p:sp>
        <p:sp>
          <p:nvSpPr>
            <p:cNvPr id="116" name="object 116"/>
            <p:cNvSpPr/>
            <p:nvPr/>
          </p:nvSpPr>
          <p:spPr>
            <a:xfrm>
              <a:off x="-1270" y="4177030"/>
              <a:ext cx="9146540" cy="68580"/>
            </a:xfrm>
            <a:custGeom>
              <a:avLst/>
              <a:gdLst/>
              <a:ahLst/>
              <a:cxnLst/>
              <a:rect l="l" t="t" r="r" b="b"/>
              <a:pathLst>
                <a:path w="9146540" h="68579">
                  <a:moveTo>
                    <a:pt x="9146540" y="0"/>
                  </a:moveTo>
                  <a:lnTo>
                    <a:pt x="0" y="0"/>
                  </a:lnTo>
                  <a:lnTo>
                    <a:pt x="0" y="41910"/>
                  </a:lnTo>
                  <a:lnTo>
                    <a:pt x="0" y="50800"/>
                  </a:lnTo>
                  <a:lnTo>
                    <a:pt x="0" y="68580"/>
                  </a:lnTo>
                  <a:lnTo>
                    <a:pt x="381000" y="68580"/>
                  </a:lnTo>
                  <a:lnTo>
                    <a:pt x="381000" y="50800"/>
                  </a:lnTo>
                  <a:lnTo>
                    <a:pt x="1831340" y="50800"/>
                  </a:lnTo>
                  <a:lnTo>
                    <a:pt x="1831340" y="68580"/>
                  </a:lnTo>
                  <a:lnTo>
                    <a:pt x="9146540" y="68580"/>
                  </a:lnTo>
                  <a:lnTo>
                    <a:pt x="9146540" y="50800"/>
                  </a:lnTo>
                  <a:lnTo>
                    <a:pt x="9146540" y="41910"/>
                  </a:lnTo>
                  <a:lnTo>
                    <a:pt x="9146540" y="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117" name="object 117"/>
            <p:cNvSpPr/>
            <p:nvPr/>
          </p:nvSpPr>
          <p:spPr>
            <a:xfrm>
              <a:off x="-1270" y="4239260"/>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FA0"/>
            </a:solidFill>
          </p:spPr>
          <p:txBody>
            <a:bodyPr wrap="square" lIns="0" tIns="0" rIns="0" bIns="0" rtlCol="0"/>
            <a:lstStyle/>
            <a:p>
              <a:pPr defTabSz="914400"/>
              <a:endParaRPr>
                <a:solidFill>
                  <a:prstClr val="black"/>
                </a:solidFill>
                <a:latin typeface="Calibri"/>
              </a:endParaRPr>
            </a:p>
          </p:txBody>
        </p:sp>
        <p:sp>
          <p:nvSpPr>
            <p:cNvPr id="118" name="object 118"/>
            <p:cNvSpPr/>
            <p:nvPr/>
          </p:nvSpPr>
          <p:spPr>
            <a:xfrm>
              <a:off x="-1270" y="4301490"/>
              <a:ext cx="9146540" cy="68580"/>
            </a:xfrm>
            <a:custGeom>
              <a:avLst/>
              <a:gdLst/>
              <a:ahLst/>
              <a:cxnLst/>
              <a:rect l="l" t="t" r="r" b="b"/>
              <a:pathLst>
                <a:path w="9146540" h="68579">
                  <a:moveTo>
                    <a:pt x="9146540" y="0"/>
                  </a:moveTo>
                  <a:lnTo>
                    <a:pt x="0" y="0"/>
                  </a:lnTo>
                  <a:lnTo>
                    <a:pt x="0" y="6350"/>
                  </a:lnTo>
                  <a:lnTo>
                    <a:pt x="0" y="13970"/>
                  </a:lnTo>
                  <a:lnTo>
                    <a:pt x="0" y="68580"/>
                  </a:lnTo>
                  <a:lnTo>
                    <a:pt x="381000" y="68580"/>
                  </a:lnTo>
                  <a:lnTo>
                    <a:pt x="381000" y="13970"/>
                  </a:lnTo>
                  <a:lnTo>
                    <a:pt x="1831340" y="13970"/>
                  </a:lnTo>
                  <a:lnTo>
                    <a:pt x="1831340" y="68580"/>
                  </a:lnTo>
                  <a:lnTo>
                    <a:pt x="9146540" y="68580"/>
                  </a:lnTo>
                  <a:lnTo>
                    <a:pt x="9146540" y="13970"/>
                  </a:lnTo>
                  <a:lnTo>
                    <a:pt x="9146540" y="6350"/>
                  </a:lnTo>
                  <a:lnTo>
                    <a:pt x="9146540" y="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119" name="object 119"/>
            <p:cNvSpPr/>
            <p:nvPr/>
          </p:nvSpPr>
          <p:spPr>
            <a:xfrm>
              <a:off x="-1270" y="4363720"/>
              <a:ext cx="9146540" cy="69850"/>
            </a:xfrm>
            <a:custGeom>
              <a:avLst/>
              <a:gdLst/>
              <a:ahLst/>
              <a:cxnLst/>
              <a:rect l="l" t="t" r="r" b="b"/>
              <a:pathLst>
                <a:path w="9146540" h="69850">
                  <a:moveTo>
                    <a:pt x="9146540" y="0"/>
                  </a:moveTo>
                  <a:lnTo>
                    <a:pt x="0" y="0"/>
                  </a:lnTo>
                  <a:lnTo>
                    <a:pt x="0" y="31750"/>
                  </a:lnTo>
                  <a:lnTo>
                    <a:pt x="0" y="40640"/>
                  </a:lnTo>
                  <a:lnTo>
                    <a:pt x="0" y="69850"/>
                  </a:lnTo>
                  <a:lnTo>
                    <a:pt x="381000" y="69850"/>
                  </a:lnTo>
                  <a:lnTo>
                    <a:pt x="381000" y="40640"/>
                  </a:lnTo>
                  <a:lnTo>
                    <a:pt x="1831340" y="40640"/>
                  </a:lnTo>
                  <a:lnTo>
                    <a:pt x="1831340" y="69850"/>
                  </a:lnTo>
                  <a:lnTo>
                    <a:pt x="9146540" y="69850"/>
                  </a:lnTo>
                  <a:lnTo>
                    <a:pt x="9146540" y="40640"/>
                  </a:lnTo>
                  <a:lnTo>
                    <a:pt x="9146540" y="31750"/>
                  </a:lnTo>
                  <a:lnTo>
                    <a:pt x="9146540" y="0"/>
                  </a:lnTo>
                  <a:close/>
                </a:path>
              </a:pathLst>
            </a:custGeom>
            <a:solidFill>
              <a:srgbClr val="0050A2"/>
            </a:solidFill>
          </p:spPr>
          <p:txBody>
            <a:bodyPr wrap="square" lIns="0" tIns="0" rIns="0" bIns="0" rtlCol="0"/>
            <a:lstStyle/>
            <a:p>
              <a:pPr defTabSz="914400"/>
              <a:endParaRPr>
                <a:solidFill>
                  <a:prstClr val="black"/>
                </a:solidFill>
                <a:latin typeface="Calibri"/>
              </a:endParaRPr>
            </a:p>
          </p:txBody>
        </p:sp>
      </p:grpSp>
      <p:grpSp>
        <p:nvGrpSpPr>
          <p:cNvPr id="120" name="object 120"/>
          <p:cNvGrpSpPr/>
          <p:nvPr/>
        </p:nvGrpSpPr>
        <p:grpSpPr>
          <a:xfrm>
            <a:off x="1522730" y="4427220"/>
            <a:ext cx="9146540" cy="1065530"/>
            <a:chOff x="-1270" y="4427220"/>
            <a:chExt cx="9146540" cy="1065530"/>
          </a:xfrm>
        </p:grpSpPr>
        <p:sp>
          <p:nvSpPr>
            <p:cNvPr id="121" name="object 121"/>
            <p:cNvSpPr/>
            <p:nvPr/>
          </p:nvSpPr>
          <p:spPr>
            <a:xfrm>
              <a:off x="-1270" y="4427219"/>
              <a:ext cx="9146540" cy="68580"/>
            </a:xfrm>
            <a:custGeom>
              <a:avLst/>
              <a:gdLst/>
              <a:ahLst/>
              <a:cxnLst/>
              <a:rect l="l" t="t" r="r" b="b"/>
              <a:pathLst>
                <a:path w="9146540" h="68579">
                  <a:moveTo>
                    <a:pt x="9146540" y="0"/>
                  </a:moveTo>
                  <a:lnTo>
                    <a:pt x="0" y="0"/>
                  </a:lnTo>
                  <a:lnTo>
                    <a:pt x="0" y="55880"/>
                  </a:lnTo>
                  <a:lnTo>
                    <a:pt x="0" y="64770"/>
                  </a:lnTo>
                  <a:lnTo>
                    <a:pt x="0" y="68580"/>
                  </a:lnTo>
                  <a:lnTo>
                    <a:pt x="381000" y="68580"/>
                  </a:lnTo>
                  <a:lnTo>
                    <a:pt x="381000" y="64770"/>
                  </a:lnTo>
                  <a:lnTo>
                    <a:pt x="1831340" y="64770"/>
                  </a:lnTo>
                  <a:lnTo>
                    <a:pt x="1831340" y="68580"/>
                  </a:lnTo>
                  <a:lnTo>
                    <a:pt x="9146540" y="68580"/>
                  </a:lnTo>
                  <a:lnTo>
                    <a:pt x="9146540" y="64770"/>
                  </a:lnTo>
                  <a:lnTo>
                    <a:pt x="9146540" y="55880"/>
                  </a:lnTo>
                  <a:lnTo>
                    <a:pt x="9146540" y="0"/>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122" name="object 122"/>
            <p:cNvSpPr/>
            <p:nvPr/>
          </p:nvSpPr>
          <p:spPr>
            <a:xfrm>
              <a:off x="-1270" y="4489449"/>
              <a:ext cx="9146540" cy="68580"/>
            </a:xfrm>
            <a:custGeom>
              <a:avLst/>
              <a:gdLst/>
              <a:ahLst/>
              <a:cxnLst/>
              <a:rect l="l" t="t" r="r" b="b"/>
              <a:pathLst>
                <a:path w="9146540" h="68579">
                  <a:moveTo>
                    <a:pt x="381000" y="0"/>
                  </a:moveTo>
                  <a:lnTo>
                    <a:pt x="0" y="0"/>
                  </a:lnTo>
                  <a:lnTo>
                    <a:pt x="0" y="2540"/>
                  </a:lnTo>
                  <a:lnTo>
                    <a:pt x="0" y="68580"/>
                  </a:lnTo>
                  <a:lnTo>
                    <a:pt x="381000" y="68580"/>
                  </a:lnTo>
                  <a:lnTo>
                    <a:pt x="381000" y="2540"/>
                  </a:lnTo>
                  <a:lnTo>
                    <a:pt x="381000" y="0"/>
                  </a:lnTo>
                  <a:close/>
                </a:path>
                <a:path w="9146540" h="68579">
                  <a:moveTo>
                    <a:pt x="9146540" y="0"/>
                  </a:moveTo>
                  <a:lnTo>
                    <a:pt x="1831340" y="0"/>
                  </a:lnTo>
                  <a:lnTo>
                    <a:pt x="1831340" y="2540"/>
                  </a:lnTo>
                  <a:lnTo>
                    <a:pt x="1831340" y="68580"/>
                  </a:lnTo>
                  <a:lnTo>
                    <a:pt x="9146540" y="68580"/>
                  </a:lnTo>
                  <a:lnTo>
                    <a:pt x="9146540" y="2540"/>
                  </a:lnTo>
                  <a:lnTo>
                    <a:pt x="9146540" y="0"/>
                  </a:lnTo>
                  <a:close/>
                </a:path>
              </a:pathLst>
            </a:custGeom>
            <a:solidFill>
              <a:srgbClr val="0051A4"/>
            </a:solidFill>
          </p:spPr>
          <p:txBody>
            <a:bodyPr wrap="square" lIns="0" tIns="0" rIns="0" bIns="0" rtlCol="0"/>
            <a:lstStyle/>
            <a:p>
              <a:pPr defTabSz="914400"/>
              <a:endParaRPr>
                <a:solidFill>
                  <a:prstClr val="black"/>
                </a:solidFill>
                <a:latin typeface="Calibri"/>
              </a:endParaRPr>
            </a:p>
          </p:txBody>
        </p:sp>
        <p:sp>
          <p:nvSpPr>
            <p:cNvPr id="123" name="object 123"/>
            <p:cNvSpPr/>
            <p:nvPr/>
          </p:nvSpPr>
          <p:spPr>
            <a:xfrm>
              <a:off x="-1270" y="4551679"/>
              <a:ext cx="9146540" cy="68580"/>
            </a:xfrm>
            <a:custGeom>
              <a:avLst/>
              <a:gdLst/>
              <a:ahLst/>
              <a:cxnLst/>
              <a:rect l="l" t="t" r="r" b="b"/>
              <a:pathLst>
                <a:path w="9146540" h="68579">
                  <a:moveTo>
                    <a:pt x="9146540" y="0"/>
                  </a:moveTo>
                  <a:lnTo>
                    <a:pt x="0" y="0"/>
                  </a:lnTo>
                  <a:lnTo>
                    <a:pt x="0" y="19050"/>
                  </a:lnTo>
                  <a:lnTo>
                    <a:pt x="0" y="27940"/>
                  </a:lnTo>
                  <a:lnTo>
                    <a:pt x="0" y="68580"/>
                  </a:lnTo>
                  <a:lnTo>
                    <a:pt x="381000" y="68580"/>
                  </a:lnTo>
                  <a:lnTo>
                    <a:pt x="381000" y="27940"/>
                  </a:lnTo>
                  <a:lnTo>
                    <a:pt x="1831340" y="27940"/>
                  </a:lnTo>
                  <a:lnTo>
                    <a:pt x="1831340" y="68580"/>
                  </a:lnTo>
                  <a:lnTo>
                    <a:pt x="9146540" y="68580"/>
                  </a:lnTo>
                  <a:lnTo>
                    <a:pt x="9146540" y="27940"/>
                  </a:lnTo>
                  <a:lnTo>
                    <a:pt x="9146540" y="19050"/>
                  </a:lnTo>
                  <a:lnTo>
                    <a:pt x="9146540" y="0"/>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124" name="object 124"/>
            <p:cNvSpPr/>
            <p:nvPr/>
          </p:nvSpPr>
          <p:spPr>
            <a:xfrm>
              <a:off x="-1270" y="4613909"/>
              <a:ext cx="9146540" cy="68580"/>
            </a:xfrm>
            <a:custGeom>
              <a:avLst/>
              <a:gdLst/>
              <a:ahLst/>
              <a:cxnLst/>
              <a:rect l="l" t="t" r="r" b="b"/>
              <a:pathLst>
                <a:path w="9146540" h="68579">
                  <a:moveTo>
                    <a:pt x="9146540" y="0"/>
                  </a:moveTo>
                  <a:lnTo>
                    <a:pt x="0" y="0"/>
                  </a:lnTo>
                  <a:lnTo>
                    <a:pt x="0" y="45720"/>
                  </a:lnTo>
                  <a:lnTo>
                    <a:pt x="0" y="53340"/>
                  </a:lnTo>
                  <a:lnTo>
                    <a:pt x="0" y="68580"/>
                  </a:lnTo>
                  <a:lnTo>
                    <a:pt x="381000" y="68580"/>
                  </a:lnTo>
                  <a:lnTo>
                    <a:pt x="381000" y="53340"/>
                  </a:lnTo>
                  <a:lnTo>
                    <a:pt x="1831340" y="53340"/>
                  </a:lnTo>
                  <a:lnTo>
                    <a:pt x="1831340" y="68580"/>
                  </a:lnTo>
                  <a:lnTo>
                    <a:pt x="9146540" y="68580"/>
                  </a:lnTo>
                  <a:lnTo>
                    <a:pt x="9146540" y="53340"/>
                  </a:lnTo>
                  <a:lnTo>
                    <a:pt x="9146540" y="45720"/>
                  </a:lnTo>
                  <a:lnTo>
                    <a:pt x="9146540" y="0"/>
                  </a:lnTo>
                  <a:close/>
                </a:path>
              </a:pathLst>
            </a:custGeom>
            <a:solidFill>
              <a:srgbClr val="0052A6"/>
            </a:solidFill>
          </p:spPr>
          <p:txBody>
            <a:bodyPr wrap="square" lIns="0" tIns="0" rIns="0" bIns="0" rtlCol="0"/>
            <a:lstStyle/>
            <a:p>
              <a:pPr defTabSz="914400"/>
              <a:endParaRPr>
                <a:solidFill>
                  <a:prstClr val="black"/>
                </a:solidFill>
                <a:latin typeface="Calibri"/>
              </a:endParaRPr>
            </a:p>
          </p:txBody>
        </p:sp>
        <p:sp>
          <p:nvSpPr>
            <p:cNvPr id="125" name="object 125"/>
            <p:cNvSpPr/>
            <p:nvPr/>
          </p:nvSpPr>
          <p:spPr>
            <a:xfrm>
              <a:off x="-1270" y="467613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126" name="object 126"/>
            <p:cNvSpPr/>
            <p:nvPr/>
          </p:nvSpPr>
          <p:spPr>
            <a:xfrm>
              <a:off x="-1270" y="4738369"/>
              <a:ext cx="9146540" cy="68580"/>
            </a:xfrm>
            <a:custGeom>
              <a:avLst/>
              <a:gdLst/>
              <a:ahLst/>
              <a:cxnLst/>
              <a:rect l="l" t="t" r="r" b="b"/>
              <a:pathLst>
                <a:path w="9146540" h="68579">
                  <a:moveTo>
                    <a:pt x="9146540" y="0"/>
                  </a:moveTo>
                  <a:lnTo>
                    <a:pt x="0" y="0"/>
                  </a:lnTo>
                  <a:lnTo>
                    <a:pt x="0" y="8890"/>
                  </a:lnTo>
                  <a:lnTo>
                    <a:pt x="0" y="17780"/>
                  </a:lnTo>
                  <a:lnTo>
                    <a:pt x="0" y="68580"/>
                  </a:lnTo>
                  <a:lnTo>
                    <a:pt x="381000" y="68580"/>
                  </a:lnTo>
                  <a:lnTo>
                    <a:pt x="381000" y="17780"/>
                  </a:lnTo>
                  <a:lnTo>
                    <a:pt x="1831340" y="17780"/>
                  </a:lnTo>
                  <a:lnTo>
                    <a:pt x="1831340" y="68580"/>
                  </a:lnTo>
                  <a:lnTo>
                    <a:pt x="9146540" y="68580"/>
                  </a:lnTo>
                  <a:lnTo>
                    <a:pt x="9146540" y="17780"/>
                  </a:lnTo>
                  <a:lnTo>
                    <a:pt x="9146540" y="8890"/>
                  </a:lnTo>
                  <a:lnTo>
                    <a:pt x="9146540" y="0"/>
                  </a:lnTo>
                  <a:close/>
                </a:path>
              </a:pathLst>
            </a:custGeom>
            <a:solidFill>
              <a:srgbClr val="0053A8"/>
            </a:solidFill>
          </p:spPr>
          <p:txBody>
            <a:bodyPr wrap="square" lIns="0" tIns="0" rIns="0" bIns="0" rtlCol="0"/>
            <a:lstStyle/>
            <a:p>
              <a:pPr defTabSz="914400"/>
              <a:endParaRPr>
                <a:solidFill>
                  <a:prstClr val="black"/>
                </a:solidFill>
                <a:latin typeface="Calibri"/>
              </a:endParaRPr>
            </a:p>
          </p:txBody>
        </p:sp>
        <p:sp>
          <p:nvSpPr>
            <p:cNvPr id="127" name="object 127"/>
            <p:cNvSpPr/>
            <p:nvPr/>
          </p:nvSpPr>
          <p:spPr>
            <a:xfrm>
              <a:off x="-1270" y="4800599"/>
              <a:ext cx="9146540" cy="68580"/>
            </a:xfrm>
            <a:custGeom>
              <a:avLst/>
              <a:gdLst/>
              <a:ahLst/>
              <a:cxnLst/>
              <a:rect l="l" t="t" r="r" b="b"/>
              <a:pathLst>
                <a:path w="9146540" h="68579">
                  <a:moveTo>
                    <a:pt x="9146540" y="0"/>
                  </a:moveTo>
                  <a:lnTo>
                    <a:pt x="0" y="0"/>
                  </a:lnTo>
                  <a:lnTo>
                    <a:pt x="0" y="34290"/>
                  </a:lnTo>
                  <a:lnTo>
                    <a:pt x="0" y="43180"/>
                  </a:lnTo>
                  <a:lnTo>
                    <a:pt x="0" y="68580"/>
                  </a:lnTo>
                  <a:lnTo>
                    <a:pt x="381000" y="68580"/>
                  </a:lnTo>
                  <a:lnTo>
                    <a:pt x="381000" y="43180"/>
                  </a:lnTo>
                  <a:lnTo>
                    <a:pt x="1831340" y="43180"/>
                  </a:lnTo>
                  <a:lnTo>
                    <a:pt x="1831340" y="68580"/>
                  </a:lnTo>
                  <a:lnTo>
                    <a:pt x="9146540" y="68580"/>
                  </a:lnTo>
                  <a:lnTo>
                    <a:pt x="9146540" y="43180"/>
                  </a:lnTo>
                  <a:lnTo>
                    <a:pt x="9146540" y="34290"/>
                  </a:lnTo>
                  <a:lnTo>
                    <a:pt x="9146540" y="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128" name="object 128"/>
            <p:cNvSpPr/>
            <p:nvPr/>
          </p:nvSpPr>
          <p:spPr>
            <a:xfrm>
              <a:off x="-1270" y="486282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4AA"/>
            </a:solidFill>
          </p:spPr>
          <p:txBody>
            <a:bodyPr wrap="square" lIns="0" tIns="0" rIns="0" bIns="0" rtlCol="0"/>
            <a:lstStyle/>
            <a:p>
              <a:pPr defTabSz="914400"/>
              <a:endParaRPr>
                <a:solidFill>
                  <a:prstClr val="black"/>
                </a:solidFill>
                <a:latin typeface="Calibri"/>
              </a:endParaRPr>
            </a:p>
          </p:txBody>
        </p:sp>
        <p:sp>
          <p:nvSpPr>
            <p:cNvPr id="129" name="object 129"/>
            <p:cNvSpPr/>
            <p:nvPr/>
          </p:nvSpPr>
          <p:spPr>
            <a:xfrm>
              <a:off x="-1270" y="4925059"/>
              <a:ext cx="9146540" cy="69850"/>
            </a:xfrm>
            <a:custGeom>
              <a:avLst/>
              <a:gdLst/>
              <a:ahLst/>
              <a:cxnLst/>
              <a:rect l="l" t="t" r="r" b="b"/>
              <a:pathLst>
                <a:path w="9146540" h="69850">
                  <a:moveTo>
                    <a:pt x="381000" y="0"/>
                  </a:moveTo>
                  <a:lnTo>
                    <a:pt x="0" y="0"/>
                  </a:lnTo>
                  <a:lnTo>
                    <a:pt x="0" y="6350"/>
                  </a:lnTo>
                  <a:lnTo>
                    <a:pt x="0" y="69850"/>
                  </a:lnTo>
                  <a:lnTo>
                    <a:pt x="381000" y="69850"/>
                  </a:lnTo>
                  <a:lnTo>
                    <a:pt x="381000" y="6350"/>
                  </a:lnTo>
                  <a:lnTo>
                    <a:pt x="381000" y="0"/>
                  </a:lnTo>
                  <a:close/>
                </a:path>
                <a:path w="9146540" h="69850">
                  <a:moveTo>
                    <a:pt x="9146540" y="0"/>
                  </a:moveTo>
                  <a:lnTo>
                    <a:pt x="1831340" y="0"/>
                  </a:lnTo>
                  <a:lnTo>
                    <a:pt x="1831340" y="6350"/>
                  </a:lnTo>
                  <a:lnTo>
                    <a:pt x="1831340" y="69850"/>
                  </a:lnTo>
                  <a:lnTo>
                    <a:pt x="9146540" y="69850"/>
                  </a:lnTo>
                  <a:lnTo>
                    <a:pt x="9146540" y="6350"/>
                  </a:lnTo>
                  <a:lnTo>
                    <a:pt x="9146540" y="0"/>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130" name="object 130"/>
            <p:cNvSpPr/>
            <p:nvPr/>
          </p:nvSpPr>
          <p:spPr>
            <a:xfrm>
              <a:off x="-1270" y="4988559"/>
              <a:ext cx="9146540" cy="68580"/>
            </a:xfrm>
            <a:custGeom>
              <a:avLst/>
              <a:gdLst/>
              <a:ahLst/>
              <a:cxnLst/>
              <a:rect l="l" t="t" r="r" b="b"/>
              <a:pathLst>
                <a:path w="9146540" h="68579">
                  <a:moveTo>
                    <a:pt x="9146540" y="0"/>
                  </a:moveTo>
                  <a:lnTo>
                    <a:pt x="0" y="0"/>
                  </a:lnTo>
                  <a:lnTo>
                    <a:pt x="0" y="22860"/>
                  </a:lnTo>
                  <a:lnTo>
                    <a:pt x="0" y="30480"/>
                  </a:lnTo>
                  <a:lnTo>
                    <a:pt x="0" y="68580"/>
                  </a:lnTo>
                  <a:lnTo>
                    <a:pt x="381000" y="68580"/>
                  </a:lnTo>
                  <a:lnTo>
                    <a:pt x="381000" y="30480"/>
                  </a:lnTo>
                  <a:lnTo>
                    <a:pt x="1831340" y="30480"/>
                  </a:lnTo>
                  <a:lnTo>
                    <a:pt x="1831340" y="68580"/>
                  </a:lnTo>
                  <a:lnTo>
                    <a:pt x="9146540" y="68580"/>
                  </a:lnTo>
                  <a:lnTo>
                    <a:pt x="9146540" y="30480"/>
                  </a:lnTo>
                  <a:lnTo>
                    <a:pt x="9146540" y="22860"/>
                  </a:lnTo>
                  <a:lnTo>
                    <a:pt x="9146540" y="0"/>
                  </a:lnTo>
                  <a:close/>
                </a:path>
              </a:pathLst>
            </a:custGeom>
            <a:solidFill>
              <a:srgbClr val="0055AC"/>
            </a:solidFill>
          </p:spPr>
          <p:txBody>
            <a:bodyPr wrap="square" lIns="0" tIns="0" rIns="0" bIns="0" rtlCol="0"/>
            <a:lstStyle/>
            <a:p>
              <a:pPr defTabSz="914400"/>
              <a:endParaRPr>
                <a:solidFill>
                  <a:prstClr val="black"/>
                </a:solidFill>
                <a:latin typeface="Calibri"/>
              </a:endParaRPr>
            </a:p>
          </p:txBody>
        </p:sp>
        <p:sp>
          <p:nvSpPr>
            <p:cNvPr id="131" name="object 131"/>
            <p:cNvSpPr/>
            <p:nvPr/>
          </p:nvSpPr>
          <p:spPr>
            <a:xfrm>
              <a:off x="-1270" y="5050790"/>
              <a:ext cx="9146540" cy="68580"/>
            </a:xfrm>
            <a:custGeom>
              <a:avLst/>
              <a:gdLst/>
              <a:ahLst/>
              <a:cxnLst/>
              <a:rect l="l" t="t" r="r" b="b"/>
              <a:pathLst>
                <a:path w="9146540" h="68579">
                  <a:moveTo>
                    <a:pt x="9146540" y="0"/>
                  </a:moveTo>
                  <a:lnTo>
                    <a:pt x="0" y="0"/>
                  </a:lnTo>
                  <a:lnTo>
                    <a:pt x="0" y="48260"/>
                  </a:lnTo>
                  <a:lnTo>
                    <a:pt x="0" y="57150"/>
                  </a:lnTo>
                  <a:lnTo>
                    <a:pt x="0" y="68580"/>
                  </a:lnTo>
                  <a:lnTo>
                    <a:pt x="381000" y="68580"/>
                  </a:lnTo>
                  <a:lnTo>
                    <a:pt x="381000" y="57150"/>
                  </a:lnTo>
                  <a:lnTo>
                    <a:pt x="1831340" y="57150"/>
                  </a:lnTo>
                  <a:lnTo>
                    <a:pt x="1831340" y="68580"/>
                  </a:lnTo>
                  <a:lnTo>
                    <a:pt x="9146540" y="68580"/>
                  </a:lnTo>
                  <a:lnTo>
                    <a:pt x="9146540" y="57150"/>
                  </a:lnTo>
                  <a:lnTo>
                    <a:pt x="9146540" y="48260"/>
                  </a:lnTo>
                  <a:lnTo>
                    <a:pt x="9146540" y="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132" name="object 132"/>
            <p:cNvSpPr/>
            <p:nvPr/>
          </p:nvSpPr>
          <p:spPr>
            <a:xfrm>
              <a:off x="-1270" y="511301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6AE"/>
            </a:solidFill>
          </p:spPr>
          <p:txBody>
            <a:bodyPr wrap="square" lIns="0" tIns="0" rIns="0" bIns="0" rtlCol="0"/>
            <a:lstStyle/>
            <a:p>
              <a:pPr defTabSz="914400"/>
              <a:endParaRPr>
                <a:solidFill>
                  <a:prstClr val="black"/>
                </a:solidFill>
                <a:latin typeface="Calibri"/>
              </a:endParaRPr>
            </a:p>
          </p:txBody>
        </p:sp>
        <p:sp>
          <p:nvSpPr>
            <p:cNvPr id="133" name="object 133"/>
            <p:cNvSpPr/>
            <p:nvPr/>
          </p:nvSpPr>
          <p:spPr>
            <a:xfrm>
              <a:off x="-1270" y="5175250"/>
              <a:ext cx="9146540" cy="68580"/>
            </a:xfrm>
            <a:custGeom>
              <a:avLst/>
              <a:gdLst/>
              <a:ahLst/>
              <a:cxnLst/>
              <a:rect l="l" t="t" r="r" b="b"/>
              <a:pathLst>
                <a:path w="9146540" h="68579">
                  <a:moveTo>
                    <a:pt x="9146540" y="0"/>
                  </a:moveTo>
                  <a:lnTo>
                    <a:pt x="0" y="0"/>
                  </a:lnTo>
                  <a:lnTo>
                    <a:pt x="0" y="11430"/>
                  </a:lnTo>
                  <a:lnTo>
                    <a:pt x="0" y="20320"/>
                  </a:lnTo>
                  <a:lnTo>
                    <a:pt x="0" y="68580"/>
                  </a:lnTo>
                  <a:lnTo>
                    <a:pt x="381000" y="68580"/>
                  </a:lnTo>
                  <a:lnTo>
                    <a:pt x="381000" y="20320"/>
                  </a:lnTo>
                  <a:lnTo>
                    <a:pt x="1831340" y="20320"/>
                  </a:lnTo>
                  <a:lnTo>
                    <a:pt x="1831340" y="68580"/>
                  </a:lnTo>
                  <a:lnTo>
                    <a:pt x="9146540" y="68580"/>
                  </a:lnTo>
                  <a:lnTo>
                    <a:pt x="9146540" y="20320"/>
                  </a:lnTo>
                  <a:lnTo>
                    <a:pt x="9146540" y="11430"/>
                  </a:lnTo>
                  <a:lnTo>
                    <a:pt x="9146540" y="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134" name="object 134"/>
            <p:cNvSpPr/>
            <p:nvPr/>
          </p:nvSpPr>
          <p:spPr>
            <a:xfrm>
              <a:off x="-1270" y="5237480"/>
              <a:ext cx="9146540" cy="68580"/>
            </a:xfrm>
            <a:custGeom>
              <a:avLst/>
              <a:gdLst/>
              <a:ahLst/>
              <a:cxnLst/>
              <a:rect l="l" t="t" r="r" b="b"/>
              <a:pathLst>
                <a:path w="9146540" h="68579">
                  <a:moveTo>
                    <a:pt x="9146540" y="0"/>
                  </a:moveTo>
                  <a:lnTo>
                    <a:pt x="0" y="0"/>
                  </a:lnTo>
                  <a:lnTo>
                    <a:pt x="0" y="36830"/>
                  </a:lnTo>
                  <a:lnTo>
                    <a:pt x="0" y="45720"/>
                  </a:lnTo>
                  <a:lnTo>
                    <a:pt x="0" y="68580"/>
                  </a:lnTo>
                  <a:lnTo>
                    <a:pt x="381000" y="68580"/>
                  </a:lnTo>
                  <a:lnTo>
                    <a:pt x="381000" y="45720"/>
                  </a:lnTo>
                  <a:lnTo>
                    <a:pt x="1831340" y="45720"/>
                  </a:lnTo>
                  <a:lnTo>
                    <a:pt x="1831340" y="68580"/>
                  </a:lnTo>
                  <a:lnTo>
                    <a:pt x="9146540" y="68580"/>
                  </a:lnTo>
                  <a:lnTo>
                    <a:pt x="9146540" y="45720"/>
                  </a:lnTo>
                  <a:lnTo>
                    <a:pt x="9146540" y="36830"/>
                  </a:lnTo>
                  <a:lnTo>
                    <a:pt x="9146540" y="0"/>
                  </a:lnTo>
                  <a:close/>
                </a:path>
              </a:pathLst>
            </a:custGeom>
            <a:solidFill>
              <a:srgbClr val="0057B0"/>
            </a:solidFill>
          </p:spPr>
          <p:txBody>
            <a:bodyPr wrap="square" lIns="0" tIns="0" rIns="0" bIns="0" rtlCol="0"/>
            <a:lstStyle/>
            <a:p>
              <a:pPr defTabSz="914400"/>
              <a:endParaRPr>
                <a:solidFill>
                  <a:prstClr val="black"/>
                </a:solidFill>
                <a:latin typeface="Calibri"/>
              </a:endParaRPr>
            </a:p>
          </p:txBody>
        </p:sp>
        <p:sp>
          <p:nvSpPr>
            <p:cNvPr id="135" name="object 135"/>
            <p:cNvSpPr/>
            <p:nvPr/>
          </p:nvSpPr>
          <p:spPr>
            <a:xfrm>
              <a:off x="-1270" y="5299710"/>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136" name="object 136"/>
            <p:cNvSpPr/>
            <p:nvPr/>
          </p:nvSpPr>
          <p:spPr>
            <a:xfrm>
              <a:off x="-1270" y="5361939"/>
              <a:ext cx="9146540" cy="68580"/>
            </a:xfrm>
            <a:custGeom>
              <a:avLst/>
              <a:gdLst/>
              <a:ahLst/>
              <a:cxnLst/>
              <a:rect l="l" t="t" r="r" b="b"/>
              <a:pathLst>
                <a:path w="9146540" h="68579">
                  <a:moveTo>
                    <a:pt x="381000" y="0"/>
                  </a:moveTo>
                  <a:lnTo>
                    <a:pt x="0" y="0"/>
                  </a:lnTo>
                  <a:lnTo>
                    <a:pt x="0" y="8890"/>
                  </a:lnTo>
                  <a:lnTo>
                    <a:pt x="0" y="68580"/>
                  </a:lnTo>
                  <a:lnTo>
                    <a:pt x="381000" y="68580"/>
                  </a:lnTo>
                  <a:lnTo>
                    <a:pt x="381000" y="8890"/>
                  </a:lnTo>
                  <a:lnTo>
                    <a:pt x="381000" y="0"/>
                  </a:lnTo>
                  <a:close/>
                </a:path>
                <a:path w="9146540" h="68579">
                  <a:moveTo>
                    <a:pt x="9146540" y="0"/>
                  </a:moveTo>
                  <a:lnTo>
                    <a:pt x="1831340" y="0"/>
                  </a:lnTo>
                  <a:lnTo>
                    <a:pt x="1831340" y="8890"/>
                  </a:lnTo>
                  <a:lnTo>
                    <a:pt x="1831340" y="68580"/>
                  </a:lnTo>
                  <a:lnTo>
                    <a:pt x="9146540" y="68580"/>
                  </a:lnTo>
                  <a:lnTo>
                    <a:pt x="9146540" y="8890"/>
                  </a:lnTo>
                  <a:lnTo>
                    <a:pt x="9146540" y="0"/>
                  </a:lnTo>
                  <a:close/>
                </a:path>
              </a:pathLst>
            </a:custGeom>
            <a:solidFill>
              <a:srgbClr val="0058B2"/>
            </a:solidFill>
          </p:spPr>
          <p:txBody>
            <a:bodyPr wrap="square" lIns="0" tIns="0" rIns="0" bIns="0" rtlCol="0"/>
            <a:lstStyle/>
            <a:p>
              <a:pPr defTabSz="914400"/>
              <a:endParaRPr>
                <a:solidFill>
                  <a:prstClr val="black"/>
                </a:solidFill>
                <a:latin typeface="Calibri"/>
              </a:endParaRPr>
            </a:p>
          </p:txBody>
        </p:sp>
        <p:sp>
          <p:nvSpPr>
            <p:cNvPr id="137" name="object 137"/>
            <p:cNvSpPr/>
            <p:nvPr/>
          </p:nvSpPr>
          <p:spPr>
            <a:xfrm>
              <a:off x="-1270" y="5424169"/>
              <a:ext cx="9146540" cy="68580"/>
            </a:xfrm>
            <a:custGeom>
              <a:avLst/>
              <a:gdLst/>
              <a:ahLst/>
              <a:cxnLst/>
              <a:rect l="l" t="t" r="r" b="b"/>
              <a:pathLst>
                <a:path w="9146540" h="68579">
                  <a:moveTo>
                    <a:pt x="9146540" y="0"/>
                  </a:moveTo>
                  <a:lnTo>
                    <a:pt x="0" y="0"/>
                  </a:lnTo>
                  <a:lnTo>
                    <a:pt x="0" y="26670"/>
                  </a:lnTo>
                  <a:lnTo>
                    <a:pt x="0" y="35560"/>
                  </a:lnTo>
                  <a:lnTo>
                    <a:pt x="0" y="68580"/>
                  </a:lnTo>
                  <a:lnTo>
                    <a:pt x="381000" y="68580"/>
                  </a:lnTo>
                  <a:lnTo>
                    <a:pt x="381000" y="35560"/>
                  </a:lnTo>
                  <a:lnTo>
                    <a:pt x="1831340" y="35560"/>
                  </a:lnTo>
                  <a:lnTo>
                    <a:pt x="1831340" y="68580"/>
                  </a:lnTo>
                  <a:lnTo>
                    <a:pt x="9146540" y="68580"/>
                  </a:lnTo>
                  <a:lnTo>
                    <a:pt x="9146540" y="35560"/>
                  </a:lnTo>
                  <a:lnTo>
                    <a:pt x="9146540" y="26670"/>
                  </a:lnTo>
                  <a:lnTo>
                    <a:pt x="9146540" y="0"/>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grpSp>
      <p:grpSp>
        <p:nvGrpSpPr>
          <p:cNvPr id="138" name="object 138"/>
          <p:cNvGrpSpPr/>
          <p:nvPr/>
        </p:nvGrpSpPr>
        <p:grpSpPr>
          <a:xfrm>
            <a:off x="1522730" y="5486400"/>
            <a:ext cx="9146540" cy="443230"/>
            <a:chOff x="-1270" y="5486400"/>
            <a:chExt cx="9146540" cy="443230"/>
          </a:xfrm>
        </p:grpSpPr>
        <p:sp>
          <p:nvSpPr>
            <p:cNvPr id="139" name="object 139"/>
            <p:cNvSpPr/>
            <p:nvPr/>
          </p:nvSpPr>
          <p:spPr>
            <a:xfrm>
              <a:off x="-1270" y="5486399"/>
              <a:ext cx="9146540" cy="68580"/>
            </a:xfrm>
            <a:custGeom>
              <a:avLst/>
              <a:gdLst/>
              <a:ahLst/>
              <a:cxnLst/>
              <a:rect l="l" t="t" r="r" b="b"/>
              <a:pathLst>
                <a:path w="9146540" h="68579">
                  <a:moveTo>
                    <a:pt x="9146540" y="0"/>
                  </a:moveTo>
                  <a:lnTo>
                    <a:pt x="0" y="0"/>
                  </a:lnTo>
                  <a:lnTo>
                    <a:pt x="0" y="52070"/>
                  </a:lnTo>
                  <a:lnTo>
                    <a:pt x="0" y="60960"/>
                  </a:lnTo>
                  <a:lnTo>
                    <a:pt x="0" y="68580"/>
                  </a:lnTo>
                  <a:lnTo>
                    <a:pt x="381000" y="68580"/>
                  </a:lnTo>
                  <a:lnTo>
                    <a:pt x="381000" y="60960"/>
                  </a:lnTo>
                  <a:lnTo>
                    <a:pt x="1831340" y="60960"/>
                  </a:lnTo>
                  <a:lnTo>
                    <a:pt x="1831340" y="68580"/>
                  </a:lnTo>
                  <a:lnTo>
                    <a:pt x="9146540" y="68580"/>
                  </a:lnTo>
                  <a:lnTo>
                    <a:pt x="9146540" y="60960"/>
                  </a:lnTo>
                  <a:lnTo>
                    <a:pt x="9146540" y="52070"/>
                  </a:lnTo>
                  <a:lnTo>
                    <a:pt x="9146540" y="0"/>
                  </a:lnTo>
                  <a:close/>
                </a:path>
              </a:pathLst>
            </a:custGeom>
            <a:solidFill>
              <a:srgbClr val="0059B4"/>
            </a:solidFill>
          </p:spPr>
          <p:txBody>
            <a:bodyPr wrap="square" lIns="0" tIns="0" rIns="0" bIns="0" rtlCol="0"/>
            <a:lstStyle/>
            <a:p>
              <a:pPr defTabSz="914400"/>
              <a:endParaRPr>
                <a:solidFill>
                  <a:prstClr val="black"/>
                </a:solidFill>
                <a:latin typeface="Calibri"/>
              </a:endParaRPr>
            </a:p>
          </p:txBody>
        </p:sp>
        <p:sp>
          <p:nvSpPr>
            <p:cNvPr id="140" name="object 140"/>
            <p:cNvSpPr/>
            <p:nvPr/>
          </p:nvSpPr>
          <p:spPr>
            <a:xfrm>
              <a:off x="-1270" y="554989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141" name="object 141"/>
            <p:cNvSpPr/>
            <p:nvPr/>
          </p:nvSpPr>
          <p:spPr>
            <a:xfrm>
              <a:off x="-1270" y="5612129"/>
              <a:ext cx="9146540" cy="68580"/>
            </a:xfrm>
            <a:custGeom>
              <a:avLst/>
              <a:gdLst/>
              <a:ahLst/>
              <a:cxnLst/>
              <a:rect l="l" t="t" r="r" b="b"/>
              <a:pathLst>
                <a:path w="9146540" h="68579">
                  <a:moveTo>
                    <a:pt x="9146540" y="0"/>
                  </a:moveTo>
                  <a:lnTo>
                    <a:pt x="0" y="0"/>
                  </a:lnTo>
                  <a:lnTo>
                    <a:pt x="0" y="13970"/>
                  </a:lnTo>
                  <a:lnTo>
                    <a:pt x="0" y="22860"/>
                  </a:lnTo>
                  <a:lnTo>
                    <a:pt x="0" y="68580"/>
                  </a:lnTo>
                  <a:lnTo>
                    <a:pt x="381000" y="68580"/>
                  </a:lnTo>
                  <a:lnTo>
                    <a:pt x="381000" y="22860"/>
                  </a:lnTo>
                  <a:lnTo>
                    <a:pt x="1831340" y="22860"/>
                  </a:lnTo>
                  <a:lnTo>
                    <a:pt x="1831340" y="68580"/>
                  </a:lnTo>
                  <a:lnTo>
                    <a:pt x="9146540" y="68580"/>
                  </a:lnTo>
                  <a:lnTo>
                    <a:pt x="9146540" y="22860"/>
                  </a:lnTo>
                  <a:lnTo>
                    <a:pt x="9146540" y="13970"/>
                  </a:lnTo>
                  <a:lnTo>
                    <a:pt x="9146540" y="0"/>
                  </a:lnTo>
                  <a:close/>
                </a:path>
              </a:pathLst>
            </a:custGeom>
            <a:solidFill>
              <a:srgbClr val="005AB6"/>
            </a:solidFill>
          </p:spPr>
          <p:txBody>
            <a:bodyPr wrap="square" lIns="0" tIns="0" rIns="0" bIns="0" rtlCol="0"/>
            <a:lstStyle/>
            <a:p>
              <a:pPr defTabSz="914400"/>
              <a:endParaRPr>
                <a:solidFill>
                  <a:prstClr val="black"/>
                </a:solidFill>
                <a:latin typeface="Calibri"/>
              </a:endParaRPr>
            </a:p>
          </p:txBody>
        </p:sp>
        <p:sp>
          <p:nvSpPr>
            <p:cNvPr id="142" name="object 142"/>
            <p:cNvSpPr/>
            <p:nvPr/>
          </p:nvSpPr>
          <p:spPr>
            <a:xfrm>
              <a:off x="-1270" y="5674359"/>
              <a:ext cx="9146540" cy="68580"/>
            </a:xfrm>
            <a:custGeom>
              <a:avLst/>
              <a:gdLst/>
              <a:ahLst/>
              <a:cxnLst/>
              <a:rect l="l" t="t" r="r" b="b"/>
              <a:pathLst>
                <a:path w="9146540" h="68579">
                  <a:moveTo>
                    <a:pt x="9146540" y="0"/>
                  </a:moveTo>
                  <a:lnTo>
                    <a:pt x="0" y="0"/>
                  </a:lnTo>
                  <a:lnTo>
                    <a:pt x="0" y="39370"/>
                  </a:lnTo>
                  <a:lnTo>
                    <a:pt x="0" y="48260"/>
                  </a:lnTo>
                  <a:lnTo>
                    <a:pt x="0" y="68580"/>
                  </a:lnTo>
                  <a:lnTo>
                    <a:pt x="381000" y="68580"/>
                  </a:lnTo>
                  <a:lnTo>
                    <a:pt x="381000" y="48260"/>
                  </a:lnTo>
                  <a:lnTo>
                    <a:pt x="1831340" y="48260"/>
                  </a:lnTo>
                  <a:lnTo>
                    <a:pt x="1831340" y="68580"/>
                  </a:lnTo>
                  <a:lnTo>
                    <a:pt x="9146540" y="68580"/>
                  </a:lnTo>
                  <a:lnTo>
                    <a:pt x="9146540" y="48260"/>
                  </a:lnTo>
                  <a:lnTo>
                    <a:pt x="9146540" y="39370"/>
                  </a:lnTo>
                  <a:lnTo>
                    <a:pt x="9146540" y="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143" name="object 143"/>
            <p:cNvSpPr/>
            <p:nvPr/>
          </p:nvSpPr>
          <p:spPr>
            <a:xfrm>
              <a:off x="-1270" y="573658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BB8"/>
            </a:solidFill>
          </p:spPr>
          <p:txBody>
            <a:bodyPr wrap="square" lIns="0" tIns="0" rIns="0" bIns="0" rtlCol="0"/>
            <a:lstStyle/>
            <a:p>
              <a:pPr defTabSz="914400"/>
              <a:endParaRPr>
                <a:solidFill>
                  <a:prstClr val="black"/>
                </a:solidFill>
                <a:latin typeface="Calibri"/>
              </a:endParaRPr>
            </a:p>
          </p:txBody>
        </p:sp>
        <p:sp>
          <p:nvSpPr>
            <p:cNvPr id="144" name="object 144"/>
            <p:cNvSpPr/>
            <p:nvPr/>
          </p:nvSpPr>
          <p:spPr>
            <a:xfrm>
              <a:off x="-1270" y="5798819"/>
              <a:ext cx="9146540" cy="68580"/>
            </a:xfrm>
            <a:custGeom>
              <a:avLst/>
              <a:gdLst/>
              <a:ahLst/>
              <a:cxnLst/>
              <a:rect l="l" t="t" r="r" b="b"/>
              <a:pathLst>
                <a:path w="9146540" h="68579">
                  <a:moveTo>
                    <a:pt x="9146540" y="0"/>
                  </a:moveTo>
                  <a:lnTo>
                    <a:pt x="0" y="0"/>
                  </a:lnTo>
                  <a:lnTo>
                    <a:pt x="0" y="3810"/>
                  </a:lnTo>
                  <a:lnTo>
                    <a:pt x="0" y="12700"/>
                  </a:lnTo>
                  <a:lnTo>
                    <a:pt x="0" y="68580"/>
                  </a:lnTo>
                  <a:lnTo>
                    <a:pt x="381000" y="68580"/>
                  </a:lnTo>
                  <a:lnTo>
                    <a:pt x="381000" y="12700"/>
                  </a:lnTo>
                  <a:lnTo>
                    <a:pt x="1831340" y="12700"/>
                  </a:lnTo>
                  <a:lnTo>
                    <a:pt x="1831340" y="68580"/>
                  </a:lnTo>
                  <a:lnTo>
                    <a:pt x="9146540" y="68580"/>
                  </a:lnTo>
                  <a:lnTo>
                    <a:pt x="9146540" y="12700"/>
                  </a:lnTo>
                  <a:lnTo>
                    <a:pt x="9146540" y="3810"/>
                  </a:lnTo>
                  <a:lnTo>
                    <a:pt x="9146540" y="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145" name="object 145"/>
            <p:cNvSpPr/>
            <p:nvPr/>
          </p:nvSpPr>
          <p:spPr>
            <a:xfrm>
              <a:off x="-1270" y="5861049"/>
              <a:ext cx="9146540" cy="68580"/>
            </a:xfrm>
            <a:custGeom>
              <a:avLst/>
              <a:gdLst/>
              <a:ahLst/>
              <a:cxnLst/>
              <a:rect l="l" t="t" r="r" b="b"/>
              <a:pathLst>
                <a:path w="9146540" h="68579">
                  <a:moveTo>
                    <a:pt x="9146540" y="0"/>
                  </a:moveTo>
                  <a:lnTo>
                    <a:pt x="0" y="0"/>
                  </a:lnTo>
                  <a:lnTo>
                    <a:pt x="0" y="29210"/>
                  </a:lnTo>
                  <a:lnTo>
                    <a:pt x="0" y="38100"/>
                  </a:lnTo>
                  <a:lnTo>
                    <a:pt x="0" y="68580"/>
                  </a:lnTo>
                  <a:lnTo>
                    <a:pt x="381000" y="68580"/>
                  </a:lnTo>
                  <a:lnTo>
                    <a:pt x="381000" y="38100"/>
                  </a:lnTo>
                  <a:lnTo>
                    <a:pt x="1831340" y="38100"/>
                  </a:lnTo>
                  <a:lnTo>
                    <a:pt x="1831340" y="68580"/>
                  </a:lnTo>
                  <a:lnTo>
                    <a:pt x="9146540" y="68580"/>
                  </a:lnTo>
                  <a:lnTo>
                    <a:pt x="9146540" y="38100"/>
                  </a:lnTo>
                  <a:lnTo>
                    <a:pt x="9146540" y="29210"/>
                  </a:lnTo>
                  <a:lnTo>
                    <a:pt x="9146540" y="0"/>
                  </a:lnTo>
                  <a:close/>
                </a:path>
              </a:pathLst>
            </a:custGeom>
            <a:solidFill>
              <a:srgbClr val="005CBA"/>
            </a:solidFill>
          </p:spPr>
          <p:txBody>
            <a:bodyPr wrap="square" lIns="0" tIns="0" rIns="0" bIns="0" rtlCol="0"/>
            <a:lstStyle/>
            <a:p>
              <a:pPr defTabSz="914400"/>
              <a:endParaRPr>
                <a:solidFill>
                  <a:prstClr val="black"/>
                </a:solidFill>
                <a:latin typeface="Calibri"/>
              </a:endParaRPr>
            </a:p>
          </p:txBody>
        </p:sp>
      </p:grpSp>
      <p:grpSp>
        <p:nvGrpSpPr>
          <p:cNvPr id="146" name="object 146"/>
          <p:cNvGrpSpPr/>
          <p:nvPr/>
        </p:nvGrpSpPr>
        <p:grpSpPr>
          <a:xfrm>
            <a:off x="1522730" y="5923279"/>
            <a:ext cx="9146540" cy="443230"/>
            <a:chOff x="-1270" y="5923279"/>
            <a:chExt cx="9146540" cy="443230"/>
          </a:xfrm>
        </p:grpSpPr>
        <p:sp>
          <p:nvSpPr>
            <p:cNvPr id="147" name="object 147"/>
            <p:cNvSpPr/>
            <p:nvPr/>
          </p:nvSpPr>
          <p:spPr>
            <a:xfrm>
              <a:off x="-1270" y="5923279"/>
              <a:ext cx="9146540" cy="68580"/>
            </a:xfrm>
            <a:custGeom>
              <a:avLst/>
              <a:gdLst/>
              <a:ahLst/>
              <a:cxnLst/>
              <a:rect l="l" t="t" r="r" b="b"/>
              <a:pathLst>
                <a:path w="9146540" h="68579">
                  <a:moveTo>
                    <a:pt x="9146540" y="0"/>
                  </a:moveTo>
                  <a:lnTo>
                    <a:pt x="0" y="0"/>
                  </a:lnTo>
                  <a:lnTo>
                    <a:pt x="0" y="54610"/>
                  </a:lnTo>
                  <a:lnTo>
                    <a:pt x="0" y="63500"/>
                  </a:lnTo>
                  <a:lnTo>
                    <a:pt x="0" y="68580"/>
                  </a:lnTo>
                  <a:lnTo>
                    <a:pt x="381000" y="68580"/>
                  </a:lnTo>
                  <a:lnTo>
                    <a:pt x="381000" y="63500"/>
                  </a:lnTo>
                  <a:lnTo>
                    <a:pt x="1831340" y="63500"/>
                  </a:lnTo>
                  <a:lnTo>
                    <a:pt x="1831340" y="68580"/>
                  </a:lnTo>
                  <a:lnTo>
                    <a:pt x="9146540" y="68580"/>
                  </a:lnTo>
                  <a:lnTo>
                    <a:pt x="9146540" y="63500"/>
                  </a:lnTo>
                  <a:lnTo>
                    <a:pt x="9146540" y="54610"/>
                  </a:lnTo>
                  <a:lnTo>
                    <a:pt x="9146540" y="0"/>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148" name="object 148"/>
            <p:cNvSpPr/>
            <p:nvPr/>
          </p:nvSpPr>
          <p:spPr>
            <a:xfrm>
              <a:off x="-1270" y="5985509"/>
              <a:ext cx="9146540" cy="68580"/>
            </a:xfrm>
            <a:custGeom>
              <a:avLst/>
              <a:gdLst/>
              <a:ahLst/>
              <a:cxnLst/>
              <a:rect l="l" t="t" r="r" b="b"/>
              <a:pathLst>
                <a:path w="9146540" h="68579">
                  <a:moveTo>
                    <a:pt x="381000" y="0"/>
                  </a:moveTo>
                  <a:lnTo>
                    <a:pt x="0" y="0"/>
                  </a:lnTo>
                  <a:lnTo>
                    <a:pt x="0" y="1270"/>
                  </a:lnTo>
                  <a:lnTo>
                    <a:pt x="0" y="68580"/>
                  </a:lnTo>
                  <a:lnTo>
                    <a:pt x="381000" y="68580"/>
                  </a:lnTo>
                  <a:lnTo>
                    <a:pt x="381000" y="1270"/>
                  </a:lnTo>
                  <a:lnTo>
                    <a:pt x="381000" y="0"/>
                  </a:lnTo>
                  <a:close/>
                </a:path>
                <a:path w="9146540" h="68579">
                  <a:moveTo>
                    <a:pt x="9146540" y="0"/>
                  </a:moveTo>
                  <a:lnTo>
                    <a:pt x="1831340" y="0"/>
                  </a:lnTo>
                  <a:lnTo>
                    <a:pt x="1831340" y="1270"/>
                  </a:lnTo>
                  <a:lnTo>
                    <a:pt x="1831340" y="68580"/>
                  </a:lnTo>
                  <a:lnTo>
                    <a:pt x="9146540" y="68580"/>
                  </a:lnTo>
                  <a:lnTo>
                    <a:pt x="9146540" y="1270"/>
                  </a:lnTo>
                  <a:lnTo>
                    <a:pt x="9146540" y="0"/>
                  </a:lnTo>
                  <a:close/>
                </a:path>
              </a:pathLst>
            </a:custGeom>
            <a:solidFill>
              <a:srgbClr val="005DBC"/>
            </a:solidFill>
          </p:spPr>
          <p:txBody>
            <a:bodyPr wrap="square" lIns="0" tIns="0" rIns="0" bIns="0" rtlCol="0"/>
            <a:lstStyle/>
            <a:p>
              <a:pPr defTabSz="914400"/>
              <a:endParaRPr>
                <a:solidFill>
                  <a:prstClr val="black"/>
                </a:solidFill>
                <a:latin typeface="Calibri"/>
              </a:endParaRPr>
            </a:p>
          </p:txBody>
        </p:sp>
        <p:sp>
          <p:nvSpPr>
            <p:cNvPr id="149" name="object 149"/>
            <p:cNvSpPr/>
            <p:nvPr/>
          </p:nvSpPr>
          <p:spPr>
            <a:xfrm>
              <a:off x="-1270" y="6047739"/>
              <a:ext cx="9146540" cy="68580"/>
            </a:xfrm>
            <a:custGeom>
              <a:avLst/>
              <a:gdLst/>
              <a:ahLst/>
              <a:cxnLst/>
              <a:rect l="l" t="t" r="r" b="b"/>
              <a:pathLst>
                <a:path w="9146540" h="68579">
                  <a:moveTo>
                    <a:pt x="9146540" y="0"/>
                  </a:moveTo>
                  <a:lnTo>
                    <a:pt x="0" y="0"/>
                  </a:lnTo>
                  <a:lnTo>
                    <a:pt x="0" y="17780"/>
                  </a:lnTo>
                  <a:lnTo>
                    <a:pt x="0" y="26670"/>
                  </a:lnTo>
                  <a:lnTo>
                    <a:pt x="0" y="68580"/>
                  </a:lnTo>
                  <a:lnTo>
                    <a:pt x="381000" y="68580"/>
                  </a:lnTo>
                  <a:lnTo>
                    <a:pt x="381000" y="26670"/>
                  </a:lnTo>
                  <a:lnTo>
                    <a:pt x="1831340" y="26670"/>
                  </a:lnTo>
                  <a:lnTo>
                    <a:pt x="1831340" y="68580"/>
                  </a:lnTo>
                  <a:lnTo>
                    <a:pt x="9146540" y="68580"/>
                  </a:lnTo>
                  <a:lnTo>
                    <a:pt x="9146540" y="26670"/>
                  </a:lnTo>
                  <a:lnTo>
                    <a:pt x="9146540" y="17780"/>
                  </a:lnTo>
                  <a:lnTo>
                    <a:pt x="9146540" y="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150" name="object 150"/>
            <p:cNvSpPr/>
            <p:nvPr/>
          </p:nvSpPr>
          <p:spPr>
            <a:xfrm>
              <a:off x="-1270" y="6111239"/>
              <a:ext cx="9146540" cy="67310"/>
            </a:xfrm>
            <a:custGeom>
              <a:avLst/>
              <a:gdLst/>
              <a:ahLst/>
              <a:cxnLst/>
              <a:rect l="l" t="t" r="r" b="b"/>
              <a:pathLst>
                <a:path w="9146540" h="67310">
                  <a:moveTo>
                    <a:pt x="9146540" y="0"/>
                  </a:moveTo>
                  <a:lnTo>
                    <a:pt x="0" y="0"/>
                  </a:lnTo>
                  <a:lnTo>
                    <a:pt x="0" y="43180"/>
                  </a:lnTo>
                  <a:lnTo>
                    <a:pt x="0" y="52070"/>
                  </a:lnTo>
                  <a:lnTo>
                    <a:pt x="0" y="67310"/>
                  </a:lnTo>
                  <a:lnTo>
                    <a:pt x="381000" y="67310"/>
                  </a:lnTo>
                  <a:lnTo>
                    <a:pt x="381000" y="52070"/>
                  </a:lnTo>
                  <a:lnTo>
                    <a:pt x="1831340" y="52070"/>
                  </a:lnTo>
                  <a:lnTo>
                    <a:pt x="1831340" y="67310"/>
                  </a:lnTo>
                  <a:lnTo>
                    <a:pt x="9146540" y="67310"/>
                  </a:lnTo>
                  <a:lnTo>
                    <a:pt x="9146540" y="52070"/>
                  </a:lnTo>
                  <a:lnTo>
                    <a:pt x="9146540" y="43180"/>
                  </a:lnTo>
                  <a:lnTo>
                    <a:pt x="9146540" y="0"/>
                  </a:lnTo>
                  <a:close/>
                </a:path>
              </a:pathLst>
            </a:custGeom>
            <a:solidFill>
              <a:srgbClr val="005EBE"/>
            </a:solidFill>
          </p:spPr>
          <p:txBody>
            <a:bodyPr wrap="square" lIns="0" tIns="0" rIns="0" bIns="0" rtlCol="0"/>
            <a:lstStyle/>
            <a:p>
              <a:pPr defTabSz="914400"/>
              <a:endParaRPr>
                <a:solidFill>
                  <a:prstClr val="black"/>
                </a:solidFill>
                <a:latin typeface="Calibri"/>
              </a:endParaRPr>
            </a:p>
          </p:txBody>
        </p:sp>
        <p:sp>
          <p:nvSpPr>
            <p:cNvPr id="151" name="object 151"/>
            <p:cNvSpPr/>
            <p:nvPr/>
          </p:nvSpPr>
          <p:spPr>
            <a:xfrm>
              <a:off x="-1270" y="617346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152" name="object 152"/>
            <p:cNvSpPr/>
            <p:nvPr/>
          </p:nvSpPr>
          <p:spPr>
            <a:xfrm>
              <a:off x="-1270" y="6235699"/>
              <a:ext cx="9146540" cy="67310"/>
            </a:xfrm>
            <a:custGeom>
              <a:avLst/>
              <a:gdLst/>
              <a:ahLst/>
              <a:cxnLst/>
              <a:rect l="l" t="t" r="r" b="b"/>
              <a:pathLst>
                <a:path w="9146540" h="67310">
                  <a:moveTo>
                    <a:pt x="9146540" y="0"/>
                  </a:moveTo>
                  <a:lnTo>
                    <a:pt x="0" y="0"/>
                  </a:lnTo>
                  <a:lnTo>
                    <a:pt x="0" y="6350"/>
                  </a:lnTo>
                  <a:lnTo>
                    <a:pt x="0" y="15240"/>
                  </a:lnTo>
                  <a:lnTo>
                    <a:pt x="0" y="67310"/>
                  </a:lnTo>
                  <a:lnTo>
                    <a:pt x="381000" y="67310"/>
                  </a:lnTo>
                  <a:lnTo>
                    <a:pt x="381000" y="15240"/>
                  </a:lnTo>
                  <a:lnTo>
                    <a:pt x="1831340" y="15240"/>
                  </a:lnTo>
                  <a:lnTo>
                    <a:pt x="1831340" y="67310"/>
                  </a:lnTo>
                  <a:lnTo>
                    <a:pt x="9146540" y="67310"/>
                  </a:lnTo>
                  <a:lnTo>
                    <a:pt x="9146540" y="15240"/>
                  </a:lnTo>
                  <a:lnTo>
                    <a:pt x="9146540" y="6350"/>
                  </a:lnTo>
                  <a:lnTo>
                    <a:pt x="9146540" y="0"/>
                  </a:lnTo>
                  <a:close/>
                </a:path>
              </a:pathLst>
            </a:custGeom>
            <a:solidFill>
              <a:srgbClr val="005FC0"/>
            </a:solidFill>
          </p:spPr>
          <p:txBody>
            <a:bodyPr wrap="square" lIns="0" tIns="0" rIns="0" bIns="0" rtlCol="0"/>
            <a:lstStyle/>
            <a:p>
              <a:pPr defTabSz="914400"/>
              <a:endParaRPr>
                <a:solidFill>
                  <a:prstClr val="black"/>
                </a:solidFill>
                <a:latin typeface="Calibri"/>
              </a:endParaRPr>
            </a:p>
          </p:txBody>
        </p:sp>
        <p:sp>
          <p:nvSpPr>
            <p:cNvPr id="153" name="object 153"/>
            <p:cNvSpPr/>
            <p:nvPr/>
          </p:nvSpPr>
          <p:spPr>
            <a:xfrm>
              <a:off x="-1270" y="6297929"/>
              <a:ext cx="9146540" cy="68580"/>
            </a:xfrm>
            <a:custGeom>
              <a:avLst/>
              <a:gdLst/>
              <a:ahLst/>
              <a:cxnLst/>
              <a:rect l="l" t="t" r="r" b="b"/>
              <a:pathLst>
                <a:path w="9146540" h="68579">
                  <a:moveTo>
                    <a:pt x="9146540" y="0"/>
                  </a:moveTo>
                  <a:lnTo>
                    <a:pt x="0" y="0"/>
                  </a:lnTo>
                  <a:lnTo>
                    <a:pt x="0" y="31750"/>
                  </a:lnTo>
                  <a:lnTo>
                    <a:pt x="0" y="40640"/>
                  </a:lnTo>
                  <a:lnTo>
                    <a:pt x="0" y="68580"/>
                  </a:lnTo>
                  <a:lnTo>
                    <a:pt x="381000" y="68580"/>
                  </a:lnTo>
                  <a:lnTo>
                    <a:pt x="381000" y="40640"/>
                  </a:lnTo>
                  <a:lnTo>
                    <a:pt x="1831340" y="40640"/>
                  </a:lnTo>
                  <a:lnTo>
                    <a:pt x="1831340" y="68580"/>
                  </a:lnTo>
                  <a:lnTo>
                    <a:pt x="9146540" y="68580"/>
                  </a:lnTo>
                  <a:lnTo>
                    <a:pt x="9146540" y="40640"/>
                  </a:lnTo>
                  <a:lnTo>
                    <a:pt x="9146540" y="31750"/>
                  </a:lnTo>
                  <a:lnTo>
                    <a:pt x="9146540" y="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grpSp>
      <p:grpSp>
        <p:nvGrpSpPr>
          <p:cNvPr id="154" name="object 154"/>
          <p:cNvGrpSpPr/>
          <p:nvPr/>
        </p:nvGrpSpPr>
        <p:grpSpPr>
          <a:xfrm>
            <a:off x="1522730" y="6360159"/>
            <a:ext cx="9146540" cy="497840"/>
            <a:chOff x="-1270" y="6360159"/>
            <a:chExt cx="9146540" cy="497840"/>
          </a:xfrm>
        </p:grpSpPr>
        <p:sp>
          <p:nvSpPr>
            <p:cNvPr id="155" name="object 155"/>
            <p:cNvSpPr/>
            <p:nvPr/>
          </p:nvSpPr>
          <p:spPr>
            <a:xfrm>
              <a:off x="-1270" y="6360159"/>
              <a:ext cx="9146540" cy="68580"/>
            </a:xfrm>
            <a:custGeom>
              <a:avLst/>
              <a:gdLst/>
              <a:ahLst/>
              <a:cxnLst/>
              <a:rect l="l" t="t" r="r" b="b"/>
              <a:pathLst>
                <a:path w="9146540" h="68579">
                  <a:moveTo>
                    <a:pt x="9146540" y="0"/>
                  </a:moveTo>
                  <a:lnTo>
                    <a:pt x="0" y="0"/>
                  </a:lnTo>
                  <a:lnTo>
                    <a:pt x="0" y="57150"/>
                  </a:lnTo>
                  <a:lnTo>
                    <a:pt x="0" y="66040"/>
                  </a:lnTo>
                  <a:lnTo>
                    <a:pt x="0" y="68580"/>
                  </a:lnTo>
                  <a:lnTo>
                    <a:pt x="381000" y="68580"/>
                  </a:lnTo>
                  <a:lnTo>
                    <a:pt x="381000" y="66040"/>
                  </a:lnTo>
                  <a:lnTo>
                    <a:pt x="1831340" y="66040"/>
                  </a:lnTo>
                  <a:lnTo>
                    <a:pt x="1831340" y="68580"/>
                  </a:lnTo>
                  <a:lnTo>
                    <a:pt x="9146540" y="68580"/>
                  </a:lnTo>
                  <a:lnTo>
                    <a:pt x="9146540" y="66040"/>
                  </a:lnTo>
                  <a:lnTo>
                    <a:pt x="9146540" y="57150"/>
                  </a:lnTo>
                  <a:lnTo>
                    <a:pt x="9146540" y="0"/>
                  </a:lnTo>
                  <a:close/>
                </a:path>
              </a:pathLst>
            </a:custGeom>
            <a:solidFill>
              <a:srgbClr val="0060C2"/>
            </a:solidFill>
          </p:spPr>
          <p:txBody>
            <a:bodyPr wrap="square" lIns="0" tIns="0" rIns="0" bIns="0" rtlCol="0"/>
            <a:lstStyle/>
            <a:p>
              <a:pPr defTabSz="914400"/>
              <a:endParaRPr>
                <a:solidFill>
                  <a:prstClr val="black"/>
                </a:solidFill>
                <a:latin typeface="Calibri"/>
              </a:endParaRPr>
            </a:p>
          </p:txBody>
        </p:sp>
        <p:sp>
          <p:nvSpPr>
            <p:cNvPr id="156" name="object 156"/>
            <p:cNvSpPr/>
            <p:nvPr/>
          </p:nvSpPr>
          <p:spPr>
            <a:xfrm>
              <a:off x="-1270" y="6422389"/>
              <a:ext cx="9146540" cy="68580"/>
            </a:xfrm>
            <a:custGeom>
              <a:avLst/>
              <a:gdLst/>
              <a:ahLst/>
              <a:cxnLst/>
              <a:rect l="l" t="t" r="r" b="b"/>
              <a:pathLst>
                <a:path w="9146540" h="68579">
                  <a:moveTo>
                    <a:pt x="381000" y="0"/>
                  </a:moveTo>
                  <a:lnTo>
                    <a:pt x="0" y="0"/>
                  </a:lnTo>
                  <a:lnTo>
                    <a:pt x="0" y="3810"/>
                  </a:lnTo>
                  <a:lnTo>
                    <a:pt x="0" y="68580"/>
                  </a:lnTo>
                  <a:lnTo>
                    <a:pt x="381000" y="68580"/>
                  </a:lnTo>
                  <a:lnTo>
                    <a:pt x="381000" y="3810"/>
                  </a:lnTo>
                  <a:lnTo>
                    <a:pt x="381000" y="0"/>
                  </a:lnTo>
                  <a:close/>
                </a:path>
                <a:path w="9146540" h="68579">
                  <a:moveTo>
                    <a:pt x="9146540" y="0"/>
                  </a:moveTo>
                  <a:lnTo>
                    <a:pt x="1831340" y="0"/>
                  </a:lnTo>
                  <a:lnTo>
                    <a:pt x="1831340" y="3810"/>
                  </a:lnTo>
                  <a:lnTo>
                    <a:pt x="1831340" y="68580"/>
                  </a:lnTo>
                  <a:lnTo>
                    <a:pt x="9146540" y="68580"/>
                  </a:lnTo>
                  <a:lnTo>
                    <a:pt x="9146540" y="3810"/>
                  </a:lnTo>
                  <a:lnTo>
                    <a:pt x="9146540" y="0"/>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157" name="object 157"/>
            <p:cNvSpPr/>
            <p:nvPr/>
          </p:nvSpPr>
          <p:spPr>
            <a:xfrm>
              <a:off x="-1270" y="6484619"/>
              <a:ext cx="9146540" cy="68580"/>
            </a:xfrm>
            <a:custGeom>
              <a:avLst/>
              <a:gdLst/>
              <a:ahLst/>
              <a:cxnLst/>
              <a:rect l="l" t="t" r="r" b="b"/>
              <a:pathLst>
                <a:path w="9146540" h="68579">
                  <a:moveTo>
                    <a:pt x="9146540" y="0"/>
                  </a:moveTo>
                  <a:lnTo>
                    <a:pt x="0" y="0"/>
                  </a:lnTo>
                  <a:lnTo>
                    <a:pt x="0" y="21590"/>
                  </a:lnTo>
                  <a:lnTo>
                    <a:pt x="0" y="30480"/>
                  </a:lnTo>
                  <a:lnTo>
                    <a:pt x="0" y="68580"/>
                  </a:lnTo>
                  <a:lnTo>
                    <a:pt x="381000" y="68580"/>
                  </a:lnTo>
                  <a:lnTo>
                    <a:pt x="381000" y="30480"/>
                  </a:lnTo>
                  <a:lnTo>
                    <a:pt x="1831340" y="30480"/>
                  </a:lnTo>
                  <a:lnTo>
                    <a:pt x="1831340" y="68580"/>
                  </a:lnTo>
                  <a:lnTo>
                    <a:pt x="9146540" y="68580"/>
                  </a:lnTo>
                  <a:lnTo>
                    <a:pt x="9146540" y="30480"/>
                  </a:lnTo>
                  <a:lnTo>
                    <a:pt x="9146540" y="21590"/>
                  </a:lnTo>
                  <a:lnTo>
                    <a:pt x="9146540" y="0"/>
                  </a:lnTo>
                  <a:close/>
                </a:path>
              </a:pathLst>
            </a:custGeom>
            <a:solidFill>
              <a:srgbClr val="0061C4"/>
            </a:solidFill>
          </p:spPr>
          <p:txBody>
            <a:bodyPr wrap="square" lIns="0" tIns="0" rIns="0" bIns="0" rtlCol="0"/>
            <a:lstStyle/>
            <a:p>
              <a:pPr defTabSz="914400"/>
              <a:endParaRPr>
                <a:solidFill>
                  <a:prstClr val="black"/>
                </a:solidFill>
                <a:latin typeface="Calibri"/>
              </a:endParaRPr>
            </a:p>
          </p:txBody>
        </p:sp>
        <p:sp>
          <p:nvSpPr>
            <p:cNvPr id="158" name="object 158"/>
            <p:cNvSpPr/>
            <p:nvPr/>
          </p:nvSpPr>
          <p:spPr>
            <a:xfrm>
              <a:off x="-1270" y="6546849"/>
              <a:ext cx="9146540" cy="68580"/>
            </a:xfrm>
            <a:custGeom>
              <a:avLst/>
              <a:gdLst/>
              <a:ahLst/>
              <a:cxnLst/>
              <a:rect l="l" t="t" r="r" b="b"/>
              <a:pathLst>
                <a:path w="9146540" h="68579">
                  <a:moveTo>
                    <a:pt x="9146540" y="0"/>
                  </a:moveTo>
                  <a:lnTo>
                    <a:pt x="0" y="0"/>
                  </a:lnTo>
                  <a:lnTo>
                    <a:pt x="0" y="46990"/>
                  </a:lnTo>
                  <a:lnTo>
                    <a:pt x="0" y="55880"/>
                  </a:lnTo>
                  <a:lnTo>
                    <a:pt x="0" y="68580"/>
                  </a:lnTo>
                  <a:lnTo>
                    <a:pt x="381000" y="68580"/>
                  </a:lnTo>
                  <a:lnTo>
                    <a:pt x="381000" y="55880"/>
                  </a:lnTo>
                  <a:lnTo>
                    <a:pt x="1831340" y="55880"/>
                  </a:lnTo>
                  <a:lnTo>
                    <a:pt x="1831340" y="68580"/>
                  </a:lnTo>
                  <a:lnTo>
                    <a:pt x="9146540" y="68580"/>
                  </a:lnTo>
                  <a:lnTo>
                    <a:pt x="9146540" y="55880"/>
                  </a:lnTo>
                  <a:lnTo>
                    <a:pt x="9146540" y="46990"/>
                  </a:lnTo>
                  <a:lnTo>
                    <a:pt x="9146540"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159" name="object 159"/>
            <p:cNvSpPr/>
            <p:nvPr/>
          </p:nvSpPr>
          <p:spPr>
            <a:xfrm>
              <a:off x="-1270" y="660907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62C6"/>
            </a:solidFill>
          </p:spPr>
          <p:txBody>
            <a:bodyPr wrap="square" lIns="0" tIns="0" rIns="0" bIns="0" rtlCol="0"/>
            <a:lstStyle/>
            <a:p>
              <a:pPr defTabSz="914400"/>
              <a:endParaRPr>
                <a:solidFill>
                  <a:prstClr val="black"/>
                </a:solidFill>
                <a:latin typeface="Calibri"/>
              </a:endParaRPr>
            </a:p>
          </p:txBody>
        </p:sp>
        <p:sp>
          <p:nvSpPr>
            <p:cNvPr id="160" name="object 160"/>
            <p:cNvSpPr/>
            <p:nvPr/>
          </p:nvSpPr>
          <p:spPr>
            <a:xfrm>
              <a:off x="-1270" y="6671309"/>
              <a:ext cx="9146540" cy="68580"/>
            </a:xfrm>
            <a:custGeom>
              <a:avLst/>
              <a:gdLst/>
              <a:ahLst/>
              <a:cxnLst/>
              <a:rect l="l" t="t" r="r" b="b"/>
              <a:pathLst>
                <a:path w="9146540" h="68579">
                  <a:moveTo>
                    <a:pt x="9146540" y="0"/>
                  </a:moveTo>
                  <a:lnTo>
                    <a:pt x="0" y="0"/>
                  </a:lnTo>
                  <a:lnTo>
                    <a:pt x="0" y="10160"/>
                  </a:lnTo>
                  <a:lnTo>
                    <a:pt x="0" y="19050"/>
                  </a:lnTo>
                  <a:lnTo>
                    <a:pt x="0" y="68580"/>
                  </a:lnTo>
                  <a:lnTo>
                    <a:pt x="381000" y="68580"/>
                  </a:lnTo>
                  <a:lnTo>
                    <a:pt x="381000" y="19050"/>
                  </a:lnTo>
                  <a:lnTo>
                    <a:pt x="1831340" y="19050"/>
                  </a:lnTo>
                  <a:lnTo>
                    <a:pt x="1831340" y="68580"/>
                  </a:lnTo>
                  <a:lnTo>
                    <a:pt x="9146540" y="68580"/>
                  </a:lnTo>
                  <a:lnTo>
                    <a:pt x="9146540" y="19050"/>
                  </a:lnTo>
                  <a:lnTo>
                    <a:pt x="9146540" y="10160"/>
                  </a:lnTo>
                  <a:lnTo>
                    <a:pt x="9146540" y="0"/>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161" name="object 161"/>
            <p:cNvSpPr/>
            <p:nvPr/>
          </p:nvSpPr>
          <p:spPr>
            <a:xfrm>
              <a:off x="-1270" y="6733539"/>
              <a:ext cx="9146540" cy="68580"/>
            </a:xfrm>
            <a:custGeom>
              <a:avLst/>
              <a:gdLst/>
              <a:ahLst/>
              <a:cxnLst/>
              <a:rect l="l" t="t" r="r" b="b"/>
              <a:pathLst>
                <a:path w="9146540" h="68579">
                  <a:moveTo>
                    <a:pt x="9146540" y="0"/>
                  </a:moveTo>
                  <a:lnTo>
                    <a:pt x="0" y="0"/>
                  </a:lnTo>
                  <a:lnTo>
                    <a:pt x="0" y="35560"/>
                  </a:lnTo>
                  <a:lnTo>
                    <a:pt x="0" y="44450"/>
                  </a:lnTo>
                  <a:lnTo>
                    <a:pt x="0" y="68580"/>
                  </a:lnTo>
                  <a:lnTo>
                    <a:pt x="382270" y="68580"/>
                  </a:lnTo>
                  <a:lnTo>
                    <a:pt x="382270" y="44450"/>
                  </a:lnTo>
                  <a:lnTo>
                    <a:pt x="1830070" y="44450"/>
                  </a:lnTo>
                  <a:lnTo>
                    <a:pt x="1830070" y="68580"/>
                  </a:lnTo>
                  <a:lnTo>
                    <a:pt x="9146540" y="68580"/>
                  </a:lnTo>
                  <a:lnTo>
                    <a:pt x="9146540" y="44450"/>
                  </a:lnTo>
                  <a:lnTo>
                    <a:pt x="9146540" y="35560"/>
                  </a:lnTo>
                  <a:lnTo>
                    <a:pt x="9146540" y="0"/>
                  </a:lnTo>
                  <a:close/>
                </a:path>
              </a:pathLst>
            </a:custGeom>
            <a:solidFill>
              <a:srgbClr val="0063C8"/>
            </a:solidFill>
          </p:spPr>
          <p:txBody>
            <a:bodyPr wrap="square" lIns="0" tIns="0" rIns="0" bIns="0" rtlCol="0"/>
            <a:lstStyle/>
            <a:p>
              <a:pPr defTabSz="914400"/>
              <a:endParaRPr>
                <a:solidFill>
                  <a:prstClr val="black"/>
                </a:solidFill>
                <a:latin typeface="Calibri"/>
              </a:endParaRPr>
            </a:p>
          </p:txBody>
        </p:sp>
        <p:sp>
          <p:nvSpPr>
            <p:cNvPr id="162" name="object 162"/>
            <p:cNvSpPr/>
            <p:nvPr/>
          </p:nvSpPr>
          <p:spPr>
            <a:xfrm>
              <a:off x="0" y="6797039"/>
              <a:ext cx="9144000" cy="60960"/>
            </a:xfrm>
            <a:custGeom>
              <a:avLst/>
              <a:gdLst/>
              <a:ahLst/>
              <a:cxnLst/>
              <a:rect l="l" t="t" r="r" b="b"/>
              <a:pathLst>
                <a:path w="9144000" h="60959">
                  <a:moveTo>
                    <a:pt x="9144000" y="0"/>
                  </a:moveTo>
                  <a:lnTo>
                    <a:pt x="0" y="0"/>
                  </a:lnTo>
                  <a:lnTo>
                    <a:pt x="0" y="59690"/>
                  </a:lnTo>
                  <a:lnTo>
                    <a:pt x="0" y="60960"/>
                  </a:lnTo>
                  <a:lnTo>
                    <a:pt x="9144000" y="60960"/>
                  </a:lnTo>
                  <a:lnTo>
                    <a:pt x="9144000" y="59690"/>
                  </a:lnTo>
                  <a:lnTo>
                    <a:pt x="9144000" y="0"/>
                  </a:lnTo>
                  <a:close/>
                </a:path>
              </a:pathLst>
            </a:custGeom>
            <a:solidFill>
              <a:srgbClr val="0064C9"/>
            </a:solidFill>
          </p:spPr>
          <p:txBody>
            <a:bodyPr wrap="square" lIns="0" tIns="0" rIns="0" bIns="0" rtlCol="0"/>
            <a:lstStyle/>
            <a:p>
              <a:pPr defTabSz="914400"/>
              <a:endParaRPr>
                <a:solidFill>
                  <a:prstClr val="black"/>
                </a:solidFill>
                <a:latin typeface="Calibri"/>
              </a:endParaRPr>
            </a:p>
          </p:txBody>
        </p:sp>
      </p:grpSp>
      <p:grpSp>
        <p:nvGrpSpPr>
          <p:cNvPr id="163" name="object 163"/>
          <p:cNvGrpSpPr/>
          <p:nvPr/>
        </p:nvGrpSpPr>
        <p:grpSpPr>
          <a:xfrm>
            <a:off x="1903729" y="0"/>
            <a:ext cx="1450340" cy="712470"/>
            <a:chOff x="379729" y="0"/>
            <a:chExt cx="1450340" cy="712470"/>
          </a:xfrm>
        </p:grpSpPr>
        <p:sp>
          <p:nvSpPr>
            <p:cNvPr id="164" name="object 164"/>
            <p:cNvSpPr/>
            <p:nvPr/>
          </p:nvSpPr>
          <p:spPr>
            <a:xfrm>
              <a:off x="379730" y="0"/>
              <a:ext cx="1450340" cy="185420"/>
            </a:xfrm>
            <a:custGeom>
              <a:avLst/>
              <a:gdLst/>
              <a:ahLst/>
              <a:cxnLst/>
              <a:rect l="l" t="t" r="r" b="b"/>
              <a:pathLst>
                <a:path w="1450339" h="185420">
                  <a:moveTo>
                    <a:pt x="1450340" y="0"/>
                  </a:moveTo>
                  <a:lnTo>
                    <a:pt x="0" y="0"/>
                  </a:lnTo>
                  <a:lnTo>
                    <a:pt x="0" y="88900"/>
                  </a:lnTo>
                  <a:lnTo>
                    <a:pt x="0" y="96520"/>
                  </a:lnTo>
                  <a:lnTo>
                    <a:pt x="0" y="185420"/>
                  </a:lnTo>
                  <a:lnTo>
                    <a:pt x="1450340" y="185420"/>
                  </a:lnTo>
                  <a:lnTo>
                    <a:pt x="1450340" y="96520"/>
                  </a:lnTo>
                  <a:lnTo>
                    <a:pt x="1450340" y="88900"/>
                  </a:lnTo>
                  <a:lnTo>
                    <a:pt x="1450340" y="0"/>
                  </a:lnTo>
                  <a:close/>
                </a:path>
              </a:pathLst>
            </a:custGeom>
            <a:solidFill>
              <a:srgbClr val="003E7D">
                <a:alpha val="50000"/>
              </a:srgbClr>
            </a:solidFill>
          </p:spPr>
          <p:txBody>
            <a:bodyPr wrap="square" lIns="0" tIns="0" rIns="0" bIns="0" rtlCol="0"/>
            <a:lstStyle/>
            <a:p>
              <a:pPr defTabSz="914400"/>
              <a:endParaRPr>
                <a:solidFill>
                  <a:prstClr val="black"/>
                </a:solidFill>
                <a:latin typeface="Calibri"/>
              </a:endParaRPr>
            </a:p>
          </p:txBody>
        </p:sp>
        <p:sp>
          <p:nvSpPr>
            <p:cNvPr id="165" name="object 165"/>
            <p:cNvSpPr/>
            <p:nvPr/>
          </p:nvSpPr>
          <p:spPr>
            <a:xfrm>
              <a:off x="379729" y="17525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3E7E">
                <a:alpha val="50000"/>
              </a:srgbClr>
            </a:solidFill>
          </p:spPr>
          <p:txBody>
            <a:bodyPr wrap="square" lIns="0" tIns="0" rIns="0" bIns="0" rtlCol="0"/>
            <a:lstStyle/>
            <a:p>
              <a:pPr defTabSz="914400"/>
              <a:endParaRPr>
                <a:solidFill>
                  <a:prstClr val="black"/>
                </a:solidFill>
                <a:latin typeface="Calibri"/>
              </a:endParaRPr>
            </a:p>
          </p:txBody>
        </p:sp>
        <p:sp>
          <p:nvSpPr>
            <p:cNvPr id="166" name="object 166"/>
            <p:cNvSpPr/>
            <p:nvPr/>
          </p:nvSpPr>
          <p:spPr>
            <a:xfrm>
              <a:off x="379729" y="26288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3F7F">
                <a:alpha val="50000"/>
              </a:srgbClr>
            </a:solidFill>
          </p:spPr>
          <p:txBody>
            <a:bodyPr wrap="square" lIns="0" tIns="0" rIns="0" bIns="0" rtlCol="0"/>
            <a:lstStyle/>
            <a:p>
              <a:pPr defTabSz="914400"/>
              <a:endParaRPr>
                <a:solidFill>
                  <a:prstClr val="black"/>
                </a:solidFill>
                <a:latin typeface="Calibri"/>
              </a:endParaRPr>
            </a:p>
          </p:txBody>
        </p:sp>
        <p:sp>
          <p:nvSpPr>
            <p:cNvPr id="167" name="object 167"/>
            <p:cNvSpPr/>
            <p:nvPr/>
          </p:nvSpPr>
          <p:spPr>
            <a:xfrm>
              <a:off x="379729" y="3505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3F80">
                <a:alpha val="50000"/>
              </a:srgbClr>
            </a:solidFill>
          </p:spPr>
          <p:txBody>
            <a:bodyPr wrap="square" lIns="0" tIns="0" rIns="0" bIns="0" rtlCol="0"/>
            <a:lstStyle/>
            <a:p>
              <a:pPr defTabSz="914400"/>
              <a:endParaRPr>
                <a:solidFill>
                  <a:prstClr val="black"/>
                </a:solidFill>
                <a:latin typeface="Calibri"/>
              </a:endParaRPr>
            </a:p>
          </p:txBody>
        </p:sp>
        <p:sp>
          <p:nvSpPr>
            <p:cNvPr id="168" name="object 168"/>
            <p:cNvSpPr/>
            <p:nvPr/>
          </p:nvSpPr>
          <p:spPr>
            <a:xfrm>
              <a:off x="379729" y="439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4081">
                <a:alpha val="50000"/>
              </a:srgbClr>
            </a:solidFill>
          </p:spPr>
          <p:txBody>
            <a:bodyPr wrap="square" lIns="0" tIns="0" rIns="0" bIns="0" rtlCol="0"/>
            <a:lstStyle/>
            <a:p>
              <a:pPr defTabSz="914400"/>
              <a:endParaRPr>
                <a:solidFill>
                  <a:prstClr val="black"/>
                </a:solidFill>
                <a:latin typeface="Calibri"/>
              </a:endParaRPr>
            </a:p>
          </p:txBody>
        </p:sp>
        <p:sp>
          <p:nvSpPr>
            <p:cNvPr id="169" name="object 169"/>
            <p:cNvSpPr/>
            <p:nvPr/>
          </p:nvSpPr>
          <p:spPr>
            <a:xfrm>
              <a:off x="379729" y="52704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4082">
                <a:alpha val="50000"/>
              </a:srgbClr>
            </a:solidFill>
          </p:spPr>
          <p:txBody>
            <a:bodyPr wrap="square" lIns="0" tIns="0" rIns="0" bIns="0" rtlCol="0"/>
            <a:lstStyle/>
            <a:p>
              <a:pPr defTabSz="914400"/>
              <a:endParaRPr>
                <a:solidFill>
                  <a:prstClr val="black"/>
                </a:solidFill>
                <a:latin typeface="Calibri"/>
              </a:endParaRPr>
            </a:p>
          </p:txBody>
        </p:sp>
        <p:sp>
          <p:nvSpPr>
            <p:cNvPr id="170" name="object 170"/>
            <p:cNvSpPr/>
            <p:nvPr/>
          </p:nvSpPr>
          <p:spPr>
            <a:xfrm>
              <a:off x="379729" y="61467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4183">
                <a:alpha val="50000"/>
              </a:srgbClr>
            </a:solidFill>
          </p:spPr>
          <p:txBody>
            <a:bodyPr wrap="square" lIns="0" tIns="0" rIns="0" bIns="0" rtlCol="0"/>
            <a:lstStyle/>
            <a:p>
              <a:pPr defTabSz="914400"/>
              <a:endParaRPr>
                <a:solidFill>
                  <a:prstClr val="black"/>
                </a:solidFill>
                <a:latin typeface="Calibri"/>
              </a:endParaRPr>
            </a:p>
          </p:txBody>
        </p:sp>
      </p:grpSp>
      <p:grpSp>
        <p:nvGrpSpPr>
          <p:cNvPr id="171" name="object 171"/>
          <p:cNvGrpSpPr/>
          <p:nvPr/>
        </p:nvGrpSpPr>
        <p:grpSpPr>
          <a:xfrm>
            <a:off x="1903729" y="702309"/>
            <a:ext cx="1450340" cy="1050290"/>
            <a:chOff x="379729" y="702309"/>
            <a:chExt cx="1450340" cy="1050290"/>
          </a:xfrm>
        </p:grpSpPr>
        <p:sp>
          <p:nvSpPr>
            <p:cNvPr id="172" name="object 172"/>
            <p:cNvSpPr/>
            <p:nvPr/>
          </p:nvSpPr>
          <p:spPr>
            <a:xfrm>
              <a:off x="379730" y="702309"/>
              <a:ext cx="1450340" cy="96520"/>
            </a:xfrm>
            <a:custGeom>
              <a:avLst/>
              <a:gdLst/>
              <a:ahLst/>
              <a:cxnLst/>
              <a:rect l="l" t="t" r="r" b="b"/>
              <a:pathLst>
                <a:path w="1450339" h="96520">
                  <a:moveTo>
                    <a:pt x="1450340" y="0"/>
                  </a:moveTo>
                  <a:lnTo>
                    <a:pt x="0" y="0"/>
                  </a:lnTo>
                  <a:lnTo>
                    <a:pt x="0" y="58420"/>
                  </a:lnTo>
                  <a:lnTo>
                    <a:pt x="0" y="96520"/>
                  </a:lnTo>
                  <a:lnTo>
                    <a:pt x="429260" y="96520"/>
                  </a:lnTo>
                  <a:lnTo>
                    <a:pt x="429260" y="58420"/>
                  </a:lnTo>
                  <a:lnTo>
                    <a:pt x="1450340" y="58420"/>
                  </a:lnTo>
                  <a:lnTo>
                    <a:pt x="1450340" y="0"/>
                  </a:lnTo>
                  <a:close/>
                </a:path>
              </a:pathLst>
            </a:custGeom>
            <a:solidFill>
              <a:srgbClr val="004184">
                <a:alpha val="50000"/>
              </a:srgbClr>
            </a:solidFill>
          </p:spPr>
          <p:txBody>
            <a:bodyPr wrap="square" lIns="0" tIns="0" rIns="0" bIns="0" rtlCol="0"/>
            <a:lstStyle/>
            <a:p>
              <a:pPr defTabSz="914400"/>
              <a:endParaRPr>
                <a:solidFill>
                  <a:prstClr val="black"/>
                </a:solidFill>
                <a:latin typeface="Calibri"/>
              </a:endParaRPr>
            </a:p>
          </p:txBody>
        </p:sp>
        <p:sp>
          <p:nvSpPr>
            <p:cNvPr id="173" name="object 173"/>
            <p:cNvSpPr/>
            <p:nvPr/>
          </p:nvSpPr>
          <p:spPr>
            <a:xfrm>
              <a:off x="379729" y="789939"/>
              <a:ext cx="381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285">
                <a:alpha val="50000"/>
              </a:srgbClr>
            </a:solidFill>
          </p:spPr>
          <p:txBody>
            <a:bodyPr wrap="square" lIns="0" tIns="0" rIns="0" bIns="0" rtlCol="0"/>
            <a:lstStyle/>
            <a:p>
              <a:pPr defTabSz="914400"/>
              <a:endParaRPr>
                <a:solidFill>
                  <a:prstClr val="black"/>
                </a:solidFill>
                <a:latin typeface="Calibri"/>
              </a:endParaRPr>
            </a:p>
          </p:txBody>
        </p:sp>
        <p:sp>
          <p:nvSpPr>
            <p:cNvPr id="174" name="object 174"/>
            <p:cNvSpPr/>
            <p:nvPr/>
          </p:nvSpPr>
          <p:spPr>
            <a:xfrm>
              <a:off x="379729" y="878839"/>
              <a:ext cx="381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286">
                <a:alpha val="50000"/>
              </a:srgbClr>
            </a:solidFill>
          </p:spPr>
          <p:txBody>
            <a:bodyPr wrap="square" lIns="0" tIns="0" rIns="0" bIns="0" rtlCol="0"/>
            <a:lstStyle/>
            <a:p>
              <a:pPr defTabSz="914400"/>
              <a:endParaRPr>
                <a:solidFill>
                  <a:prstClr val="black"/>
                </a:solidFill>
                <a:latin typeface="Calibri"/>
              </a:endParaRPr>
            </a:p>
          </p:txBody>
        </p:sp>
        <p:sp>
          <p:nvSpPr>
            <p:cNvPr id="175" name="object 175"/>
            <p:cNvSpPr/>
            <p:nvPr/>
          </p:nvSpPr>
          <p:spPr>
            <a:xfrm>
              <a:off x="379729" y="966469"/>
              <a:ext cx="381000" cy="96520"/>
            </a:xfrm>
            <a:custGeom>
              <a:avLst/>
              <a:gdLst/>
              <a:ahLst/>
              <a:cxnLst/>
              <a:rect l="l" t="t" r="r" b="b"/>
              <a:pathLst>
                <a:path w="381000" h="96519">
                  <a:moveTo>
                    <a:pt x="0" y="96519"/>
                  </a:moveTo>
                  <a:lnTo>
                    <a:pt x="381000" y="96519"/>
                  </a:lnTo>
                  <a:lnTo>
                    <a:pt x="381000" y="0"/>
                  </a:lnTo>
                  <a:lnTo>
                    <a:pt x="0" y="0"/>
                  </a:lnTo>
                  <a:lnTo>
                    <a:pt x="0" y="96519"/>
                  </a:lnTo>
                  <a:close/>
                </a:path>
              </a:pathLst>
            </a:custGeom>
            <a:solidFill>
              <a:srgbClr val="004387">
                <a:alpha val="50000"/>
              </a:srgbClr>
            </a:solidFill>
          </p:spPr>
          <p:txBody>
            <a:bodyPr wrap="square" lIns="0" tIns="0" rIns="0" bIns="0" rtlCol="0"/>
            <a:lstStyle/>
            <a:p>
              <a:pPr defTabSz="914400"/>
              <a:endParaRPr>
                <a:solidFill>
                  <a:prstClr val="black"/>
                </a:solidFill>
                <a:latin typeface="Calibri"/>
              </a:endParaRPr>
            </a:p>
          </p:txBody>
        </p:sp>
        <p:sp>
          <p:nvSpPr>
            <p:cNvPr id="176" name="object 176"/>
            <p:cNvSpPr/>
            <p:nvPr/>
          </p:nvSpPr>
          <p:spPr>
            <a:xfrm>
              <a:off x="379729" y="1054100"/>
              <a:ext cx="381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388">
                <a:alpha val="50000"/>
              </a:srgbClr>
            </a:solidFill>
          </p:spPr>
          <p:txBody>
            <a:bodyPr wrap="square" lIns="0" tIns="0" rIns="0" bIns="0" rtlCol="0"/>
            <a:lstStyle/>
            <a:p>
              <a:pPr defTabSz="914400"/>
              <a:endParaRPr>
                <a:solidFill>
                  <a:prstClr val="black"/>
                </a:solidFill>
                <a:latin typeface="Calibri"/>
              </a:endParaRPr>
            </a:p>
          </p:txBody>
        </p:sp>
        <p:sp>
          <p:nvSpPr>
            <p:cNvPr id="177" name="object 177"/>
            <p:cNvSpPr/>
            <p:nvPr/>
          </p:nvSpPr>
          <p:spPr>
            <a:xfrm>
              <a:off x="379729" y="1141729"/>
              <a:ext cx="381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489">
                <a:alpha val="50000"/>
              </a:srgbClr>
            </a:solidFill>
          </p:spPr>
          <p:txBody>
            <a:bodyPr wrap="square" lIns="0" tIns="0" rIns="0" bIns="0" rtlCol="0"/>
            <a:lstStyle/>
            <a:p>
              <a:pPr defTabSz="914400"/>
              <a:endParaRPr>
                <a:solidFill>
                  <a:prstClr val="black"/>
                </a:solidFill>
                <a:latin typeface="Calibri"/>
              </a:endParaRPr>
            </a:p>
          </p:txBody>
        </p:sp>
        <p:sp>
          <p:nvSpPr>
            <p:cNvPr id="178" name="object 178"/>
            <p:cNvSpPr/>
            <p:nvPr/>
          </p:nvSpPr>
          <p:spPr>
            <a:xfrm>
              <a:off x="379729" y="1230629"/>
              <a:ext cx="381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48A">
                <a:alpha val="50000"/>
              </a:srgbClr>
            </a:solidFill>
          </p:spPr>
          <p:txBody>
            <a:bodyPr wrap="square" lIns="0" tIns="0" rIns="0" bIns="0" rtlCol="0"/>
            <a:lstStyle/>
            <a:p>
              <a:pPr defTabSz="914400"/>
              <a:endParaRPr>
                <a:solidFill>
                  <a:prstClr val="black"/>
                </a:solidFill>
                <a:latin typeface="Calibri"/>
              </a:endParaRPr>
            </a:p>
          </p:txBody>
        </p:sp>
        <p:sp>
          <p:nvSpPr>
            <p:cNvPr id="179" name="object 179"/>
            <p:cNvSpPr/>
            <p:nvPr/>
          </p:nvSpPr>
          <p:spPr>
            <a:xfrm>
              <a:off x="379729" y="1318259"/>
              <a:ext cx="381000" cy="96520"/>
            </a:xfrm>
            <a:custGeom>
              <a:avLst/>
              <a:gdLst/>
              <a:ahLst/>
              <a:cxnLst/>
              <a:rect l="l" t="t" r="r" b="b"/>
              <a:pathLst>
                <a:path w="381000" h="96519">
                  <a:moveTo>
                    <a:pt x="0" y="96519"/>
                  </a:moveTo>
                  <a:lnTo>
                    <a:pt x="381000" y="96519"/>
                  </a:lnTo>
                  <a:lnTo>
                    <a:pt x="381000" y="0"/>
                  </a:lnTo>
                  <a:lnTo>
                    <a:pt x="0" y="0"/>
                  </a:lnTo>
                  <a:lnTo>
                    <a:pt x="0" y="96519"/>
                  </a:lnTo>
                  <a:close/>
                </a:path>
              </a:pathLst>
            </a:custGeom>
            <a:solidFill>
              <a:srgbClr val="00458B">
                <a:alpha val="50000"/>
              </a:srgbClr>
            </a:solidFill>
          </p:spPr>
          <p:txBody>
            <a:bodyPr wrap="square" lIns="0" tIns="0" rIns="0" bIns="0" rtlCol="0"/>
            <a:lstStyle/>
            <a:p>
              <a:pPr defTabSz="914400"/>
              <a:endParaRPr>
                <a:solidFill>
                  <a:prstClr val="black"/>
                </a:solidFill>
                <a:latin typeface="Calibri"/>
              </a:endParaRPr>
            </a:p>
          </p:txBody>
        </p:sp>
        <p:sp>
          <p:nvSpPr>
            <p:cNvPr id="180" name="object 180"/>
            <p:cNvSpPr/>
            <p:nvPr/>
          </p:nvSpPr>
          <p:spPr>
            <a:xfrm>
              <a:off x="379729" y="1405890"/>
              <a:ext cx="381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58C">
                <a:alpha val="50000"/>
              </a:srgbClr>
            </a:solidFill>
          </p:spPr>
          <p:txBody>
            <a:bodyPr wrap="square" lIns="0" tIns="0" rIns="0" bIns="0" rtlCol="0"/>
            <a:lstStyle/>
            <a:p>
              <a:pPr defTabSz="914400"/>
              <a:endParaRPr>
                <a:solidFill>
                  <a:prstClr val="black"/>
                </a:solidFill>
                <a:latin typeface="Calibri"/>
              </a:endParaRPr>
            </a:p>
          </p:txBody>
        </p:sp>
        <p:sp>
          <p:nvSpPr>
            <p:cNvPr id="181" name="object 181"/>
            <p:cNvSpPr/>
            <p:nvPr/>
          </p:nvSpPr>
          <p:spPr>
            <a:xfrm>
              <a:off x="379730" y="1493519"/>
              <a:ext cx="1450340" cy="96520"/>
            </a:xfrm>
            <a:custGeom>
              <a:avLst/>
              <a:gdLst/>
              <a:ahLst/>
              <a:cxnLst/>
              <a:rect l="l" t="t" r="r" b="b"/>
              <a:pathLst>
                <a:path w="1450339" h="96519">
                  <a:moveTo>
                    <a:pt x="1450340" y="30480"/>
                  </a:moveTo>
                  <a:lnTo>
                    <a:pt x="429260" y="30480"/>
                  </a:lnTo>
                  <a:lnTo>
                    <a:pt x="429260" y="0"/>
                  </a:lnTo>
                  <a:lnTo>
                    <a:pt x="0" y="0"/>
                  </a:lnTo>
                  <a:lnTo>
                    <a:pt x="0" y="30480"/>
                  </a:lnTo>
                  <a:lnTo>
                    <a:pt x="0" y="96520"/>
                  </a:lnTo>
                  <a:lnTo>
                    <a:pt x="1450340" y="96520"/>
                  </a:lnTo>
                  <a:lnTo>
                    <a:pt x="1450340" y="30480"/>
                  </a:lnTo>
                  <a:close/>
                </a:path>
              </a:pathLst>
            </a:custGeom>
            <a:solidFill>
              <a:srgbClr val="00468D">
                <a:alpha val="50000"/>
              </a:srgbClr>
            </a:solidFill>
          </p:spPr>
          <p:txBody>
            <a:bodyPr wrap="square" lIns="0" tIns="0" rIns="0" bIns="0" rtlCol="0"/>
            <a:lstStyle/>
            <a:p>
              <a:pPr defTabSz="914400"/>
              <a:endParaRPr>
                <a:solidFill>
                  <a:prstClr val="black"/>
                </a:solidFill>
                <a:latin typeface="Calibri"/>
              </a:endParaRPr>
            </a:p>
          </p:txBody>
        </p:sp>
        <p:sp>
          <p:nvSpPr>
            <p:cNvPr id="182" name="object 182"/>
            <p:cNvSpPr/>
            <p:nvPr/>
          </p:nvSpPr>
          <p:spPr>
            <a:xfrm>
              <a:off x="379729" y="1582420"/>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68E">
                <a:alpha val="50000"/>
              </a:srgbClr>
            </a:solidFill>
          </p:spPr>
          <p:txBody>
            <a:bodyPr wrap="square" lIns="0" tIns="0" rIns="0" bIns="0" rtlCol="0"/>
            <a:lstStyle/>
            <a:p>
              <a:pPr defTabSz="914400"/>
              <a:endParaRPr>
                <a:solidFill>
                  <a:prstClr val="black"/>
                </a:solidFill>
                <a:latin typeface="Calibri"/>
              </a:endParaRPr>
            </a:p>
          </p:txBody>
        </p:sp>
        <p:sp>
          <p:nvSpPr>
            <p:cNvPr id="183" name="object 183"/>
            <p:cNvSpPr/>
            <p:nvPr/>
          </p:nvSpPr>
          <p:spPr>
            <a:xfrm>
              <a:off x="379729" y="1670049"/>
              <a:ext cx="1450340" cy="82550"/>
            </a:xfrm>
            <a:custGeom>
              <a:avLst/>
              <a:gdLst/>
              <a:ahLst/>
              <a:cxnLst/>
              <a:rect l="l" t="t" r="r" b="b"/>
              <a:pathLst>
                <a:path w="1450339" h="82550">
                  <a:moveTo>
                    <a:pt x="0" y="82550"/>
                  </a:moveTo>
                  <a:lnTo>
                    <a:pt x="1450339" y="82550"/>
                  </a:lnTo>
                  <a:lnTo>
                    <a:pt x="1450339" y="0"/>
                  </a:lnTo>
                  <a:lnTo>
                    <a:pt x="0" y="0"/>
                  </a:lnTo>
                  <a:lnTo>
                    <a:pt x="0" y="82550"/>
                  </a:lnTo>
                  <a:close/>
                </a:path>
              </a:pathLst>
            </a:custGeom>
            <a:solidFill>
              <a:srgbClr val="00478F">
                <a:alpha val="50000"/>
              </a:srgbClr>
            </a:solidFill>
          </p:spPr>
          <p:txBody>
            <a:bodyPr wrap="square" lIns="0" tIns="0" rIns="0" bIns="0" rtlCol="0"/>
            <a:lstStyle/>
            <a:p>
              <a:pPr defTabSz="914400"/>
              <a:endParaRPr>
                <a:solidFill>
                  <a:prstClr val="black"/>
                </a:solidFill>
                <a:latin typeface="Calibri"/>
              </a:endParaRPr>
            </a:p>
          </p:txBody>
        </p:sp>
      </p:grpSp>
      <p:grpSp>
        <p:nvGrpSpPr>
          <p:cNvPr id="184" name="object 184"/>
          <p:cNvGrpSpPr/>
          <p:nvPr/>
        </p:nvGrpSpPr>
        <p:grpSpPr>
          <a:xfrm>
            <a:off x="1676400" y="1752600"/>
            <a:ext cx="4724400" cy="5104130"/>
            <a:chOff x="152400" y="1752600"/>
            <a:chExt cx="4724400" cy="5104130"/>
          </a:xfrm>
        </p:grpSpPr>
        <p:sp>
          <p:nvSpPr>
            <p:cNvPr id="185" name="object 185"/>
            <p:cNvSpPr/>
            <p:nvPr/>
          </p:nvSpPr>
          <p:spPr>
            <a:xfrm>
              <a:off x="379729" y="1905000"/>
              <a:ext cx="1450340" cy="36830"/>
            </a:xfrm>
            <a:custGeom>
              <a:avLst/>
              <a:gdLst/>
              <a:ahLst/>
              <a:cxnLst/>
              <a:rect l="l" t="t" r="r" b="b"/>
              <a:pathLst>
                <a:path w="1450339" h="36830">
                  <a:moveTo>
                    <a:pt x="0" y="36829"/>
                  </a:moveTo>
                  <a:lnTo>
                    <a:pt x="1450339" y="36829"/>
                  </a:lnTo>
                  <a:lnTo>
                    <a:pt x="1450339" y="0"/>
                  </a:lnTo>
                  <a:lnTo>
                    <a:pt x="0" y="0"/>
                  </a:lnTo>
                  <a:lnTo>
                    <a:pt x="0" y="36829"/>
                  </a:lnTo>
                  <a:close/>
                </a:path>
              </a:pathLst>
            </a:custGeom>
            <a:solidFill>
              <a:srgbClr val="004891">
                <a:alpha val="50000"/>
              </a:srgbClr>
            </a:solidFill>
          </p:spPr>
          <p:txBody>
            <a:bodyPr wrap="square" lIns="0" tIns="0" rIns="0" bIns="0" rtlCol="0"/>
            <a:lstStyle/>
            <a:p>
              <a:pPr defTabSz="914400"/>
              <a:endParaRPr>
                <a:solidFill>
                  <a:prstClr val="black"/>
                </a:solidFill>
                <a:latin typeface="Calibri"/>
              </a:endParaRPr>
            </a:p>
          </p:txBody>
        </p:sp>
        <p:sp>
          <p:nvSpPr>
            <p:cNvPr id="186" name="object 186"/>
            <p:cNvSpPr/>
            <p:nvPr/>
          </p:nvSpPr>
          <p:spPr>
            <a:xfrm>
              <a:off x="379729" y="1932939"/>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892">
                <a:alpha val="50000"/>
              </a:srgbClr>
            </a:solidFill>
          </p:spPr>
          <p:txBody>
            <a:bodyPr wrap="square" lIns="0" tIns="0" rIns="0" bIns="0" rtlCol="0"/>
            <a:lstStyle/>
            <a:p>
              <a:pPr defTabSz="914400"/>
              <a:endParaRPr>
                <a:solidFill>
                  <a:prstClr val="black"/>
                </a:solidFill>
                <a:latin typeface="Calibri"/>
              </a:endParaRPr>
            </a:p>
          </p:txBody>
        </p:sp>
        <p:sp>
          <p:nvSpPr>
            <p:cNvPr id="187" name="object 187"/>
            <p:cNvSpPr/>
            <p:nvPr/>
          </p:nvSpPr>
          <p:spPr>
            <a:xfrm>
              <a:off x="379729" y="202184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993">
                <a:alpha val="50000"/>
              </a:srgbClr>
            </a:solidFill>
          </p:spPr>
          <p:txBody>
            <a:bodyPr wrap="square" lIns="0" tIns="0" rIns="0" bIns="0" rtlCol="0"/>
            <a:lstStyle/>
            <a:p>
              <a:pPr defTabSz="914400"/>
              <a:endParaRPr>
                <a:solidFill>
                  <a:prstClr val="black"/>
                </a:solidFill>
                <a:latin typeface="Calibri"/>
              </a:endParaRPr>
            </a:p>
          </p:txBody>
        </p:sp>
        <p:sp>
          <p:nvSpPr>
            <p:cNvPr id="188" name="object 188"/>
            <p:cNvSpPr/>
            <p:nvPr/>
          </p:nvSpPr>
          <p:spPr>
            <a:xfrm>
              <a:off x="379729" y="2109470"/>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994">
                <a:alpha val="50000"/>
              </a:srgbClr>
            </a:solidFill>
          </p:spPr>
          <p:txBody>
            <a:bodyPr wrap="square" lIns="0" tIns="0" rIns="0" bIns="0" rtlCol="0"/>
            <a:lstStyle/>
            <a:p>
              <a:pPr defTabSz="914400"/>
              <a:endParaRPr>
                <a:solidFill>
                  <a:prstClr val="black"/>
                </a:solidFill>
                <a:latin typeface="Calibri"/>
              </a:endParaRPr>
            </a:p>
          </p:txBody>
        </p:sp>
        <p:sp>
          <p:nvSpPr>
            <p:cNvPr id="189" name="object 189"/>
            <p:cNvSpPr/>
            <p:nvPr/>
          </p:nvSpPr>
          <p:spPr>
            <a:xfrm>
              <a:off x="379729" y="219710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A95">
                <a:alpha val="50000"/>
              </a:srgbClr>
            </a:solidFill>
          </p:spPr>
          <p:txBody>
            <a:bodyPr wrap="square" lIns="0" tIns="0" rIns="0" bIns="0" rtlCol="0"/>
            <a:lstStyle/>
            <a:p>
              <a:pPr defTabSz="914400"/>
              <a:endParaRPr>
                <a:solidFill>
                  <a:prstClr val="black"/>
                </a:solidFill>
                <a:latin typeface="Calibri"/>
              </a:endParaRPr>
            </a:p>
          </p:txBody>
        </p:sp>
        <p:sp>
          <p:nvSpPr>
            <p:cNvPr id="190" name="object 190"/>
            <p:cNvSpPr/>
            <p:nvPr/>
          </p:nvSpPr>
          <p:spPr>
            <a:xfrm>
              <a:off x="379729" y="228473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A96">
                <a:alpha val="50000"/>
              </a:srgbClr>
            </a:solidFill>
          </p:spPr>
          <p:txBody>
            <a:bodyPr wrap="square" lIns="0" tIns="0" rIns="0" bIns="0" rtlCol="0"/>
            <a:lstStyle/>
            <a:p>
              <a:pPr defTabSz="914400"/>
              <a:endParaRPr>
                <a:solidFill>
                  <a:prstClr val="black"/>
                </a:solidFill>
                <a:latin typeface="Calibri"/>
              </a:endParaRPr>
            </a:p>
          </p:txBody>
        </p:sp>
        <p:sp>
          <p:nvSpPr>
            <p:cNvPr id="191" name="object 191"/>
            <p:cNvSpPr/>
            <p:nvPr/>
          </p:nvSpPr>
          <p:spPr>
            <a:xfrm>
              <a:off x="379729" y="237363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B97">
                <a:alpha val="50000"/>
              </a:srgbClr>
            </a:solidFill>
          </p:spPr>
          <p:txBody>
            <a:bodyPr wrap="square" lIns="0" tIns="0" rIns="0" bIns="0" rtlCol="0"/>
            <a:lstStyle/>
            <a:p>
              <a:pPr defTabSz="914400"/>
              <a:endParaRPr>
                <a:solidFill>
                  <a:prstClr val="black"/>
                </a:solidFill>
                <a:latin typeface="Calibri"/>
              </a:endParaRPr>
            </a:p>
          </p:txBody>
        </p:sp>
        <p:sp>
          <p:nvSpPr>
            <p:cNvPr id="192" name="object 192"/>
            <p:cNvSpPr/>
            <p:nvPr/>
          </p:nvSpPr>
          <p:spPr>
            <a:xfrm>
              <a:off x="379729" y="2461259"/>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B99">
                <a:alpha val="50000"/>
              </a:srgbClr>
            </a:solidFill>
          </p:spPr>
          <p:txBody>
            <a:bodyPr wrap="square" lIns="0" tIns="0" rIns="0" bIns="0" rtlCol="0"/>
            <a:lstStyle/>
            <a:p>
              <a:pPr defTabSz="914400"/>
              <a:endParaRPr>
                <a:solidFill>
                  <a:prstClr val="black"/>
                </a:solidFill>
                <a:latin typeface="Calibri"/>
              </a:endParaRPr>
            </a:p>
          </p:txBody>
        </p:sp>
        <p:sp>
          <p:nvSpPr>
            <p:cNvPr id="193" name="object 193"/>
            <p:cNvSpPr/>
            <p:nvPr/>
          </p:nvSpPr>
          <p:spPr>
            <a:xfrm>
              <a:off x="379729" y="254889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C99">
                <a:alpha val="50000"/>
              </a:srgbClr>
            </a:solidFill>
          </p:spPr>
          <p:txBody>
            <a:bodyPr wrap="square" lIns="0" tIns="0" rIns="0" bIns="0" rtlCol="0"/>
            <a:lstStyle/>
            <a:p>
              <a:pPr defTabSz="914400"/>
              <a:endParaRPr>
                <a:solidFill>
                  <a:prstClr val="black"/>
                </a:solidFill>
                <a:latin typeface="Calibri"/>
              </a:endParaRPr>
            </a:p>
          </p:txBody>
        </p:sp>
        <p:sp>
          <p:nvSpPr>
            <p:cNvPr id="194" name="object 194"/>
            <p:cNvSpPr/>
            <p:nvPr/>
          </p:nvSpPr>
          <p:spPr>
            <a:xfrm>
              <a:off x="379729" y="2636519"/>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C9A">
                <a:alpha val="50000"/>
              </a:srgbClr>
            </a:solidFill>
          </p:spPr>
          <p:txBody>
            <a:bodyPr wrap="square" lIns="0" tIns="0" rIns="0" bIns="0" rtlCol="0"/>
            <a:lstStyle/>
            <a:p>
              <a:pPr defTabSz="914400"/>
              <a:endParaRPr>
                <a:solidFill>
                  <a:prstClr val="black"/>
                </a:solidFill>
                <a:latin typeface="Calibri"/>
              </a:endParaRPr>
            </a:p>
          </p:txBody>
        </p:sp>
        <p:sp>
          <p:nvSpPr>
            <p:cNvPr id="195" name="object 195"/>
            <p:cNvSpPr/>
            <p:nvPr/>
          </p:nvSpPr>
          <p:spPr>
            <a:xfrm>
              <a:off x="379729" y="2725419"/>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D9B">
                <a:alpha val="50000"/>
              </a:srgbClr>
            </a:solidFill>
          </p:spPr>
          <p:txBody>
            <a:bodyPr wrap="square" lIns="0" tIns="0" rIns="0" bIns="0" rtlCol="0"/>
            <a:lstStyle/>
            <a:p>
              <a:pPr defTabSz="914400"/>
              <a:endParaRPr>
                <a:solidFill>
                  <a:prstClr val="black"/>
                </a:solidFill>
                <a:latin typeface="Calibri"/>
              </a:endParaRPr>
            </a:p>
          </p:txBody>
        </p:sp>
        <p:sp>
          <p:nvSpPr>
            <p:cNvPr id="196" name="object 196"/>
            <p:cNvSpPr/>
            <p:nvPr/>
          </p:nvSpPr>
          <p:spPr>
            <a:xfrm>
              <a:off x="379729" y="281305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D9C">
                <a:alpha val="50000"/>
              </a:srgbClr>
            </a:solidFill>
          </p:spPr>
          <p:txBody>
            <a:bodyPr wrap="square" lIns="0" tIns="0" rIns="0" bIns="0" rtlCol="0"/>
            <a:lstStyle/>
            <a:p>
              <a:pPr defTabSz="914400"/>
              <a:endParaRPr>
                <a:solidFill>
                  <a:prstClr val="black"/>
                </a:solidFill>
                <a:latin typeface="Calibri"/>
              </a:endParaRPr>
            </a:p>
          </p:txBody>
        </p:sp>
        <p:sp>
          <p:nvSpPr>
            <p:cNvPr id="197" name="object 197"/>
            <p:cNvSpPr/>
            <p:nvPr/>
          </p:nvSpPr>
          <p:spPr>
            <a:xfrm>
              <a:off x="379729" y="290068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E9D">
                <a:alpha val="50000"/>
              </a:srgbClr>
            </a:solidFill>
          </p:spPr>
          <p:txBody>
            <a:bodyPr wrap="square" lIns="0" tIns="0" rIns="0" bIns="0" rtlCol="0"/>
            <a:lstStyle/>
            <a:p>
              <a:pPr defTabSz="914400"/>
              <a:endParaRPr>
                <a:solidFill>
                  <a:prstClr val="black"/>
                </a:solidFill>
                <a:latin typeface="Calibri"/>
              </a:endParaRPr>
            </a:p>
          </p:txBody>
        </p:sp>
        <p:sp>
          <p:nvSpPr>
            <p:cNvPr id="198" name="object 198"/>
            <p:cNvSpPr/>
            <p:nvPr/>
          </p:nvSpPr>
          <p:spPr>
            <a:xfrm>
              <a:off x="379729" y="2988310"/>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E9E">
                <a:alpha val="50000"/>
              </a:srgbClr>
            </a:solidFill>
          </p:spPr>
          <p:txBody>
            <a:bodyPr wrap="square" lIns="0" tIns="0" rIns="0" bIns="0" rtlCol="0"/>
            <a:lstStyle/>
            <a:p>
              <a:pPr defTabSz="914400"/>
              <a:endParaRPr>
                <a:solidFill>
                  <a:prstClr val="black"/>
                </a:solidFill>
                <a:latin typeface="Calibri"/>
              </a:endParaRPr>
            </a:p>
          </p:txBody>
        </p:sp>
        <p:sp>
          <p:nvSpPr>
            <p:cNvPr id="199" name="object 199"/>
            <p:cNvSpPr/>
            <p:nvPr/>
          </p:nvSpPr>
          <p:spPr>
            <a:xfrm>
              <a:off x="379729" y="3075939"/>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F9F">
                <a:alpha val="50000"/>
              </a:srgbClr>
            </a:solidFill>
          </p:spPr>
          <p:txBody>
            <a:bodyPr wrap="square" lIns="0" tIns="0" rIns="0" bIns="0" rtlCol="0"/>
            <a:lstStyle/>
            <a:p>
              <a:pPr defTabSz="914400"/>
              <a:endParaRPr>
                <a:solidFill>
                  <a:prstClr val="black"/>
                </a:solidFill>
                <a:latin typeface="Calibri"/>
              </a:endParaRPr>
            </a:p>
          </p:txBody>
        </p:sp>
        <p:sp>
          <p:nvSpPr>
            <p:cNvPr id="200" name="object 200"/>
            <p:cNvSpPr/>
            <p:nvPr/>
          </p:nvSpPr>
          <p:spPr>
            <a:xfrm>
              <a:off x="379729" y="316483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4FA0">
                <a:alpha val="50000"/>
              </a:srgbClr>
            </a:solidFill>
          </p:spPr>
          <p:txBody>
            <a:bodyPr wrap="square" lIns="0" tIns="0" rIns="0" bIns="0" rtlCol="0"/>
            <a:lstStyle/>
            <a:p>
              <a:pPr defTabSz="914400"/>
              <a:endParaRPr>
                <a:solidFill>
                  <a:prstClr val="black"/>
                </a:solidFill>
                <a:latin typeface="Calibri"/>
              </a:endParaRPr>
            </a:p>
          </p:txBody>
        </p:sp>
        <p:sp>
          <p:nvSpPr>
            <p:cNvPr id="201" name="object 201"/>
            <p:cNvSpPr/>
            <p:nvPr/>
          </p:nvSpPr>
          <p:spPr>
            <a:xfrm>
              <a:off x="379729" y="325246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0A1">
                <a:alpha val="50000"/>
              </a:srgbClr>
            </a:solidFill>
          </p:spPr>
          <p:txBody>
            <a:bodyPr wrap="square" lIns="0" tIns="0" rIns="0" bIns="0" rtlCol="0"/>
            <a:lstStyle/>
            <a:p>
              <a:pPr defTabSz="914400"/>
              <a:endParaRPr>
                <a:solidFill>
                  <a:prstClr val="black"/>
                </a:solidFill>
                <a:latin typeface="Calibri"/>
              </a:endParaRPr>
            </a:p>
          </p:txBody>
        </p:sp>
        <p:sp>
          <p:nvSpPr>
            <p:cNvPr id="202" name="object 202"/>
            <p:cNvSpPr/>
            <p:nvPr/>
          </p:nvSpPr>
          <p:spPr>
            <a:xfrm>
              <a:off x="379729" y="334010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0A2">
                <a:alpha val="50000"/>
              </a:srgbClr>
            </a:solidFill>
          </p:spPr>
          <p:txBody>
            <a:bodyPr wrap="square" lIns="0" tIns="0" rIns="0" bIns="0" rtlCol="0"/>
            <a:lstStyle/>
            <a:p>
              <a:pPr defTabSz="914400"/>
              <a:endParaRPr>
                <a:solidFill>
                  <a:prstClr val="black"/>
                </a:solidFill>
                <a:latin typeface="Calibri"/>
              </a:endParaRPr>
            </a:p>
          </p:txBody>
        </p:sp>
        <p:sp>
          <p:nvSpPr>
            <p:cNvPr id="203" name="object 203"/>
            <p:cNvSpPr/>
            <p:nvPr/>
          </p:nvSpPr>
          <p:spPr>
            <a:xfrm>
              <a:off x="379729" y="34277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1A3">
                <a:alpha val="50000"/>
              </a:srgbClr>
            </a:solidFill>
          </p:spPr>
          <p:txBody>
            <a:bodyPr wrap="square" lIns="0" tIns="0" rIns="0" bIns="0" rtlCol="0"/>
            <a:lstStyle/>
            <a:p>
              <a:pPr defTabSz="914400"/>
              <a:endParaRPr>
                <a:solidFill>
                  <a:prstClr val="black"/>
                </a:solidFill>
                <a:latin typeface="Calibri"/>
              </a:endParaRPr>
            </a:p>
          </p:txBody>
        </p:sp>
        <p:sp>
          <p:nvSpPr>
            <p:cNvPr id="204" name="object 204"/>
            <p:cNvSpPr/>
            <p:nvPr/>
          </p:nvSpPr>
          <p:spPr>
            <a:xfrm>
              <a:off x="379729" y="35166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1A4">
                <a:alpha val="50000"/>
              </a:srgbClr>
            </a:solidFill>
          </p:spPr>
          <p:txBody>
            <a:bodyPr wrap="square" lIns="0" tIns="0" rIns="0" bIns="0" rtlCol="0"/>
            <a:lstStyle/>
            <a:p>
              <a:pPr defTabSz="914400"/>
              <a:endParaRPr>
                <a:solidFill>
                  <a:prstClr val="black"/>
                </a:solidFill>
                <a:latin typeface="Calibri"/>
              </a:endParaRPr>
            </a:p>
          </p:txBody>
        </p:sp>
        <p:sp>
          <p:nvSpPr>
            <p:cNvPr id="205" name="object 205"/>
            <p:cNvSpPr/>
            <p:nvPr/>
          </p:nvSpPr>
          <p:spPr>
            <a:xfrm>
              <a:off x="379729" y="360426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2A5">
                <a:alpha val="50000"/>
              </a:srgbClr>
            </a:solidFill>
          </p:spPr>
          <p:txBody>
            <a:bodyPr wrap="square" lIns="0" tIns="0" rIns="0" bIns="0" rtlCol="0"/>
            <a:lstStyle/>
            <a:p>
              <a:pPr defTabSz="914400"/>
              <a:endParaRPr>
                <a:solidFill>
                  <a:prstClr val="black"/>
                </a:solidFill>
                <a:latin typeface="Calibri"/>
              </a:endParaRPr>
            </a:p>
          </p:txBody>
        </p:sp>
        <p:sp>
          <p:nvSpPr>
            <p:cNvPr id="206" name="object 206"/>
            <p:cNvSpPr/>
            <p:nvPr/>
          </p:nvSpPr>
          <p:spPr>
            <a:xfrm>
              <a:off x="379729" y="369188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2A6">
                <a:alpha val="50000"/>
              </a:srgbClr>
            </a:solidFill>
          </p:spPr>
          <p:txBody>
            <a:bodyPr wrap="square" lIns="0" tIns="0" rIns="0" bIns="0" rtlCol="0"/>
            <a:lstStyle/>
            <a:p>
              <a:pPr defTabSz="914400"/>
              <a:endParaRPr>
                <a:solidFill>
                  <a:prstClr val="black"/>
                </a:solidFill>
                <a:latin typeface="Calibri"/>
              </a:endParaRPr>
            </a:p>
          </p:txBody>
        </p:sp>
        <p:sp>
          <p:nvSpPr>
            <p:cNvPr id="207" name="object 207"/>
            <p:cNvSpPr/>
            <p:nvPr/>
          </p:nvSpPr>
          <p:spPr>
            <a:xfrm>
              <a:off x="379729" y="37795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3A7">
                <a:alpha val="50000"/>
              </a:srgbClr>
            </a:solidFill>
          </p:spPr>
          <p:txBody>
            <a:bodyPr wrap="square" lIns="0" tIns="0" rIns="0" bIns="0" rtlCol="0"/>
            <a:lstStyle/>
            <a:p>
              <a:pPr defTabSz="914400"/>
              <a:endParaRPr>
                <a:solidFill>
                  <a:prstClr val="black"/>
                </a:solidFill>
                <a:latin typeface="Calibri"/>
              </a:endParaRPr>
            </a:p>
          </p:txBody>
        </p:sp>
        <p:sp>
          <p:nvSpPr>
            <p:cNvPr id="208" name="object 208"/>
            <p:cNvSpPr/>
            <p:nvPr/>
          </p:nvSpPr>
          <p:spPr>
            <a:xfrm>
              <a:off x="379729" y="3868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3A8">
                <a:alpha val="50000"/>
              </a:srgbClr>
            </a:solidFill>
          </p:spPr>
          <p:txBody>
            <a:bodyPr wrap="square" lIns="0" tIns="0" rIns="0" bIns="0" rtlCol="0"/>
            <a:lstStyle/>
            <a:p>
              <a:pPr defTabSz="914400"/>
              <a:endParaRPr>
                <a:solidFill>
                  <a:prstClr val="black"/>
                </a:solidFill>
                <a:latin typeface="Calibri"/>
              </a:endParaRPr>
            </a:p>
          </p:txBody>
        </p:sp>
        <p:sp>
          <p:nvSpPr>
            <p:cNvPr id="209" name="object 209"/>
            <p:cNvSpPr/>
            <p:nvPr/>
          </p:nvSpPr>
          <p:spPr>
            <a:xfrm>
              <a:off x="379729" y="395605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4A9">
                <a:alpha val="50000"/>
              </a:srgbClr>
            </a:solidFill>
          </p:spPr>
          <p:txBody>
            <a:bodyPr wrap="square" lIns="0" tIns="0" rIns="0" bIns="0" rtlCol="0"/>
            <a:lstStyle/>
            <a:p>
              <a:pPr defTabSz="914400"/>
              <a:endParaRPr>
                <a:solidFill>
                  <a:prstClr val="black"/>
                </a:solidFill>
                <a:latin typeface="Calibri"/>
              </a:endParaRPr>
            </a:p>
          </p:txBody>
        </p:sp>
        <p:sp>
          <p:nvSpPr>
            <p:cNvPr id="210" name="object 210"/>
            <p:cNvSpPr/>
            <p:nvPr/>
          </p:nvSpPr>
          <p:spPr>
            <a:xfrm>
              <a:off x="379729" y="404367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4AA">
                <a:alpha val="50000"/>
              </a:srgbClr>
            </a:solidFill>
          </p:spPr>
          <p:txBody>
            <a:bodyPr wrap="square" lIns="0" tIns="0" rIns="0" bIns="0" rtlCol="0"/>
            <a:lstStyle/>
            <a:p>
              <a:pPr defTabSz="914400"/>
              <a:endParaRPr>
                <a:solidFill>
                  <a:prstClr val="black"/>
                </a:solidFill>
                <a:latin typeface="Calibri"/>
              </a:endParaRPr>
            </a:p>
          </p:txBody>
        </p:sp>
        <p:sp>
          <p:nvSpPr>
            <p:cNvPr id="211" name="object 211"/>
            <p:cNvSpPr/>
            <p:nvPr/>
          </p:nvSpPr>
          <p:spPr>
            <a:xfrm>
              <a:off x="379729" y="413131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5AB">
                <a:alpha val="50000"/>
              </a:srgbClr>
            </a:solidFill>
          </p:spPr>
          <p:txBody>
            <a:bodyPr wrap="square" lIns="0" tIns="0" rIns="0" bIns="0" rtlCol="0"/>
            <a:lstStyle/>
            <a:p>
              <a:pPr defTabSz="914400"/>
              <a:endParaRPr>
                <a:solidFill>
                  <a:prstClr val="black"/>
                </a:solidFill>
                <a:latin typeface="Calibri"/>
              </a:endParaRPr>
            </a:p>
          </p:txBody>
        </p:sp>
        <p:sp>
          <p:nvSpPr>
            <p:cNvPr id="212" name="object 212"/>
            <p:cNvSpPr/>
            <p:nvPr/>
          </p:nvSpPr>
          <p:spPr>
            <a:xfrm>
              <a:off x="379729" y="421893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5AC">
                <a:alpha val="50000"/>
              </a:srgbClr>
            </a:solidFill>
          </p:spPr>
          <p:txBody>
            <a:bodyPr wrap="square" lIns="0" tIns="0" rIns="0" bIns="0" rtlCol="0"/>
            <a:lstStyle/>
            <a:p>
              <a:pPr defTabSz="914400"/>
              <a:endParaRPr>
                <a:solidFill>
                  <a:prstClr val="black"/>
                </a:solidFill>
                <a:latin typeface="Calibri"/>
              </a:endParaRPr>
            </a:p>
          </p:txBody>
        </p:sp>
        <p:sp>
          <p:nvSpPr>
            <p:cNvPr id="213" name="object 213"/>
            <p:cNvSpPr/>
            <p:nvPr/>
          </p:nvSpPr>
          <p:spPr>
            <a:xfrm>
              <a:off x="379729" y="430783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6AD">
                <a:alpha val="50000"/>
              </a:srgbClr>
            </a:solidFill>
          </p:spPr>
          <p:txBody>
            <a:bodyPr wrap="square" lIns="0" tIns="0" rIns="0" bIns="0" rtlCol="0"/>
            <a:lstStyle/>
            <a:p>
              <a:pPr defTabSz="914400"/>
              <a:endParaRPr>
                <a:solidFill>
                  <a:prstClr val="black"/>
                </a:solidFill>
                <a:latin typeface="Calibri"/>
              </a:endParaRPr>
            </a:p>
          </p:txBody>
        </p:sp>
        <p:sp>
          <p:nvSpPr>
            <p:cNvPr id="214" name="object 214"/>
            <p:cNvSpPr/>
            <p:nvPr/>
          </p:nvSpPr>
          <p:spPr>
            <a:xfrm>
              <a:off x="379729" y="439547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6AE">
                <a:alpha val="50000"/>
              </a:srgbClr>
            </a:solidFill>
          </p:spPr>
          <p:txBody>
            <a:bodyPr wrap="square" lIns="0" tIns="0" rIns="0" bIns="0" rtlCol="0"/>
            <a:lstStyle/>
            <a:p>
              <a:pPr defTabSz="914400"/>
              <a:endParaRPr>
                <a:solidFill>
                  <a:prstClr val="black"/>
                </a:solidFill>
                <a:latin typeface="Calibri"/>
              </a:endParaRPr>
            </a:p>
          </p:txBody>
        </p:sp>
        <p:sp>
          <p:nvSpPr>
            <p:cNvPr id="215" name="object 215"/>
            <p:cNvSpPr/>
            <p:nvPr/>
          </p:nvSpPr>
          <p:spPr>
            <a:xfrm>
              <a:off x="379729" y="448310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7AF">
                <a:alpha val="50000"/>
              </a:srgbClr>
            </a:solidFill>
          </p:spPr>
          <p:txBody>
            <a:bodyPr wrap="square" lIns="0" tIns="0" rIns="0" bIns="0" rtlCol="0"/>
            <a:lstStyle/>
            <a:p>
              <a:pPr defTabSz="914400"/>
              <a:endParaRPr>
                <a:solidFill>
                  <a:prstClr val="black"/>
                </a:solidFill>
                <a:latin typeface="Calibri"/>
              </a:endParaRPr>
            </a:p>
          </p:txBody>
        </p:sp>
        <p:sp>
          <p:nvSpPr>
            <p:cNvPr id="216" name="object 216"/>
            <p:cNvSpPr/>
            <p:nvPr/>
          </p:nvSpPr>
          <p:spPr>
            <a:xfrm>
              <a:off x="379729" y="45707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7B0">
                <a:alpha val="50000"/>
              </a:srgbClr>
            </a:solidFill>
          </p:spPr>
          <p:txBody>
            <a:bodyPr wrap="square" lIns="0" tIns="0" rIns="0" bIns="0" rtlCol="0"/>
            <a:lstStyle/>
            <a:p>
              <a:pPr defTabSz="914400"/>
              <a:endParaRPr>
                <a:solidFill>
                  <a:prstClr val="black"/>
                </a:solidFill>
                <a:latin typeface="Calibri"/>
              </a:endParaRPr>
            </a:p>
          </p:txBody>
        </p:sp>
        <p:sp>
          <p:nvSpPr>
            <p:cNvPr id="217" name="object 217"/>
            <p:cNvSpPr/>
            <p:nvPr/>
          </p:nvSpPr>
          <p:spPr>
            <a:xfrm>
              <a:off x="379729" y="46596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8B1">
                <a:alpha val="50000"/>
              </a:srgbClr>
            </a:solidFill>
          </p:spPr>
          <p:txBody>
            <a:bodyPr wrap="square" lIns="0" tIns="0" rIns="0" bIns="0" rtlCol="0"/>
            <a:lstStyle/>
            <a:p>
              <a:pPr defTabSz="914400"/>
              <a:endParaRPr>
                <a:solidFill>
                  <a:prstClr val="black"/>
                </a:solidFill>
                <a:latin typeface="Calibri"/>
              </a:endParaRPr>
            </a:p>
          </p:txBody>
        </p:sp>
        <p:sp>
          <p:nvSpPr>
            <p:cNvPr id="218" name="object 218"/>
            <p:cNvSpPr/>
            <p:nvPr/>
          </p:nvSpPr>
          <p:spPr>
            <a:xfrm>
              <a:off x="379729" y="474726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8B2">
                <a:alpha val="50000"/>
              </a:srgbClr>
            </a:solidFill>
          </p:spPr>
          <p:txBody>
            <a:bodyPr wrap="square" lIns="0" tIns="0" rIns="0" bIns="0" rtlCol="0"/>
            <a:lstStyle/>
            <a:p>
              <a:pPr defTabSz="914400"/>
              <a:endParaRPr>
                <a:solidFill>
                  <a:prstClr val="black"/>
                </a:solidFill>
                <a:latin typeface="Calibri"/>
              </a:endParaRPr>
            </a:p>
          </p:txBody>
        </p:sp>
        <p:sp>
          <p:nvSpPr>
            <p:cNvPr id="219" name="object 219"/>
            <p:cNvSpPr/>
            <p:nvPr/>
          </p:nvSpPr>
          <p:spPr>
            <a:xfrm>
              <a:off x="379729" y="483488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9B3">
                <a:alpha val="50000"/>
              </a:srgbClr>
            </a:solidFill>
          </p:spPr>
          <p:txBody>
            <a:bodyPr wrap="square" lIns="0" tIns="0" rIns="0" bIns="0" rtlCol="0"/>
            <a:lstStyle/>
            <a:p>
              <a:pPr defTabSz="914400"/>
              <a:endParaRPr>
                <a:solidFill>
                  <a:prstClr val="black"/>
                </a:solidFill>
                <a:latin typeface="Calibri"/>
              </a:endParaRPr>
            </a:p>
          </p:txBody>
        </p:sp>
        <p:sp>
          <p:nvSpPr>
            <p:cNvPr id="220" name="object 220"/>
            <p:cNvSpPr/>
            <p:nvPr/>
          </p:nvSpPr>
          <p:spPr>
            <a:xfrm>
              <a:off x="379729" y="49225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9B4">
                <a:alpha val="50000"/>
              </a:srgbClr>
            </a:solidFill>
          </p:spPr>
          <p:txBody>
            <a:bodyPr wrap="square" lIns="0" tIns="0" rIns="0" bIns="0" rtlCol="0"/>
            <a:lstStyle/>
            <a:p>
              <a:pPr defTabSz="914400"/>
              <a:endParaRPr>
                <a:solidFill>
                  <a:prstClr val="black"/>
                </a:solidFill>
                <a:latin typeface="Calibri"/>
              </a:endParaRPr>
            </a:p>
          </p:txBody>
        </p:sp>
        <p:sp>
          <p:nvSpPr>
            <p:cNvPr id="221" name="object 221"/>
            <p:cNvSpPr/>
            <p:nvPr/>
          </p:nvSpPr>
          <p:spPr>
            <a:xfrm>
              <a:off x="379729" y="5011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AB5">
                <a:alpha val="50000"/>
              </a:srgbClr>
            </a:solidFill>
          </p:spPr>
          <p:txBody>
            <a:bodyPr wrap="square" lIns="0" tIns="0" rIns="0" bIns="0" rtlCol="0"/>
            <a:lstStyle/>
            <a:p>
              <a:pPr defTabSz="914400"/>
              <a:endParaRPr>
                <a:solidFill>
                  <a:prstClr val="black"/>
                </a:solidFill>
                <a:latin typeface="Calibri"/>
              </a:endParaRPr>
            </a:p>
          </p:txBody>
        </p:sp>
        <p:sp>
          <p:nvSpPr>
            <p:cNvPr id="222" name="object 222"/>
            <p:cNvSpPr/>
            <p:nvPr/>
          </p:nvSpPr>
          <p:spPr>
            <a:xfrm>
              <a:off x="379729" y="509905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AB6">
                <a:alpha val="50000"/>
              </a:srgbClr>
            </a:solidFill>
          </p:spPr>
          <p:txBody>
            <a:bodyPr wrap="square" lIns="0" tIns="0" rIns="0" bIns="0" rtlCol="0"/>
            <a:lstStyle/>
            <a:p>
              <a:pPr defTabSz="914400"/>
              <a:endParaRPr>
                <a:solidFill>
                  <a:prstClr val="black"/>
                </a:solidFill>
                <a:latin typeface="Calibri"/>
              </a:endParaRPr>
            </a:p>
          </p:txBody>
        </p:sp>
        <p:sp>
          <p:nvSpPr>
            <p:cNvPr id="223" name="object 223"/>
            <p:cNvSpPr/>
            <p:nvPr/>
          </p:nvSpPr>
          <p:spPr>
            <a:xfrm>
              <a:off x="379729" y="518667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BB7">
                <a:alpha val="50000"/>
              </a:srgbClr>
            </a:solidFill>
          </p:spPr>
          <p:txBody>
            <a:bodyPr wrap="square" lIns="0" tIns="0" rIns="0" bIns="0" rtlCol="0"/>
            <a:lstStyle/>
            <a:p>
              <a:pPr defTabSz="914400"/>
              <a:endParaRPr>
                <a:solidFill>
                  <a:prstClr val="black"/>
                </a:solidFill>
                <a:latin typeface="Calibri"/>
              </a:endParaRPr>
            </a:p>
          </p:txBody>
        </p:sp>
        <p:sp>
          <p:nvSpPr>
            <p:cNvPr id="224" name="object 224"/>
            <p:cNvSpPr/>
            <p:nvPr/>
          </p:nvSpPr>
          <p:spPr>
            <a:xfrm>
              <a:off x="379729" y="527430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BB8">
                <a:alpha val="50000"/>
              </a:srgbClr>
            </a:solidFill>
          </p:spPr>
          <p:txBody>
            <a:bodyPr wrap="square" lIns="0" tIns="0" rIns="0" bIns="0" rtlCol="0"/>
            <a:lstStyle/>
            <a:p>
              <a:pPr defTabSz="914400"/>
              <a:endParaRPr>
                <a:solidFill>
                  <a:prstClr val="black"/>
                </a:solidFill>
                <a:latin typeface="Calibri"/>
              </a:endParaRPr>
            </a:p>
          </p:txBody>
        </p:sp>
        <p:sp>
          <p:nvSpPr>
            <p:cNvPr id="225" name="object 225"/>
            <p:cNvSpPr/>
            <p:nvPr/>
          </p:nvSpPr>
          <p:spPr>
            <a:xfrm>
              <a:off x="379729" y="5361940"/>
              <a:ext cx="1450340" cy="97790"/>
            </a:xfrm>
            <a:custGeom>
              <a:avLst/>
              <a:gdLst/>
              <a:ahLst/>
              <a:cxnLst/>
              <a:rect l="l" t="t" r="r" b="b"/>
              <a:pathLst>
                <a:path w="1450339" h="97789">
                  <a:moveTo>
                    <a:pt x="1450339" y="0"/>
                  </a:moveTo>
                  <a:lnTo>
                    <a:pt x="0" y="0"/>
                  </a:lnTo>
                  <a:lnTo>
                    <a:pt x="0" y="97790"/>
                  </a:lnTo>
                  <a:lnTo>
                    <a:pt x="1450339" y="97790"/>
                  </a:lnTo>
                  <a:lnTo>
                    <a:pt x="1450339" y="0"/>
                  </a:lnTo>
                  <a:close/>
                </a:path>
              </a:pathLst>
            </a:custGeom>
            <a:solidFill>
              <a:srgbClr val="005CB9">
                <a:alpha val="50000"/>
              </a:srgbClr>
            </a:solidFill>
          </p:spPr>
          <p:txBody>
            <a:bodyPr wrap="square" lIns="0" tIns="0" rIns="0" bIns="0" rtlCol="0"/>
            <a:lstStyle/>
            <a:p>
              <a:pPr defTabSz="914400"/>
              <a:endParaRPr>
                <a:solidFill>
                  <a:prstClr val="black"/>
                </a:solidFill>
                <a:latin typeface="Calibri"/>
              </a:endParaRPr>
            </a:p>
          </p:txBody>
        </p:sp>
        <p:sp>
          <p:nvSpPr>
            <p:cNvPr id="226" name="object 226"/>
            <p:cNvSpPr/>
            <p:nvPr/>
          </p:nvSpPr>
          <p:spPr>
            <a:xfrm>
              <a:off x="379729" y="545084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CBA">
                <a:alpha val="50000"/>
              </a:srgbClr>
            </a:solidFill>
          </p:spPr>
          <p:txBody>
            <a:bodyPr wrap="square" lIns="0" tIns="0" rIns="0" bIns="0" rtlCol="0"/>
            <a:lstStyle/>
            <a:p>
              <a:pPr defTabSz="914400"/>
              <a:endParaRPr>
                <a:solidFill>
                  <a:prstClr val="black"/>
                </a:solidFill>
                <a:latin typeface="Calibri"/>
              </a:endParaRPr>
            </a:p>
          </p:txBody>
        </p:sp>
        <p:sp>
          <p:nvSpPr>
            <p:cNvPr id="227" name="object 227"/>
            <p:cNvSpPr/>
            <p:nvPr/>
          </p:nvSpPr>
          <p:spPr>
            <a:xfrm>
              <a:off x="379729" y="553847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DBB">
                <a:alpha val="50000"/>
              </a:srgbClr>
            </a:solidFill>
          </p:spPr>
          <p:txBody>
            <a:bodyPr wrap="square" lIns="0" tIns="0" rIns="0" bIns="0" rtlCol="0"/>
            <a:lstStyle/>
            <a:p>
              <a:pPr defTabSz="914400"/>
              <a:endParaRPr>
                <a:solidFill>
                  <a:prstClr val="black"/>
                </a:solidFill>
                <a:latin typeface="Calibri"/>
              </a:endParaRPr>
            </a:p>
          </p:txBody>
        </p:sp>
        <p:sp>
          <p:nvSpPr>
            <p:cNvPr id="228" name="object 228"/>
            <p:cNvSpPr/>
            <p:nvPr/>
          </p:nvSpPr>
          <p:spPr>
            <a:xfrm>
              <a:off x="379729" y="562610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DBC">
                <a:alpha val="50000"/>
              </a:srgbClr>
            </a:solidFill>
          </p:spPr>
          <p:txBody>
            <a:bodyPr wrap="square" lIns="0" tIns="0" rIns="0" bIns="0" rtlCol="0"/>
            <a:lstStyle/>
            <a:p>
              <a:pPr defTabSz="914400"/>
              <a:endParaRPr>
                <a:solidFill>
                  <a:prstClr val="black"/>
                </a:solidFill>
                <a:latin typeface="Calibri"/>
              </a:endParaRPr>
            </a:p>
          </p:txBody>
        </p:sp>
        <p:sp>
          <p:nvSpPr>
            <p:cNvPr id="229" name="object 229"/>
            <p:cNvSpPr/>
            <p:nvPr/>
          </p:nvSpPr>
          <p:spPr>
            <a:xfrm>
              <a:off x="379729" y="5713729"/>
              <a:ext cx="1450340" cy="97790"/>
            </a:xfrm>
            <a:custGeom>
              <a:avLst/>
              <a:gdLst/>
              <a:ahLst/>
              <a:cxnLst/>
              <a:rect l="l" t="t" r="r" b="b"/>
              <a:pathLst>
                <a:path w="1450339" h="97789">
                  <a:moveTo>
                    <a:pt x="1450339" y="0"/>
                  </a:moveTo>
                  <a:lnTo>
                    <a:pt x="0" y="0"/>
                  </a:lnTo>
                  <a:lnTo>
                    <a:pt x="0" y="97790"/>
                  </a:lnTo>
                  <a:lnTo>
                    <a:pt x="1450339" y="97790"/>
                  </a:lnTo>
                  <a:lnTo>
                    <a:pt x="1450339" y="0"/>
                  </a:lnTo>
                  <a:close/>
                </a:path>
              </a:pathLst>
            </a:custGeom>
            <a:solidFill>
              <a:srgbClr val="005EBD">
                <a:alpha val="50000"/>
              </a:srgbClr>
            </a:solidFill>
          </p:spPr>
          <p:txBody>
            <a:bodyPr wrap="square" lIns="0" tIns="0" rIns="0" bIns="0" rtlCol="0"/>
            <a:lstStyle/>
            <a:p>
              <a:pPr defTabSz="914400"/>
              <a:endParaRPr>
                <a:solidFill>
                  <a:prstClr val="black"/>
                </a:solidFill>
                <a:latin typeface="Calibri"/>
              </a:endParaRPr>
            </a:p>
          </p:txBody>
        </p:sp>
        <p:sp>
          <p:nvSpPr>
            <p:cNvPr id="230" name="object 230"/>
            <p:cNvSpPr/>
            <p:nvPr/>
          </p:nvSpPr>
          <p:spPr>
            <a:xfrm>
              <a:off x="379729" y="58026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EBE">
                <a:alpha val="50000"/>
              </a:srgbClr>
            </a:solidFill>
          </p:spPr>
          <p:txBody>
            <a:bodyPr wrap="square" lIns="0" tIns="0" rIns="0" bIns="0" rtlCol="0"/>
            <a:lstStyle/>
            <a:p>
              <a:pPr defTabSz="914400"/>
              <a:endParaRPr>
                <a:solidFill>
                  <a:prstClr val="black"/>
                </a:solidFill>
                <a:latin typeface="Calibri"/>
              </a:endParaRPr>
            </a:p>
          </p:txBody>
        </p:sp>
        <p:sp>
          <p:nvSpPr>
            <p:cNvPr id="231" name="object 231"/>
            <p:cNvSpPr/>
            <p:nvPr/>
          </p:nvSpPr>
          <p:spPr>
            <a:xfrm>
              <a:off x="379729" y="589025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FBF">
                <a:alpha val="50000"/>
              </a:srgbClr>
            </a:solidFill>
          </p:spPr>
          <p:txBody>
            <a:bodyPr wrap="square" lIns="0" tIns="0" rIns="0" bIns="0" rtlCol="0"/>
            <a:lstStyle/>
            <a:p>
              <a:pPr defTabSz="914400"/>
              <a:endParaRPr>
                <a:solidFill>
                  <a:prstClr val="black"/>
                </a:solidFill>
                <a:latin typeface="Calibri"/>
              </a:endParaRPr>
            </a:p>
          </p:txBody>
        </p:sp>
        <p:sp>
          <p:nvSpPr>
            <p:cNvPr id="232" name="object 232"/>
            <p:cNvSpPr/>
            <p:nvPr/>
          </p:nvSpPr>
          <p:spPr>
            <a:xfrm>
              <a:off x="379729" y="597789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FC0">
                <a:alpha val="50000"/>
              </a:srgbClr>
            </a:solidFill>
          </p:spPr>
          <p:txBody>
            <a:bodyPr wrap="square" lIns="0" tIns="0" rIns="0" bIns="0" rtlCol="0"/>
            <a:lstStyle/>
            <a:p>
              <a:pPr defTabSz="914400"/>
              <a:endParaRPr>
                <a:solidFill>
                  <a:prstClr val="black"/>
                </a:solidFill>
                <a:latin typeface="Calibri"/>
              </a:endParaRPr>
            </a:p>
          </p:txBody>
        </p:sp>
        <p:sp>
          <p:nvSpPr>
            <p:cNvPr id="233" name="object 233"/>
            <p:cNvSpPr/>
            <p:nvPr/>
          </p:nvSpPr>
          <p:spPr>
            <a:xfrm>
              <a:off x="379729" y="6065520"/>
              <a:ext cx="1450340" cy="97790"/>
            </a:xfrm>
            <a:custGeom>
              <a:avLst/>
              <a:gdLst/>
              <a:ahLst/>
              <a:cxnLst/>
              <a:rect l="l" t="t" r="r" b="b"/>
              <a:pathLst>
                <a:path w="1450339" h="97789">
                  <a:moveTo>
                    <a:pt x="1450339" y="0"/>
                  </a:moveTo>
                  <a:lnTo>
                    <a:pt x="0" y="0"/>
                  </a:lnTo>
                  <a:lnTo>
                    <a:pt x="0" y="97789"/>
                  </a:lnTo>
                  <a:lnTo>
                    <a:pt x="1450339" y="97789"/>
                  </a:lnTo>
                  <a:lnTo>
                    <a:pt x="1450339" y="0"/>
                  </a:lnTo>
                  <a:close/>
                </a:path>
              </a:pathLst>
            </a:custGeom>
            <a:solidFill>
              <a:srgbClr val="0060C1">
                <a:alpha val="50000"/>
              </a:srgbClr>
            </a:solidFill>
          </p:spPr>
          <p:txBody>
            <a:bodyPr wrap="square" lIns="0" tIns="0" rIns="0" bIns="0" rtlCol="0"/>
            <a:lstStyle/>
            <a:p>
              <a:pPr defTabSz="914400"/>
              <a:endParaRPr>
                <a:solidFill>
                  <a:prstClr val="black"/>
                </a:solidFill>
                <a:latin typeface="Calibri"/>
              </a:endParaRPr>
            </a:p>
          </p:txBody>
        </p:sp>
        <p:sp>
          <p:nvSpPr>
            <p:cNvPr id="234" name="object 234"/>
            <p:cNvSpPr/>
            <p:nvPr/>
          </p:nvSpPr>
          <p:spPr>
            <a:xfrm>
              <a:off x="379729" y="6154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0C2">
                <a:alpha val="50000"/>
              </a:srgbClr>
            </a:solidFill>
          </p:spPr>
          <p:txBody>
            <a:bodyPr wrap="square" lIns="0" tIns="0" rIns="0" bIns="0" rtlCol="0"/>
            <a:lstStyle/>
            <a:p>
              <a:pPr defTabSz="914400"/>
              <a:endParaRPr>
                <a:solidFill>
                  <a:prstClr val="black"/>
                </a:solidFill>
                <a:latin typeface="Calibri"/>
              </a:endParaRPr>
            </a:p>
          </p:txBody>
        </p:sp>
        <p:sp>
          <p:nvSpPr>
            <p:cNvPr id="235" name="object 235"/>
            <p:cNvSpPr/>
            <p:nvPr/>
          </p:nvSpPr>
          <p:spPr>
            <a:xfrm>
              <a:off x="379729" y="624205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1C3">
                <a:alpha val="50000"/>
              </a:srgbClr>
            </a:solidFill>
          </p:spPr>
          <p:txBody>
            <a:bodyPr wrap="square" lIns="0" tIns="0" rIns="0" bIns="0" rtlCol="0"/>
            <a:lstStyle/>
            <a:p>
              <a:pPr defTabSz="914400"/>
              <a:endParaRPr>
                <a:solidFill>
                  <a:prstClr val="black"/>
                </a:solidFill>
                <a:latin typeface="Calibri"/>
              </a:endParaRPr>
            </a:p>
          </p:txBody>
        </p:sp>
        <p:sp>
          <p:nvSpPr>
            <p:cNvPr id="236" name="object 236"/>
            <p:cNvSpPr/>
            <p:nvPr/>
          </p:nvSpPr>
          <p:spPr>
            <a:xfrm>
              <a:off x="379729" y="632967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1C4">
                <a:alpha val="50000"/>
              </a:srgbClr>
            </a:solidFill>
          </p:spPr>
          <p:txBody>
            <a:bodyPr wrap="square" lIns="0" tIns="0" rIns="0" bIns="0" rtlCol="0"/>
            <a:lstStyle/>
            <a:p>
              <a:pPr defTabSz="914400"/>
              <a:endParaRPr>
                <a:solidFill>
                  <a:prstClr val="black"/>
                </a:solidFill>
                <a:latin typeface="Calibri"/>
              </a:endParaRPr>
            </a:p>
          </p:txBody>
        </p:sp>
        <p:sp>
          <p:nvSpPr>
            <p:cNvPr id="237" name="object 237"/>
            <p:cNvSpPr/>
            <p:nvPr/>
          </p:nvSpPr>
          <p:spPr>
            <a:xfrm>
              <a:off x="379729" y="6417309"/>
              <a:ext cx="1450340" cy="97790"/>
            </a:xfrm>
            <a:custGeom>
              <a:avLst/>
              <a:gdLst/>
              <a:ahLst/>
              <a:cxnLst/>
              <a:rect l="l" t="t" r="r" b="b"/>
              <a:pathLst>
                <a:path w="1450339" h="97790">
                  <a:moveTo>
                    <a:pt x="1450339" y="0"/>
                  </a:moveTo>
                  <a:lnTo>
                    <a:pt x="0" y="0"/>
                  </a:lnTo>
                  <a:lnTo>
                    <a:pt x="0" y="97789"/>
                  </a:lnTo>
                  <a:lnTo>
                    <a:pt x="1450339" y="97789"/>
                  </a:lnTo>
                  <a:lnTo>
                    <a:pt x="1450339" y="0"/>
                  </a:lnTo>
                  <a:close/>
                </a:path>
              </a:pathLst>
            </a:custGeom>
            <a:solidFill>
              <a:srgbClr val="0062C5">
                <a:alpha val="50000"/>
              </a:srgbClr>
            </a:solidFill>
          </p:spPr>
          <p:txBody>
            <a:bodyPr wrap="square" lIns="0" tIns="0" rIns="0" bIns="0" rtlCol="0"/>
            <a:lstStyle/>
            <a:p>
              <a:pPr defTabSz="914400"/>
              <a:endParaRPr>
                <a:solidFill>
                  <a:prstClr val="black"/>
                </a:solidFill>
                <a:latin typeface="Calibri"/>
              </a:endParaRPr>
            </a:p>
          </p:txBody>
        </p:sp>
        <p:sp>
          <p:nvSpPr>
            <p:cNvPr id="238" name="object 238"/>
            <p:cNvSpPr/>
            <p:nvPr/>
          </p:nvSpPr>
          <p:spPr>
            <a:xfrm>
              <a:off x="379729" y="650620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2C6">
                <a:alpha val="50000"/>
              </a:srgbClr>
            </a:solidFill>
          </p:spPr>
          <p:txBody>
            <a:bodyPr wrap="square" lIns="0" tIns="0" rIns="0" bIns="0" rtlCol="0"/>
            <a:lstStyle/>
            <a:p>
              <a:pPr defTabSz="914400"/>
              <a:endParaRPr>
                <a:solidFill>
                  <a:prstClr val="black"/>
                </a:solidFill>
                <a:latin typeface="Calibri"/>
              </a:endParaRPr>
            </a:p>
          </p:txBody>
        </p:sp>
        <p:sp>
          <p:nvSpPr>
            <p:cNvPr id="239" name="object 239"/>
            <p:cNvSpPr/>
            <p:nvPr/>
          </p:nvSpPr>
          <p:spPr>
            <a:xfrm>
              <a:off x="379729" y="659384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3C7">
                <a:alpha val="50000"/>
              </a:srgbClr>
            </a:solidFill>
          </p:spPr>
          <p:txBody>
            <a:bodyPr wrap="square" lIns="0" tIns="0" rIns="0" bIns="0" rtlCol="0"/>
            <a:lstStyle/>
            <a:p>
              <a:pPr defTabSz="914400"/>
              <a:endParaRPr>
                <a:solidFill>
                  <a:prstClr val="black"/>
                </a:solidFill>
                <a:latin typeface="Calibri"/>
              </a:endParaRPr>
            </a:p>
          </p:txBody>
        </p:sp>
        <p:sp>
          <p:nvSpPr>
            <p:cNvPr id="240" name="object 240"/>
            <p:cNvSpPr/>
            <p:nvPr/>
          </p:nvSpPr>
          <p:spPr>
            <a:xfrm>
              <a:off x="379729" y="668147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3C8">
                <a:alpha val="50000"/>
              </a:srgbClr>
            </a:solidFill>
          </p:spPr>
          <p:txBody>
            <a:bodyPr wrap="square" lIns="0" tIns="0" rIns="0" bIns="0" rtlCol="0"/>
            <a:lstStyle/>
            <a:p>
              <a:pPr defTabSz="914400"/>
              <a:endParaRPr>
                <a:solidFill>
                  <a:prstClr val="black"/>
                </a:solidFill>
                <a:latin typeface="Calibri"/>
              </a:endParaRPr>
            </a:p>
          </p:txBody>
        </p:sp>
        <p:sp>
          <p:nvSpPr>
            <p:cNvPr id="241" name="object 241"/>
            <p:cNvSpPr/>
            <p:nvPr/>
          </p:nvSpPr>
          <p:spPr>
            <a:xfrm>
              <a:off x="381000" y="6769100"/>
              <a:ext cx="1447800" cy="87630"/>
            </a:xfrm>
            <a:custGeom>
              <a:avLst/>
              <a:gdLst/>
              <a:ahLst/>
              <a:cxnLst/>
              <a:rect l="l" t="t" r="r" b="b"/>
              <a:pathLst>
                <a:path w="1447800" h="87629">
                  <a:moveTo>
                    <a:pt x="0" y="87630"/>
                  </a:moveTo>
                  <a:lnTo>
                    <a:pt x="0" y="0"/>
                  </a:lnTo>
                  <a:lnTo>
                    <a:pt x="1447800" y="0"/>
                  </a:lnTo>
                  <a:lnTo>
                    <a:pt x="1447800" y="87630"/>
                  </a:lnTo>
                  <a:lnTo>
                    <a:pt x="0" y="87630"/>
                  </a:lnTo>
                  <a:close/>
                </a:path>
              </a:pathLst>
            </a:custGeom>
            <a:solidFill>
              <a:srgbClr val="0064C9">
                <a:alpha val="50000"/>
              </a:srgbClr>
            </a:solidFill>
          </p:spPr>
          <p:txBody>
            <a:bodyPr wrap="square" lIns="0" tIns="0" rIns="0" bIns="0" rtlCol="0"/>
            <a:lstStyle/>
            <a:p>
              <a:pPr defTabSz="914400"/>
              <a:endParaRPr>
                <a:solidFill>
                  <a:prstClr val="black"/>
                </a:solidFill>
                <a:latin typeface="Calibri"/>
              </a:endParaRPr>
            </a:p>
          </p:txBody>
        </p:sp>
        <p:sp>
          <p:nvSpPr>
            <p:cNvPr id="242" name="object 242"/>
            <p:cNvSpPr/>
            <p:nvPr/>
          </p:nvSpPr>
          <p:spPr>
            <a:xfrm>
              <a:off x="152400" y="1752600"/>
              <a:ext cx="4724400" cy="152400"/>
            </a:xfrm>
            <a:custGeom>
              <a:avLst/>
              <a:gdLst/>
              <a:ahLst/>
              <a:cxnLst/>
              <a:rect l="l" t="t" r="r" b="b"/>
              <a:pathLst>
                <a:path w="4724400" h="152400">
                  <a:moveTo>
                    <a:pt x="4724400" y="0"/>
                  </a:moveTo>
                  <a:lnTo>
                    <a:pt x="0" y="0"/>
                  </a:lnTo>
                  <a:lnTo>
                    <a:pt x="0" y="152400"/>
                  </a:lnTo>
                  <a:lnTo>
                    <a:pt x="4724400" y="152400"/>
                  </a:lnTo>
                  <a:close/>
                </a:path>
              </a:pathLst>
            </a:custGeom>
            <a:solidFill>
              <a:srgbClr val="00CCFF">
                <a:alpha val="50000"/>
              </a:srgbClr>
            </a:solidFill>
          </p:spPr>
          <p:txBody>
            <a:bodyPr wrap="square" lIns="0" tIns="0" rIns="0" bIns="0" rtlCol="0"/>
            <a:lstStyle/>
            <a:p>
              <a:pPr defTabSz="914400"/>
              <a:endParaRPr>
                <a:solidFill>
                  <a:prstClr val="black"/>
                </a:solidFill>
                <a:latin typeface="Calibri"/>
              </a:endParaRPr>
            </a:p>
          </p:txBody>
        </p:sp>
        <p:sp>
          <p:nvSpPr>
            <p:cNvPr id="243" name="object 243"/>
            <p:cNvSpPr/>
            <p:nvPr/>
          </p:nvSpPr>
          <p:spPr>
            <a:xfrm>
              <a:off x="684530" y="6628129"/>
              <a:ext cx="26670" cy="228600"/>
            </a:xfrm>
            <a:custGeom>
              <a:avLst/>
              <a:gdLst/>
              <a:ahLst/>
              <a:cxnLst/>
              <a:rect l="l" t="t" r="r" b="b"/>
              <a:pathLst>
                <a:path w="26670" h="228600">
                  <a:moveTo>
                    <a:pt x="26670" y="0"/>
                  </a:moveTo>
                  <a:lnTo>
                    <a:pt x="13970" y="0"/>
                  </a:lnTo>
                  <a:lnTo>
                    <a:pt x="12700" y="0"/>
                  </a:lnTo>
                  <a:lnTo>
                    <a:pt x="0" y="0"/>
                  </a:lnTo>
                  <a:lnTo>
                    <a:pt x="0" y="228600"/>
                  </a:lnTo>
                  <a:lnTo>
                    <a:pt x="12700" y="228600"/>
                  </a:lnTo>
                  <a:lnTo>
                    <a:pt x="13970" y="228600"/>
                  </a:lnTo>
                  <a:lnTo>
                    <a:pt x="26670" y="228600"/>
                  </a:lnTo>
                  <a:lnTo>
                    <a:pt x="26670" y="0"/>
                  </a:lnTo>
                  <a:close/>
                </a:path>
              </a:pathLst>
            </a:custGeom>
            <a:solidFill>
              <a:srgbClr val="751700"/>
            </a:solidFill>
          </p:spPr>
          <p:txBody>
            <a:bodyPr wrap="square" lIns="0" tIns="0" rIns="0" bIns="0" rtlCol="0"/>
            <a:lstStyle/>
            <a:p>
              <a:pPr defTabSz="914400"/>
              <a:endParaRPr>
                <a:solidFill>
                  <a:prstClr val="black"/>
                </a:solidFill>
                <a:latin typeface="Calibri"/>
              </a:endParaRPr>
            </a:p>
          </p:txBody>
        </p:sp>
        <p:sp>
          <p:nvSpPr>
            <p:cNvPr id="244" name="object 244"/>
            <p:cNvSpPr/>
            <p:nvPr/>
          </p:nvSpPr>
          <p:spPr>
            <a:xfrm>
              <a:off x="7099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61700"/>
            </a:solidFill>
          </p:spPr>
          <p:txBody>
            <a:bodyPr wrap="square" lIns="0" tIns="0" rIns="0" bIns="0" rtlCol="0"/>
            <a:lstStyle/>
            <a:p>
              <a:pPr defTabSz="914400"/>
              <a:endParaRPr>
                <a:solidFill>
                  <a:prstClr val="black"/>
                </a:solidFill>
                <a:latin typeface="Calibri"/>
              </a:endParaRPr>
            </a:p>
          </p:txBody>
        </p:sp>
        <p:sp>
          <p:nvSpPr>
            <p:cNvPr id="245" name="object 245"/>
            <p:cNvSpPr/>
            <p:nvPr/>
          </p:nvSpPr>
          <p:spPr>
            <a:xfrm>
              <a:off x="7226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71700"/>
            </a:solidFill>
          </p:spPr>
          <p:txBody>
            <a:bodyPr wrap="square" lIns="0" tIns="0" rIns="0" bIns="0" rtlCol="0"/>
            <a:lstStyle/>
            <a:p>
              <a:pPr defTabSz="914400"/>
              <a:endParaRPr>
                <a:solidFill>
                  <a:prstClr val="black"/>
                </a:solidFill>
                <a:latin typeface="Calibri"/>
              </a:endParaRPr>
            </a:p>
          </p:txBody>
        </p:sp>
        <p:sp>
          <p:nvSpPr>
            <p:cNvPr id="246" name="object 246"/>
            <p:cNvSpPr/>
            <p:nvPr/>
          </p:nvSpPr>
          <p:spPr>
            <a:xfrm>
              <a:off x="7353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81700"/>
            </a:solidFill>
          </p:spPr>
          <p:txBody>
            <a:bodyPr wrap="square" lIns="0" tIns="0" rIns="0" bIns="0" rtlCol="0"/>
            <a:lstStyle/>
            <a:p>
              <a:pPr defTabSz="914400"/>
              <a:endParaRPr>
                <a:solidFill>
                  <a:prstClr val="black"/>
                </a:solidFill>
                <a:latin typeface="Calibri"/>
              </a:endParaRPr>
            </a:p>
          </p:txBody>
        </p:sp>
        <p:sp>
          <p:nvSpPr>
            <p:cNvPr id="247" name="object 247"/>
            <p:cNvSpPr/>
            <p:nvPr/>
          </p:nvSpPr>
          <p:spPr>
            <a:xfrm>
              <a:off x="7480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91700"/>
            </a:solidFill>
          </p:spPr>
          <p:txBody>
            <a:bodyPr wrap="square" lIns="0" tIns="0" rIns="0" bIns="0" rtlCol="0"/>
            <a:lstStyle/>
            <a:p>
              <a:pPr defTabSz="914400"/>
              <a:endParaRPr>
                <a:solidFill>
                  <a:prstClr val="black"/>
                </a:solidFill>
                <a:latin typeface="Calibri"/>
              </a:endParaRPr>
            </a:p>
          </p:txBody>
        </p:sp>
        <p:sp>
          <p:nvSpPr>
            <p:cNvPr id="248" name="object 248"/>
            <p:cNvSpPr/>
            <p:nvPr/>
          </p:nvSpPr>
          <p:spPr>
            <a:xfrm>
              <a:off x="7607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A1800"/>
            </a:solidFill>
          </p:spPr>
          <p:txBody>
            <a:bodyPr wrap="square" lIns="0" tIns="0" rIns="0" bIns="0" rtlCol="0"/>
            <a:lstStyle/>
            <a:p>
              <a:pPr defTabSz="914400"/>
              <a:endParaRPr>
                <a:solidFill>
                  <a:prstClr val="black"/>
                </a:solidFill>
                <a:latin typeface="Calibri"/>
              </a:endParaRPr>
            </a:p>
          </p:txBody>
        </p:sp>
        <p:sp>
          <p:nvSpPr>
            <p:cNvPr id="249" name="object 249"/>
            <p:cNvSpPr/>
            <p:nvPr/>
          </p:nvSpPr>
          <p:spPr>
            <a:xfrm>
              <a:off x="7734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B1800"/>
            </a:solidFill>
          </p:spPr>
          <p:txBody>
            <a:bodyPr wrap="square" lIns="0" tIns="0" rIns="0" bIns="0" rtlCol="0"/>
            <a:lstStyle/>
            <a:p>
              <a:pPr defTabSz="914400"/>
              <a:endParaRPr>
                <a:solidFill>
                  <a:prstClr val="black"/>
                </a:solidFill>
                <a:latin typeface="Calibri"/>
              </a:endParaRPr>
            </a:p>
          </p:txBody>
        </p:sp>
        <p:sp>
          <p:nvSpPr>
            <p:cNvPr id="250" name="object 250"/>
            <p:cNvSpPr/>
            <p:nvPr/>
          </p:nvSpPr>
          <p:spPr>
            <a:xfrm>
              <a:off x="7861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C1800"/>
            </a:solidFill>
          </p:spPr>
          <p:txBody>
            <a:bodyPr wrap="square" lIns="0" tIns="0" rIns="0" bIns="0" rtlCol="0"/>
            <a:lstStyle/>
            <a:p>
              <a:pPr defTabSz="914400"/>
              <a:endParaRPr>
                <a:solidFill>
                  <a:prstClr val="black"/>
                </a:solidFill>
                <a:latin typeface="Calibri"/>
              </a:endParaRPr>
            </a:p>
          </p:txBody>
        </p:sp>
        <p:sp>
          <p:nvSpPr>
            <p:cNvPr id="251" name="object 251"/>
            <p:cNvSpPr/>
            <p:nvPr/>
          </p:nvSpPr>
          <p:spPr>
            <a:xfrm>
              <a:off x="798830"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7D1800"/>
            </a:solidFill>
          </p:spPr>
          <p:txBody>
            <a:bodyPr wrap="square" lIns="0" tIns="0" rIns="0" bIns="0" rtlCol="0"/>
            <a:lstStyle/>
            <a:p>
              <a:pPr defTabSz="914400"/>
              <a:endParaRPr>
                <a:solidFill>
                  <a:prstClr val="black"/>
                </a:solidFill>
                <a:latin typeface="Calibri"/>
              </a:endParaRPr>
            </a:p>
          </p:txBody>
        </p:sp>
        <p:sp>
          <p:nvSpPr>
            <p:cNvPr id="252" name="object 252"/>
            <p:cNvSpPr/>
            <p:nvPr/>
          </p:nvSpPr>
          <p:spPr>
            <a:xfrm>
              <a:off x="811530"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7E1800"/>
            </a:solidFill>
          </p:spPr>
          <p:txBody>
            <a:bodyPr wrap="square" lIns="0" tIns="0" rIns="0" bIns="0" rtlCol="0"/>
            <a:lstStyle/>
            <a:p>
              <a:pPr defTabSz="914400"/>
              <a:endParaRPr>
                <a:solidFill>
                  <a:prstClr val="black"/>
                </a:solidFill>
                <a:latin typeface="Calibri"/>
              </a:endParaRPr>
            </a:p>
          </p:txBody>
        </p:sp>
        <p:sp>
          <p:nvSpPr>
            <p:cNvPr id="253" name="object 253"/>
            <p:cNvSpPr/>
            <p:nvPr/>
          </p:nvSpPr>
          <p:spPr>
            <a:xfrm>
              <a:off x="82423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7F1900"/>
            </a:solidFill>
          </p:spPr>
          <p:txBody>
            <a:bodyPr wrap="square" lIns="0" tIns="0" rIns="0" bIns="0" rtlCol="0"/>
            <a:lstStyle/>
            <a:p>
              <a:pPr defTabSz="914400"/>
              <a:endParaRPr>
                <a:solidFill>
                  <a:prstClr val="black"/>
                </a:solidFill>
                <a:latin typeface="Calibri"/>
              </a:endParaRPr>
            </a:p>
          </p:txBody>
        </p:sp>
        <p:sp>
          <p:nvSpPr>
            <p:cNvPr id="254" name="object 254"/>
            <p:cNvSpPr/>
            <p:nvPr/>
          </p:nvSpPr>
          <p:spPr>
            <a:xfrm>
              <a:off x="8382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01900"/>
            </a:solidFill>
          </p:spPr>
          <p:txBody>
            <a:bodyPr wrap="square" lIns="0" tIns="0" rIns="0" bIns="0" rtlCol="0"/>
            <a:lstStyle/>
            <a:p>
              <a:pPr defTabSz="914400"/>
              <a:endParaRPr>
                <a:solidFill>
                  <a:prstClr val="black"/>
                </a:solidFill>
                <a:latin typeface="Calibri"/>
              </a:endParaRPr>
            </a:p>
          </p:txBody>
        </p:sp>
        <p:sp>
          <p:nvSpPr>
            <p:cNvPr id="255" name="object 255"/>
            <p:cNvSpPr/>
            <p:nvPr/>
          </p:nvSpPr>
          <p:spPr>
            <a:xfrm>
              <a:off x="8509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11900"/>
            </a:solidFill>
          </p:spPr>
          <p:txBody>
            <a:bodyPr wrap="square" lIns="0" tIns="0" rIns="0" bIns="0" rtlCol="0"/>
            <a:lstStyle/>
            <a:p>
              <a:pPr defTabSz="914400"/>
              <a:endParaRPr>
                <a:solidFill>
                  <a:prstClr val="black"/>
                </a:solidFill>
                <a:latin typeface="Calibri"/>
              </a:endParaRPr>
            </a:p>
          </p:txBody>
        </p:sp>
        <p:sp>
          <p:nvSpPr>
            <p:cNvPr id="256" name="object 256"/>
            <p:cNvSpPr/>
            <p:nvPr/>
          </p:nvSpPr>
          <p:spPr>
            <a:xfrm>
              <a:off x="862330" y="6628129"/>
              <a:ext cx="15240" cy="228600"/>
            </a:xfrm>
            <a:custGeom>
              <a:avLst/>
              <a:gdLst/>
              <a:ahLst/>
              <a:cxnLst/>
              <a:rect l="l" t="t" r="r" b="b"/>
              <a:pathLst>
                <a:path w="15240" h="228600">
                  <a:moveTo>
                    <a:pt x="15239" y="0"/>
                  </a:moveTo>
                  <a:lnTo>
                    <a:pt x="0" y="0"/>
                  </a:lnTo>
                  <a:lnTo>
                    <a:pt x="0" y="228600"/>
                  </a:lnTo>
                  <a:lnTo>
                    <a:pt x="15239" y="228600"/>
                  </a:lnTo>
                  <a:lnTo>
                    <a:pt x="15239" y="0"/>
                  </a:lnTo>
                  <a:close/>
                </a:path>
              </a:pathLst>
            </a:custGeom>
            <a:solidFill>
              <a:srgbClr val="821900"/>
            </a:solidFill>
          </p:spPr>
          <p:txBody>
            <a:bodyPr wrap="square" lIns="0" tIns="0" rIns="0" bIns="0" rtlCol="0"/>
            <a:lstStyle/>
            <a:p>
              <a:pPr defTabSz="914400"/>
              <a:endParaRPr>
                <a:solidFill>
                  <a:prstClr val="black"/>
                </a:solidFill>
                <a:latin typeface="Calibri"/>
              </a:endParaRPr>
            </a:p>
          </p:txBody>
        </p:sp>
        <p:sp>
          <p:nvSpPr>
            <p:cNvPr id="257" name="object 257"/>
            <p:cNvSpPr/>
            <p:nvPr/>
          </p:nvSpPr>
          <p:spPr>
            <a:xfrm>
              <a:off x="8763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31900"/>
            </a:solidFill>
          </p:spPr>
          <p:txBody>
            <a:bodyPr wrap="square" lIns="0" tIns="0" rIns="0" bIns="0" rtlCol="0"/>
            <a:lstStyle/>
            <a:p>
              <a:pPr defTabSz="914400"/>
              <a:endParaRPr>
                <a:solidFill>
                  <a:prstClr val="black"/>
                </a:solidFill>
                <a:latin typeface="Calibri"/>
              </a:endParaRPr>
            </a:p>
          </p:txBody>
        </p:sp>
        <p:sp>
          <p:nvSpPr>
            <p:cNvPr id="258" name="object 258"/>
            <p:cNvSpPr/>
            <p:nvPr/>
          </p:nvSpPr>
          <p:spPr>
            <a:xfrm>
              <a:off x="8890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41A00"/>
            </a:solidFill>
          </p:spPr>
          <p:txBody>
            <a:bodyPr wrap="square" lIns="0" tIns="0" rIns="0" bIns="0" rtlCol="0"/>
            <a:lstStyle/>
            <a:p>
              <a:pPr defTabSz="914400"/>
              <a:endParaRPr>
                <a:solidFill>
                  <a:prstClr val="black"/>
                </a:solidFill>
                <a:latin typeface="Calibri"/>
              </a:endParaRPr>
            </a:p>
          </p:txBody>
        </p:sp>
        <p:sp>
          <p:nvSpPr>
            <p:cNvPr id="259" name="object 259"/>
            <p:cNvSpPr/>
            <p:nvPr/>
          </p:nvSpPr>
          <p:spPr>
            <a:xfrm>
              <a:off x="9017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51A00"/>
            </a:solidFill>
          </p:spPr>
          <p:txBody>
            <a:bodyPr wrap="square" lIns="0" tIns="0" rIns="0" bIns="0" rtlCol="0"/>
            <a:lstStyle/>
            <a:p>
              <a:pPr defTabSz="914400"/>
              <a:endParaRPr>
                <a:solidFill>
                  <a:prstClr val="black"/>
                </a:solidFill>
                <a:latin typeface="Calibri"/>
              </a:endParaRPr>
            </a:p>
          </p:txBody>
        </p:sp>
        <p:sp>
          <p:nvSpPr>
            <p:cNvPr id="260" name="object 260"/>
            <p:cNvSpPr/>
            <p:nvPr/>
          </p:nvSpPr>
          <p:spPr>
            <a:xfrm>
              <a:off x="9144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61A00"/>
            </a:solidFill>
          </p:spPr>
          <p:txBody>
            <a:bodyPr wrap="square" lIns="0" tIns="0" rIns="0" bIns="0" rtlCol="0"/>
            <a:lstStyle/>
            <a:p>
              <a:pPr defTabSz="914400"/>
              <a:endParaRPr>
                <a:solidFill>
                  <a:prstClr val="black"/>
                </a:solidFill>
                <a:latin typeface="Calibri"/>
              </a:endParaRPr>
            </a:p>
          </p:txBody>
        </p:sp>
        <p:sp>
          <p:nvSpPr>
            <p:cNvPr id="261" name="object 261"/>
            <p:cNvSpPr/>
            <p:nvPr/>
          </p:nvSpPr>
          <p:spPr>
            <a:xfrm>
              <a:off x="9271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71A00"/>
            </a:solidFill>
          </p:spPr>
          <p:txBody>
            <a:bodyPr wrap="square" lIns="0" tIns="0" rIns="0" bIns="0" rtlCol="0"/>
            <a:lstStyle/>
            <a:p>
              <a:pPr defTabSz="914400"/>
              <a:endParaRPr>
                <a:solidFill>
                  <a:prstClr val="black"/>
                </a:solidFill>
                <a:latin typeface="Calibri"/>
              </a:endParaRPr>
            </a:p>
          </p:txBody>
        </p:sp>
        <p:sp>
          <p:nvSpPr>
            <p:cNvPr id="262" name="object 262"/>
            <p:cNvSpPr/>
            <p:nvPr/>
          </p:nvSpPr>
          <p:spPr>
            <a:xfrm>
              <a:off x="9398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81A00"/>
            </a:solidFill>
          </p:spPr>
          <p:txBody>
            <a:bodyPr wrap="square" lIns="0" tIns="0" rIns="0" bIns="0" rtlCol="0"/>
            <a:lstStyle/>
            <a:p>
              <a:pPr defTabSz="914400"/>
              <a:endParaRPr>
                <a:solidFill>
                  <a:prstClr val="black"/>
                </a:solidFill>
                <a:latin typeface="Calibri"/>
              </a:endParaRPr>
            </a:p>
          </p:txBody>
        </p:sp>
        <p:sp>
          <p:nvSpPr>
            <p:cNvPr id="263" name="object 263"/>
            <p:cNvSpPr/>
            <p:nvPr/>
          </p:nvSpPr>
          <p:spPr>
            <a:xfrm>
              <a:off x="9525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91B00"/>
            </a:solidFill>
          </p:spPr>
          <p:txBody>
            <a:bodyPr wrap="square" lIns="0" tIns="0" rIns="0" bIns="0" rtlCol="0"/>
            <a:lstStyle/>
            <a:p>
              <a:pPr defTabSz="914400"/>
              <a:endParaRPr>
                <a:solidFill>
                  <a:prstClr val="black"/>
                </a:solidFill>
                <a:latin typeface="Calibri"/>
              </a:endParaRPr>
            </a:p>
          </p:txBody>
        </p:sp>
        <p:sp>
          <p:nvSpPr>
            <p:cNvPr id="264" name="object 264"/>
            <p:cNvSpPr/>
            <p:nvPr/>
          </p:nvSpPr>
          <p:spPr>
            <a:xfrm>
              <a:off x="9652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A1B00"/>
            </a:solidFill>
          </p:spPr>
          <p:txBody>
            <a:bodyPr wrap="square" lIns="0" tIns="0" rIns="0" bIns="0" rtlCol="0"/>
            <a:lstStyle/>
            <a:p>
              <a:pPr defTabSz="914400"/>
              <a:endParaRPr>
                <a:solidFill>
                  <a:prstClr val="black"/>
                </a:solidFill>
                <a:latin typeface="Calibri"/>
              </a:endParaRPr>
            </a:p>
          </p:txBody>
        </p:sp>
        <p:sp>
          <p:nvSpPr>
            <p:cNvPr id="265" name="object 265"/>
            <p:cNvSpPr/>
            <p:nvPr/>
          </p:nvSpPr>
          <p:spPr>
            <a:xfrm>
              <a:off x="9779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B1B00"/>
            </a:solidFill>
          </p:spPr>
          <p:txBody>
            <a:bodyPr wrap="square" lIns="0" tIns="0" rIns="0" bIns="0" rtlCol="0"/>
            <a:lstStyle/>
            <a:p>
              <a:pPr defTabSz="914400"/>
              <a:endParaRPr>
                <a:solidFill>
                  <a:prstClr val="black"/>
                </a:solidFill>
                <a:latin typeface="Calibri"/>
              </a:endParaRPr>
            </a:p>
          </p:txBody>
        </p:sp>
        <p:sp>
          <p:nvSpPr>
            <p:cNvPr id="266" name="object 266"/>
            <p:cNvSpPr/>
            <p:nvPr/>
          </p:nvSpPr>
          <p:spPr>
            <a:xfrm>
              <a:off x="9906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C1B00"/>
            </a:solidFill>
          </p:spPr>
          <p:txBody>
            <a:bodyPr wrap="square" lIns="0" tIns="0" rIns="0" bIns="0" rtlCol="0"/>
            <a:lstStyle/>
            <a:p>
              <a:pPr defTabSz="914400"/>
              <a:endParaRPr>
                <a:solidFill>
                  <a:prstClr val="black"/>
                </a:solidFill>
                <a:latin typeface="Calibri"/>
              </a:endParaRPr>
            </a:p>
          </p:txBody>
        </p:sp>
        <p:sp>
          <p:nvSpPr>
            <p:cNvPr id="267" name="object 267"/>
            <p:cNvSpPr/>
            <p:nvPr/>
          </p:nvSpPr>
          <p:spPr>
            <a:xfrm>
              <a:off x="10033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D1B00"/>
            </a:solidFill>
          </p:spPr>
          <p:txBody>
            <a:bodyPr wrap="square" lIns="0" tIns="0" rIns="0" bIns="0" rtlCol="0"/>
            <a:lstStyle/>
            <a:p>
              <a:pPr defTabSz="914400"/>
              <a:endParaRPr>
                <a:solidFill>
                  <a:prstClr val="black"/>
                </a:solidFill>
                <a:latin typeface="Calibri"/>
              </a:endParaRPr>
            </a:p>
          </p:txBody>
        </p:sp>
        <p:sp>
          <p:nvSpPr>
            <p:cNvPr id="268" name="object 268"/>
            <p:cNvSpPr/>
            <p:nvPr/>
          </p:nvSpPr>
          <p:spPr>
            <a:xfrm>
              <a:off x="10160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E1C00"/>
            </a:solidFill>
          </p:spPr>
          <p:txBody>
            <a:bodyPr wrap="square" lIns="0" tIns="0" rIns="0" bIns="0" rtlCol="0"/>
            <a:lstStyle/>
            <a:p>
              <a:pPr defTabSz="914400"/>
              <a:endParaRPr>
                <a:solidFill>
                  <a:prstClr val="black"/>
                </a:solidFill>
                <a:latin typeface="Calibri"/>
              </a:endParaRPr>
            </a:p>
          </p:txBody>
        </p:sp>
        <p:sp>
          <p:nvSpPr>
            <p:cNvPr id="269" name="object 269"/>
            <p:cNvSpPr/>
            <p:nvPr/>
          </p:nvSpPr>
          <p:spPr>
            <a:xfrm>
              <a:off x="10287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F1C00"/>
            </a:solidFill>
          </p:spPr>
          <p:txBody>
            <a:bodyPr wrap="square" lIns="0" tIns="0" rIns="0" bIns="0" rtlCol="0"/>
            <a:lstStyle/>
            <a:p>
              <a:pPr defTabSz="914400"/>
              <a:endParaRPr>
                <a:solidFill>
                  <a:prstClr val="black"/>
                </a:solidFill>
                <a:latin typeface="Calibri"/>
              </a:endParaRPr>
            </a:p>
          </p:txBody>
        </p:sp>
        <p:sp>
          <p:nvSpPr>
            <p:cNvPr id="270" name="object 270"/>
            <p:cNvSpPr/>
            <p:nvPr/>
          </p:nvSpPr>
          <p:spPr>
            <a:xfrm>
              <a:off x="10414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01C00"/>
            </a:solidFill>
          </p:spPr>
          <p:txBody>
            <a:bodyPr wrap="square" lIns="0" tIns="0" rIns="0" bIns="0" rtlCol="0"/>
            <a:lstStyle/>
            <a:p>
              <a:pPr defTabSz="914400"/>
              <a:endParaRPr>
                <a:solidFill>
                  <a:prstClr val="black"/>
                </a:solidFill>
                <a:latin typeface="Calibri"/>
              </a:endParaRPr>
            </a:p>
          </p:txBody>
        </p:sp>
        <p:sp>
          <p:nvSpPr>
            <p:cNvPr id="271" name="object 271"/>
            <p:cNvSpPr/>
            <p:nvPr/>
          </p:nvSpPr>
          <p:spPr>
            <a:xfrm>
              <a:off x="10541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11C00"/>
            </a:solidFill>
          </p:spPr>
          <p:txBody>
            <a:bodyPr wrap="square" lIns="0" tIns="0" rIns="0" bIns="0" rtlCol="0"/>
            <a:lstStyle/>
            <a:p>
              <a:pPr defTabSz="914400"/>
              <a:endParaRPr>
                <a:solidFill>
                  <a:prstClr val="black"/>
                </a:solidFill>
                <a:latin typeface="Calibri"/>
              </a:endParaRPr>
            </a:p>
          </p:txBody>
        </p:sp>
        <p:sp>
          <p:nvSpPr>
            <p:cNvPr id="272" name="object 272"/>
            <p:cNvSpPr/>
            <p:nvPr/>
          </p:nvSpPr>
          <p:spPr>
            <a:xfrm>
              <a:off x="10668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21C00"/>
            </a:solidFill>
          </p:spPr>
          <p:txBody>
            <a:bodyPr wrap="square" lIns="0" tIns="0" rIns="0" bIns="0" rtlCol="0"/>
            <a:lstStyle/>
            <a:p>
              <a:pPr defTabSz="914400"/>
              <a:endParaRPr>
                <a:solidFill>
                  <a:prstClr val="black"/>
                </a:solidFill>
                <a:latin typeface="Calibri"/>
              </a:endParaRPr>
            </a:p>
          </p:txBody>
        </p:sp>
        <p:sp>
          <p:nvSpPr>
            <p:cNvPr id="273" name="object 273"/>
            <p:cNvSpPr/>
            <p:nvPr/>
          </p:nvSpPr>
          <p:spPr>
            <a:xfrm>
              <a:off x="10795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31D00"/>
            </a:solidFill>
          </p:spPr>
          <p:txBody>
            <a:bodyPr wrap="square" lIns="0" tIns="0" rIns="0" bIns="0" rtlCol="0"/>
            <a:lstStyle/>
            <a:p>
              <a:pPr defTabSz="914400"/>
              <a:endParaRPr>
                <a:solidFill>
                  <a:prstClr val="black"/>
                </a:solidFill>
                <a:latin typeface="Calibri"/>
              </a:endParaRPr>
            </a:p>
          </p:txBody>
        </p:sp>
        <p:sp>
          <p:nvSpPr>
            <p:cNvPr id="274" name="object 274"/>
            <p:cNvSpPr/>
            <p:nvPr/>
          </p:nvSpPr>
          <p:spPr>
            <a:xfrm>
              <a:off x="10922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41D00"/>
            </a:solidFill>
          </p:spPr>
          <p:txBody>
            <a:bodyPr wrap="square" lIns="0" tIns="0" rIns="0" bIns="0" rtlCol="0"/>
            <a:lstStyle/>
            <a:p>
              <a:pPr defTabSz="914400"/>
              <a:endParaRPr>
                <a:solidFill>
                  <a:prstClr val="black"/>
                </a:solidFill>
                <a:latin typeface="Calibri"/>
              </a:endParaRPr>
            </a:p>
          </p:txBody>
        </p:sp>
        <p:sp>
          <p:nvSpPr>
            <p:cNvPr id="275" name="object 275"/>
            <p:cNvSpPr/>
            <p:nvPr/>
          </p:nvSpPr>
          <p:spPr>
            <a:xfrm>
              <a:off x="110616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951D00"/>
            </a:solidFill>
          </p:spPr>
          <p:txBody>
            <a:bodyPr wrap="square" lIns="0" tIns="0" rIns="0" bIns="0" rtlCol="0"/>
            <a:lstStyle/>
            <a:p>
              <a:pPr defTabSz="914400"/>
              <a:endParaRPr>
                <a:solidFill>
                  <a:prstClr val="black"/>
                </a:solidFill>
                <a:latin typeface="Calibri"/>
              </a:endParaRPr>
            </a:p>
          </p:txBody>
        </p:sp>
        <p:sp>
          <p:nvSpPr>
            <p:cNvPr id="276" name="object 276"/>
            <p:cNvSpPr/>
            <p:nvPr/>
          </p:nvSpPr>
          <p:spPr>
            <a:xfrm>
              <a:off x="11176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61D00"/>
            </a:solidFill>
          </p:spPr>
          <p:txBody>
            <a:bodyPr wrap="square" lIns="0" tIns="0" rIns="0" bIns="0" rtlCol="0"/>
            <a:lstStyle/>
            <a:p>
              <a:pPr defTabSz="914400"/>
              <a:endParaRPr>
                <a:solidFill>
                  <a:prstClr val="black"/>
                </a:solidFill>
                <a:latin typeface="Calibri"/>
              </a:endParaRPr>
            </a:p>
          </p:txBody>
        </p:sp>
        <p:sp>
          <p:nvSpPr>
            <p:cNvPr id="277" name="object 277"/>
            <p:cNvSpPr/>
            <p:nvPr/>
          </p:nvSpPr>
          <p:spPr>
            <a:xfrm>
              <a:off x="11303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71D00"/>
            </a:solidFill>
          </p:spPr>
          <p:txBody>
            <a:bodyPr wrap="square" lIns="0" tIns="0" rIns="0" bIns="0" rtlCol="0"/>
            <a:lstStyle/>
            <a:p>
              <a:pPr defTabSz="914400"/>
              <a:endParaRPr>
                <a:solidFill>
                  <a:prstClr val="black"/>
                </a:solidFill>
                <a:latin typeface="Calibri"/>
              </a:endParaRPr>
            </a:p>
          </p:txBody>
        </p:sp>
        <p:sp>
          <p:nvSpPr>
            <p:cNvPr id="278" name="object 278"/>
            <p:cNvSpPr/>
            <p:nvPr/>
          </p:nvSpPr>
          <p:spPr>
            <a:xfrm>
              <a:off x="1144270" y="6628129"/>
              <a:ext cx="26670" cy="228600"/>
            </a:xfrm>
            <a:custGeom>
              <a:avLst/>
              <a:gdLst/>
              <a:ahLst/>
              <a:cxnLst/>
              <a:rect l="l" t="t" r="r" b="b"/>
              <a:pathLst>
                <a:path w="26669" h="228600">
                  <a:moveTo>
                    <a:pt x="26670" y="0"/>
                  </a:moveTo>
                  <a:lnTo>
                    <a:pt x="12700" y="0"/>
                  </a:lnTo>
                  <a:lnTo>
                    <a:pt x="11430" y="0"/>
                  </a:lnTo>
                  <a:lnTo>
                    <a:pt x="0" y="0"/>
                  </a:lnTo>
                  <a:lnTo>
                    <a:pt x="0" y="228600"/>
                  </a:lnTo>
                  <a:lnTo>
                    <a:pt x="11430" y="228600"/>
                  </a:lnTo>
                  <a:lnTo>
                    <a:pt x="12700" y="228600"/>
                  </a:lnTo>
                  <a:lnTo>
                    <a:pt x="26670" y="228600"/>
                  </a:lnTo>
                  <a:lnTo>
                    <a:pt x="26670" y="0"/>
                  </a:lnTo>
                  <a:close/>
                </a:path>
              </a:pathLst>
            </a:custGeom>
            <a:solidFill>
              <a:srgbClr val="991E00"/>
            </a:solidFill>
          </p:spPr>
          <p:txBody>
            <a:bodyPr wrap="square" lIns="0" tIns="0" rIns="0" bIns="0" rtlCol="0"/>
            <a:lstStyle/>
            <a:p>
              <a:pPr defTabSz="914400"/>
              <a:endParaRPr>
                <a:solidFill>
                  <a:prstClr val="black"/>
                </a:solidFill>
                <a:latin typeface="Calibri"/>
              </a:endParaRPr>
            </a:p>
          </p:txBody>
        </p:sp>
        <p:sp>
          <p:nvSpPr>
            <p:cNvPr id="279" name="object 279"/>
            <p:cNvSpPr/>
            <p:nvPr/>
          </p:nvSpPr>
          <p:spPr>
            <a:xfrm>
              <a:off x="116966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9A1E00"/>
            </a:solidFill>
          </p:spPr>
          <p:txBody>
            <a:bodyPr wrap="square" lIns="0" tIns="0" rIns="0" bIns="0" rtlCol="0"/>
            <a:lstStyle/>
            <a:p>
              <a:pPr defTabSz="914400"/>
              <a:endParaRPr>
                <a:solidFill>
                  <a:prstClr val="black"/>
                </a:solidFill>
                <a:latin typeface="Calibri"/>
              </a:endParaRPr>
            </a:p>
          </p:txBody>
        </p:sp>
        <p:sp>
          <p:nvSpPr>
            <p:cNvPr id="280" name="object 280"/>
            <p:cNvSpPr/>
            <p:nvPr/>
          </p:nvSpPr>
          <p:spPr>
            <a:xfrm>
              <a:off x="11823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B1E00"/>
            </a:solidFill>
          </p:spPr>
          <p:txBody>
            <a:bodyPr wrap="square" lIns="0" tIns="0" rIns="0" bIns="0" rtlCol="0"/>
            <a:lstStyle/>
            <a:p>
              <a:pPr defTabSz="914400"/>
              <a:endParaRPr>
                <a:solidFill>
                  <a:prstClr val="black"/>
                </a:solidFill>
                <a:latin typeface="Calibri"/>
              </a:endParaRPr>
            </a:p>
          </p:txBody>
        </p:sp>
        <p:sp>
          <p:nvSpPr>
            <p:cNvPr id="281" name="object 281"/>
            <p:cNvSpPr/>
            <p:nvPr/>
          </p:nvSpPr>
          <p:spPr>
            <a:xfrm>
              <a:off x="11950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C1E00"/>
            </a:solidFill>
          </p:spPr>
          <p:txBody>
            <a:bodyPr wrap="square" lIns="0" tIns="0" rIns="0" bIns="0" rtlCol="0"/>
            <a:lstStyle/>
            <a:p>
              <a:pPr defTabSz="914400"/>
              <a:endParaRPr>
                <a:solidFill>
                  <a:prstClr val="black"/>
                </a:solidFill>
                <a:latin typeface="Calibri"/>
              </a:endParaRPr>
            </a:p>
          </p:txBody>
        </p:sp>
        <p:sp>
          <p:nvSpPr>
            <p:cNvPr id="282" name="object 282"/>
            <p:cNvSpPr/>
            <p:nvPr/>
          </p:nvSpPr>
          <p:spPr>
            <a:xfrm>
              <a:off x="12077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D1E00"/>
            </a:solidFill>
          </p:spPr>
          <p:txBody>
            <a:bodyPr wrap="square" lIns="0" tIns="0" rIns="0" bIns="0" rtlCol="0"/>
            <a:lstStyle/>
            <a:p>
              <a:pPr defTabSz="914400"/>
              <a:endParaRPr>
                <a:solidFill>
                  <a:prstClr val="black"/>
                </a:solidFill>
                <a:latin typeface="Calibri"/>
              </a:endParaRPr>
            </a:p>
          </p:txBody>
        </p:sp>
        <p:sp>
          <p:nvSpPr>
            <p:cNvPr id="283" name="object 283"/>
            <p:cNvSpPr/>
            <p:nvPr/>
          </p:nvSpPr>
          <p:spPr>
            <a:xfrm>
              <a:off x="12204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E1F00"/>
            </a:solidFill>
          </p:spPr>
          <p:txBody>
            <a:bodyPr wrap="square" lIns="0" tIns="0" rIns="0" bIns="0" rtlCol="0"/>
            <a:lstStyle/>
            <a:p>
              <a:pPr defTabSz="914400"/>
              <a:endParaRPr>
                <a:solidFill>
                  <a:prstClr val="black"/>
                </a:solidFill>
                <a:latin typeface="Calibri"/>
              </a:endParaRPr>
            </a:p>
          </p:txBody>
        </p:sp>
        <p:sp>
          <p:nvSpPr>
            <p:cNvPr id="284" name="object 284"/>
            <p:cNvSpPr/>
            <p:nvPr/>
          </p:nvSpPr>
          <p:spPr>
            <a:xfrm>
              <a:off x="12331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F1F00"/>
            </a:solidFill>
          </p:spPr>
          <p:txBody>
            <a:bodyPr wrap="square" lIns="0" tIns="0" rIns="0" bIns="0" rtlCol="0"/>
            <a:lstStyle/>
            <a:p>
              <a:pPr defTabSz="914400"/>
              <a:endParaRPr>
                <a:solidFill>
                  <a:prstClr val="black"/>
                </a:solidFill>
                <a:latin typeface="Calibri"/>
              </a:endParaRPr>
            </a:p>
          </p:txBody>
        </p:sp>
        <p:sp>
          <p:nvSpPr>
            <p:cNvPr id="285" name="object 285"/>
            <p:cNvSpPr/>
            <p:nvPr/>
          </p:nvSpPr>
          <p:spPr>
            <a:xfrm>
              <a:off x="12458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01F00"/>
            </a:solidFill>
          </p:spPr>
          <p:txBody>
            <a:bodyPr wrap="square" lIns="0" tIns="0" rIns="0" bIns="0" rtlCol="0"/>
            <a:lstStyle/>
            <a:p>
              <a:pPr defTabSz="914400"/>
              <a:endParaRPr>
                <a:solidFill>
                  <a:prstClr val="black"/>
                </a:solidFill>
                <a:latin typeface="Calibri"/>
              </a:endParaRPr>
            </a:p>
          </p:txBody>
        </p:sp>
        <p:sp>
          <p:nvSpPr>
            <p:cNvPr id="286" name="object 286"/>
            <p:cNvSpPr/>
            <p:nvPr/>
          </p:nvSpPr>
          <p:spPr>
            <a:xfrm>
              <a:off x="12585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11F00"/>
            </a:solidFill>
          </p:spPr>
          <p:txBody>
            <a:bodyPr wrap="square" lIns="0" tIns="0" rIns="0" bIns="0" rtlCol="0"/>
            <a:lstStyle/>
            <a:p>
              <a:pPr defTabSz="914400"/>
              <a:endParaRPr>
                <a:solidFill>
                  <a:prstClr val="black"/>
                </a:solidFill>
                <a:latin typeface="Calibri"/>
              </a:endParaRPr>
            </a:p>
          </p:txBody>
        </p:sp>
        <p:sp>
          <p:nvSpPr>
            <p:cNvPr id="287" name="object 287"/>
            <p:cNvSpPr/>
            <p:nvPr/>
          </p:nvSpPr>
          <p:spPr>
            <a:xfrm>
              <a:off x="12712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21F00"/>
            </a:solidFill>
          </p:spPr>
          <p:txBody>
            <a:bodyPr wrap="square" lIns="0" tIns="0" rIns="0" bIns="0" rtlCol="0"/>
            <a:lstStyle/>
            <a:p>
              <a:pPr defTabSz="914400"/>
              <a:endParaRPr>
                <a:solidFill>
                  <a:prstClr val="black"/>
                </a:solidFill>
                <a:latin typeface="Calibri"/>
              </a:endParaRPr>
            </a:p>
          </p:txBody>
        </p:sp>
        <p:sp>
          <p:nvSpPr>
            <p:cNvPr id="288" name="object 288"/>
            <p:cNvSpPr/>
            <p:nvPr/>
          </p:nvSpPr>
          <p:spPr>
            <a:xfrm>
              <a:off x="12839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32000"/>
            </a:solidFill>
          </p:spPr>
          <p:txBody>
            <a:bodyPr wrap="square" lIns="0" tIns="0" rIns="0" bIns="0" rtlCol="0"/>
            <a:lstStyle/>
            <a:p>
              <a:pPr defTabSz="914400"/>
              <a:endParaRPr>
                <a:solidFill>
                  <a:prstClr val="black"/>
                </a:solidFill>
                <a:latin typeface="Calibri"/>
              </a:endParaRPr>
            </a:p>
          </p:txBody>
        </p:sp>
        <p:sp>
          <p:nvSpPr>
            <p:cNvPr id="289" name="object 289"/>
            <p:cNvSpPr/>
            <p:nvPr/>
          </p:nvSpPr>
          <p:spPr>
            <a:xfrm>
              <a:off x="12966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42000"/>
            </a:solidFill>
          </p:spPr>
          <p:txBody>
            <a:bodyPr wrap="square" lIns="0" tIns="0" rIns="0" bIns="0" rtlCol="0"/>
            <a:lstStyle/>
            <a:p>
              <a:pPr defTabSz="914400"/>
              <a:endParaRPr>
                <a:solidFill>
                  <a:prstClr val="black"/>
                </a:solidFill>
                <a:latin typeface="Calibri"/>
              </a:endParaRPr>
            </a:p>
          </p:txBody>
        </p:sp>
        <p:sp>
          <p:nvSpPr>
            <p:cNvPr id="290" name="object 290"/>
            <p:cNvSpPr/>
            <p:nvPr/>
          </p:nvSpPr>
          <p:spPr>
            <a:xfrm>
              <a:off x="13093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52000"/>
            </a:solidFill>
          </p:spPr>
          <p:txBody>
            <a:bodyPr wrap="square" lIns="0" tIns="0" rIns="0" bIns="0" rtlCol="0"/>
            <a:lstStyle/>
            <a:p>
              <a:pPr defTabSz="914400"/>
              <a:endParaRPr>
                <a:solidFill>
                  <a:prstClr val="black"/>
                </a:solidFill>
                <a:latin typeface="Calibri"/>
              </a:endParaRPr>
            </a:p>
          </p:txBody>
        </p:sp>
        <p:sp>
          <p:nvSpPr>
            <p:cNvPr id="291" name="object 291"/>
            <p:cNvSpPr/>
            <p:nvPr/>
          </p:nvSpPr>
          <p:spPr>
            <a:xfrm>
              <a:off x="13220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62000"/>
            </a:solidFill>
          </p:spPr>
          <p:txBody>
            <a:bodyPr wrap="square" lIns="0" tIns="0" rIns="0" bIns="0" rtlCol="0"/>
            <a:lstStyle/>
            <a:p>
              <a:pPr defTabSz="914400"/>
              <a:endParaRPr>
                <a:solidFill>
                  <a:prstClr val="black"/>
                </a:solidFill>
                <a:latin typeface="Calibri"/>
              </a:endParaRPr>
            </a:p>
          </p:txBody>
        </p:sp>
        <p:sp>
          <p:nvSpPr>
            <p:cNvPr id="292" name="object 292"/>
            <p:cNvSpPr/>
            <p:nvPr/>
          </p:nvSpPr>
          <p:spPr>
            <a:xfrm>
              <a:off x="13347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72000"/>
            </a:solidFill>
          </p:spPr>
          <p:txBody>
            <a:bodyPr wrap="square" lIns="0" tIns="0" rIns="0" bIns="0" rtlCol="0"/>
            <a:lstStyle/>
            <a:p>
              <a:pPr defTabSz="914400"/>
              <a:endParaRPr>
                <a:solidFill>
                  <a:prstClr val="black"/>
                </a:solidFill>
                <a:latin typeface="Calibri"/>
              </a:endParaRPr>
            </a:p>
          </p:txBody>
        </p:sp>
        <p:sp>
          <p:nvSpPr>
            <p:cNvPr id="293" name="object 293"/>
            <p:cNvSpPr/>
            <p:nvPr/>
          </p:nvSpPr>
          <p:spPr>
            <a:xfrm>
              <a:off x="13474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82100"/>
            </a:solidFill>
          </p:spPr>
          <p:txBody>
            <a:bodyPr wrap="square" lIns="0" tIns="0" rIns="0" bIns="0" rtlCol="0"/>
            <a:lstStyle/>
            <a:p>
              <a:pPr defTabSz="914400"/>
              <a:endParaRPr>
                <a:solidFill>
                  <a:prstClr val="black"/>
                </a:solidFill>
                <a:latin typeface="Calibri"/>
              </a:endParaRPr>
            </a:p>
          </p:txBody>
        </p:sp>
        <p:sp>
          <p:nvSpPr>
            <p:cNvPr id="294" name="object 294"/>
            <p:cNvSpPr/>
            <p:nvPr/>
          </p:nvSpPr>
          <p:spPr>
            <a:xfrm>
              <a:off x="13601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92100"/>
            </a:solidFill>
          </p:spPr>
          <p:txBody>
            <a:bodyPr wrap="square" lIns="0" tIns="0" rIns="0" bIns="0" rtlCol="0"/>
            <a:lstStyle/>
            <a:p>
              <a:pPr defTabSz="914400"/>
              <a:endParaRPr>
                <a:solidFill>
                  <a:prstClr val="black"/>
                </a:solidFill>
                <a:latin typeface="Calibri"/>
              </a:endParaRPr>
            </a:p>
          </p:txBody>
        </p:sp>
        <p:sp>
          <p:nvSpPr>
            <p:cNvPr id="295" name="object 295"/>
            <p:cNvSpPr/>
            <p:nvPr/>
          </p:nvSpPr>
          <p:spPr>
            <a:xfrm>
              <a:off x="13728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A2100"/>
            </a:solidFill>
          </p:spPr>
          <p:txBody>
            <a:bodyPr wrap="square" lIns="0" tIns="0" rIns="0" bIns="0" rtlCol="0"/>
            <a:lstStyle/>
            <a:p>
              <a:pPr defTabSz="914400"/>
              <a:endParaRPr>
                <a:solidFill>
                  <a:prstClr val="black"/>
                </a:solidFill>
                <a:latin typeface="Calibri"/>
              </a:endParaRPr>
            </a:p>
          </p:txBody>
        </p:sp>
        <p:sp>
          <p:nvSpPr>
            <p:cNvPr id="296" name="object 296"/>
            <p:cNvSpPr/>
            <p:nvPr/>
          </p:nvSpPr>
          <p:spPr>
            <a:xfrm>
              <a:off x="13855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B2100"/>
            </a:solidFill>
          </p:spPr>
          <p:txBody>
            <a:bodyPr wrap="square" lIns="0" tIns="0" rIns="0" bIns="0" rtlCol="0"/>
            <a:lstStyle/>
            <a:p>
              <a:pPr defTabSz="914400"/>
              <a:endParaRPr>
                <a:solidFill>
                  <a:prstClr val="black"/>
                </a:solidFill>
                <a:latin typeface="Calibri"/>
              </a:endParaRPr>
            </a:p>
          </p:txBody>
        </p:sp>
        <p:sp>
          <p:nvSpPr>
            <p:cNvPr id="297" name="object 297"/>
            <p:cNvSpPr/>
            <p:nvPr/>
          </p:nvSpPr>
          <p:spPr>
            <a:xfrm>
              <a:off x="13982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C2100"/>
            </a:solidFill>
          </p:spPr>
          <p:txBody>
            <a:bodyPr wrap="square" lIns="0" tIns="0" rIns="0" bIns="0" rtlCol="0"/>
            <a:lstStyle/>
            <a:p>
              <a:pPr defTabSz="914400"/>
              <a:endParaRPr>
                <a:solidFill>
                  <a:prstClr val="black"/>
                </a:solidFill>
                <a:latin typeface="Calibri"/>
              </a:endParaRPr>
            </a:p>
          </p:txBody>
        </p:sp>
        <p:sp>
          <p:nvSpPr>
            <p:cNvPr id="298" name="object 298"/>
            <p:cNvSpPr/>
            <p:nvPr/>
          </p:nvSpPr>
          <p:spPr>
            <a:xfrm>
              <a:off x="14109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D2200"/>
            </a:solidFill>
          </p:spPr>
          <p:txBody>
            <a:bodyPr wrap="square" lIns="0" tIns="0" rIns="0" bIns="0" rtlCol="0"/>
            <a:lstStyle/>
            <a:p>
              <a:pPr defTabSz="914400"/>
              <a:endParaRPr>
                <a:solidFill>
                  <a:prstClr val="black"/>
                </a:solidFill>
                <a:latin typeface="Calibri"/>
              </a:endParaRPr>
            </a:p>
          </p:txBody>
        </p:sp>
        <p:sp>
          <p:nvSpPr>
            <p:cNvPr id="299" name="object 299"/>
            <p:cNvSpPr/>
            <p:nvPr/>
          </p:nvSpPr>
          <p:spPr>
            <a:xfrm>
              <a:off x="14236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E2200"/>
            </a:solidFill>
          </p:spPr>
          <p:txBody>
            <a:bodyPr wrap="square" lIns="0" tIns="0" rIns="0" bIns="0" rtlCol="0"/>
            <a:lstStyle/>
            <a:p>
              <a:pPr defTabSz="914400"/>
              <a:endParaRPr>
                <a:solidFill>
                  <a:prstClr val="black"/>
                </a:solidFill>
                <a:latin typeface="Calibri"/>
              </a:endParaRPr>
            </a:p>
          </p:txBody>
        </p:sp>
        <p:sp>
          <p:nvSpPr>
            <p:cNvPr id="300" name="object 300"/>
            <p:cNvSpPr/>
            <p:nvPr/>
          </p:nvSpPr>
          <p:spPr>
            <a:xfrm>
              <a:off x="143763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F2200"/>
            </a:solidFill>
          </p:spPr>
          <p:txBody>
            <a:bodyPr wrap="square" lIns="0" tIns="0" rIns="0" bIns="0" rtlCol="0"/>
            <a:lstStyle/>
            <a:p>
              <a:pPr defTabSz="914400"/>
              <a:endParaRPr>
                <a:solidFill>
                  <a:prstClr val="black"/>
                </a:solidFill>
                <a:latin typeface="Calibri"/>
              </a:endParaRPr>
            </a:p>
          </p:txBody>
        </p:sp>
        <p:sp>
          <p:nvSpPr>
            <p:cNvPr id="301" name="object 301"/>
            <p:cNvSpPr/>
            <p:nvPr/>
          </p:nvSpPr>
          <p:spPr>
            <a:xfrm>
              <a:off x="145033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02200"/>
            </a:solidFill>
          </p:spPr>
          <p:txBody>
            <a:bodyPr wrap="square" lIns="0" tIns="0" rIns="0" bIns="0" rtlCol="0"/>
            <a:lstStyle/>
            <a:p>
              <a:pPr defTabSz="914400"/>
              <a:endParaRPr>
                <a:solidFill>
                  <a:prstClr val="black"/>
                </a:solidFill>
                <a:latin typeface="Calibri"/>
              </a:endParaRPr>
            </a:p>
          </p:txBody>
        </p:sp>
        <p:sp>
          <p:nvSpPr>
            <p:cNvPr id="302" name="object 302"/>
            <p:cNvSpPr/>
            <p:nvPr/>
          </p:nvSpPr>
          <p:spPr>
            <a:xfrm>
              <a:off x="14617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12200"/>
            </a:solidFill>
          </p:spPr>
          <p:txBody>
            <a:bodyPr wrap="square" lIns="0" tIns="0" rIns="0" bIns="0" rtlCol="0"/>
            <a:lstStyle/>
            <a:p>
              <a:pPr defTabSz="914400"/>
              <a:endParaRPr>
                <a:solidFill>
                  <a:prstClr val="black"/>
                </a:solidFill>
                <a:latin typeface="Calibri"/>
              </a:endParaRPr>
            </a:p>
          </p:txBody>
        </p:sp>
        <p:sp>
          <p:nvSpPr>
            <p:cNvPr id="303" name="object 303"/>
            <p:cNvSpPr/>
            <p:nvPr/>
          </p:nvSpPr>
          <p:spPr>
            <a:xfrm>
              <a:off x="147573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22300"/>
            </a:solidFill>
          </p:spPr>
          <p:txBody>
            <a:bodyPr wrap="square" lIns="0" tIns="0" rIns="0" bIns="0" rtlCol="0"/>
            <a:lstStyle/>
            <a:p>
              <a:pPr defTabSz="914400"/>
              <a:endParaRPr>
                <a:solidFill>
                  <a:prstClr val="black"/>
                </a:solidFill>
                <a:latin typeface="Calibri"/>
              </a:endParaRPr>
            </a:p>
          </p:txBody>
        </p:sp>
        <p:sp>
          <p:nvSpPr>
            <p:cNvPr id="304" name="object 304"/>
            <p:cNvSpPr/>
            <p:nvPr/>
          </p:nvSpPr>
          <p:spPr>
            <a:xfrm>
              <a:off x="14884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32300"/>
            </a:solidFill>
          </p:spPr>
          <p:txBody>
            <a:bodyPr wrap="square" lIns="0" tIns="0" rIns="0" bIns="0" rtlCol="0"/>
            <a:lstStyle/>
            <a:p>
              <a:pPr defTabSz="914400"/>
              <a:endParaRPr>
                <a:solidFill>
                  <a:prstClr val="black"/>
                </a:solidFill>
                <a:latin typeface="Calibri"/>
              </a:endParaRPr>
            </a:p>
          </p:txBody>
        </p:sp>
        <p:sp>
          <p:nvSpPr>
            <p:cNvPr id="305" name="object 305"/>
            <p:cNvSpPr/>
            <p:nvPr/>
          </p:nvSpPr>
          <p:spPr>
            <a:xfrm>
              <a:off x="15011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42300"/>
            </a:solidFill>
          </p:spPr>
          <p:txBody>
            <a:bodyPr wrap="square" lIns="0" tIns="0" rIns="0" bIns="0" rtlCol="0"/>
            <a:lstStyle/>
            <a:p>
              <a:pPr defTabSz="914400"/>
              <a:endParaRPr>
                <a:solidFill>
                  <a:prstClr val="black"/>
                </a:solidFill>
                <a:latin typeface="Calibri"/>
              </a:endParaRPr>
            </a:p>
          </p:txBody>
        </p:sp>
        <p:sp>
          <p:nvSpPr>
            <p:cNvPr id="306" name="object 306"/>
            <p:cNvSpPr/>
            <p:nvPr/>
          </p:nvSpPr>
          <p:spPr>
            <a:xfrm>
              <a:off x="15138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52300"/>
            </a:solidFill>
          </p:spPr>
          <p:txBody>
            <a:bodyPr wrap="square" lIns="0" tIns="0" rIns="0" bIns="0" rtlCol="0"/>
            <a:lstStyle/>
            <a:p>
              <a:pPr defTabSz="914400"/>
              <a:endParaRPr>
                <a:solidFill>
                  <a:prstClr val="black"/>
                </a:solidFill>
                <a:latin typeface="Calibri"/>
              </a:endParaRPr>
            </a:p>
          </p:txBody>
        </p:sp>
        <p:sp>
          <p:nvSpPr>
            <p:cNvPr id="307" name="object 307"/>
            <p:cNvSpPr/>
            <p:nvPr/>
          </p:nvSpPr>
          <p:spPr>
            <a:xfrm>
              <a:off x="15265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62300"/>
            </a:solidFill>
          </p:spPr>
          <p:txBody>
            <a:bodyPr wrap="square" lIns="0" tIns="0" rIns="0" bIns="0" rtlCol="0"/>
            <a:lstStyle/>
            <a:p>
              <a:pPr defTabSz="914400"/>
              <a:endParaRPr>
                <a:solidFill>
                  <a:prstClr val="black"/>
                </a:solidFill>
                <a:latin typeface="Calibri"/>
              </a:endParaRPr>
            </a:p>
          </p:txBody>
        </p:sp>
        <p:sp>
          <p:nvSpPr>
            <p:cNvPr id="308" name="object 308"/>
            <p:cNvSpPr/>
            <p:nvPr/>
          </p:nvSpPr>
          <p:spPr>
            <a:xfrm>
              <a:off x="15392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72400"/>
            </a:solidFill>
          </p:spPr>
          <p:txBody>
            <a:bodyPr wrap="square" lIns="0" tIns="0" rIns="0" bIns="0" rtlCol="0"/>
            <a:lstStyle/>
            <a:p>
              <a:pPr defTabSz="914400"/>
              <a:endParaRPr>
                <a:solidFill>
                  <a:prstClr val="black"/>
                </a:solidFill>
                <a:latin typeface="Calibri"/>
              </a:endParaRPr>
            </a:p>
          </p:txBody>
        </p:sp>
        <p:sp>
          <p:nvSpPr>
            <p:cNvPr id="309" name="object 309"/>
            <p:cNvSpPr/>
            <p:nvPr/>
          </p:nvSpPr>
          <p:spPr>
            <a:xfrm>
              <a:off x="15519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82400"/>
            </a:solidFill>
          </p:spPr>
          <p:txBody>
            <a:bodyPr wrap="square" lIns="0" tIns="0" rIns="0" bIns="0" rtlCol="0"/>
            <a:lstStyle/>
            <a:p>
              <a:pPr defTabSz="914400"/>
              <a:endParaRPr>
                <a:solidFill>
                  <a:prstClr val="black"/>
                </a:solidFill>
                <a:latin typeface="Calibri"/>
              </a:endParaRPr>
            </a:p>
          </p:txBody>
        </p:sp>
        <p:sp>
          <p:nvSpPr>
            <p:cNvPr id="310" name="object 310"/>
            <p:cNvSpPr/>
            <p:nvPr/>
          </p:nvSpPr>
          <p:spPr>
            <a:xfrm>
              <a:off x="15646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92400"/>
            </a:solidFill>
          </p:spPr>
          <p:txBody>
            <a:bodyPr wrap="square" lIns="0" tIns="0" rIns="0" bIns="0" rtlCol="0"/>
            <a:lstStyle/>
            <a:p>
              <a:pPr defTabSz="914400"/>
              <a:endParaRPr>
                <a:solidFill>
                  <a:prstClr val="black"/>
                </a:solidFill>
                <a:latin typeface="Calibri"/>
              </a:endParaRPr>
            </a:p>
          </p:txBody>
        </p:sp>
        <p:sp>
          <p:nvSpPr>
            <p:cNvPr id="311" name="object 311"/>
            <p:cNvSpPr/>
            <p:nvPr/>
          </p:nvSpPr>
          <p:spPr>
            <a:xfrm>
              <a:off x="15773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A2400"/>
            </a:solidFill>
          </p:spPr>
          <p:txBody>
            <a:bodyPr wrap="square" lIns="0" tIns="0" rIns="0" bIns="0" rtlCol="0"/>
            <a:lstStyle/>
            <a:p>
              <a:pPr defTabSz="914400"/>
              <a:endParaRPr>
                <a:solidFill>
                  <a:prstClr val="black"/>
                </a:solidFill>
                <a:latin typeface="Calibri"/>
              </a:endParaRPr>
            </a:p>
          </p:txBody>
        </p:sp>
        <p:sp>
          <p:nvSpPr>
            <p:cNvPr id="312" name="object 312"/>
            <p:cNvSpPr/>
            <p:nvPr/>
          </p:nvSpPr>
          <p:spPr>
            <a:xfrm>
              <a:off x="15900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B2400"/>
            </a:solidFill>
          </p:spPr>
          <p:txBody>
            <a:bodyPr wrap="square" lIns="0" tIns="0" rIns="0" bIns="0" rtlCol="0"/>
            <a:lstStyle/>
            <a:p>
              <a:pPr defTabSz="914400"/>
              <a:endParaRPr>
                <a:solidFill>
                  <a:prstClr val="black"/>
                </a:solidFill>
                <a:latin typeface="Calibri"/>
              </a:endParaRPr>
            </a:p>
          </p:txBody>
        </p:sp>
        <p:sp>
          <p:nvSpPr>
            <p:cNvPr id="313" name="object 313"/>
            <p:cNvSpPr/>
            <p:nvPr/>
          </p:nvSpPr>
          <p:spPr>
            <a:xfrm>
              <a:off x="16027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C2500"/>
            </a:solidFill>
          </p:spPr>
          <p:txBody>
            <a:bodyPr wrap="square" lIns="0" tIns="0" rIns="0" bIns="0" rtlCol="0"/>
            <a:lstStyle/>
            <a:p>
              <a:pPr defTabSz="914400"/>
              <a:endParaRPr>
                <a:solidFill>
                  <a:prstClr val="black"/>
                </a:solidFill>
                <a:latin typeface="Calibri"/>
              </a:endParaRPr>
            </a:p>
          </p:txBody>
        </p:sp>
        <p:sp>
          <p:nvSpPr>
            <p:cNvPr id="314" name="object 314"/>
            <p:cNvSpPr/>
            <p:nvPr/>
          </p:nvSpPr>
          <p:spPr>
            <a:xfrm>
              <a:off x="16154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D2500"/>
            </a:solidFill>
          </p:spPr>
          <p:txBody>
            <a:bodyPr wrap="square" lIns="0" tIns="0" rIns="0" bIns="0" rtlCol="0"/>
            <a:lstStyle/>
            <a:p>
              <a:pPr defTabSz="914400"/>
              <a:endParaRPr>
                <a:solidFill>
                  <a:prstClr val="black"/>
                </a:solidFill>
                <a:latin typeface="Calibri"/>
              </a:endParaRPr>
            </a:p>
          </p:txBody>
        </p:sp>
        <p:sp>
          <p:nvSpPr>
            <p:cNvPr id="315" name="object 315"/>
            <p:cNvSpPr/>
            <p:nvPr/>
          </p:nvSpPr>
          <p:spPr>
            <a:xfrm>
              <a:off x="16281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E2500"/>
            </a:solidFill>
          </p:spPr>
          <p:txBody>
            <a:bodyPr wrap="square" lIns="0" tIns="0" rIns="0" bIns="0" rtlCol="0"/>
            <a:lstStyle/>
            <a:p>
              <a:pPr defTabSz="914400"/>
              <a:endParaRPr>
                <a:solidFill>
                  <a:prstClr val="black"/>
                </a:solidFill>
                <a:latin typeface="Calibri"/>
              </a:endParaRPr>
            </a:p>
          </p:txBody>
        </p:sp>
        <p:sp>
          <p:nvSpPr>
            <p:cNvPr id="316" name="object 316"/>
            <p:cNvSpPr/>
            <p:nvPr/>
          </p:nvSpPr>
          <p:spPr>
            <a:xfrm>
              <a:off x="16408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F2500"/>
            </a:solidFill>
          </p:spPr>
          <p:txBody>
            <a:bodyPr wrap="square" lIns="0" tIns="0" rIns="0" bIns="0" rtlCol="0"/>
            <a:lstStyle/>
            <a:p>
              <a:pPr defTabSz="914400"/>
              <a:endParaRPr>
                <a:solidFill>
                  <a:prstClr val="black"/>
                </a:solidFill>
                <a:latin typeface="Calibri"/>
              </a:endParaRPr>
            </a:p>
          </p:txBody>
        </p:sp>
        <p:sp>
          <p:nvSpPr>
            <p:cNvPr id="317" name="object 317"/>
            <p:cNvSpPr/>
            <p:nvPr/>
          </p:nvSpPr>
          <p:spPr>
            <a:xfrm>
              <a:off x="16535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02500"/>
            </a:solidFill>
          </p:spPr>
          <p:txBody>
            <a:bodyPr wrap="square" lIns="0" tIns="0" rIns="0" bIns="0" rtlCol="0"/>
            <a:lstStyle/>
            <a:p>
              <a:pPr defTabSz="914400"/>
              <a:endParaRPr>
                <a:solidFill>
                  <a:prstClr val="black"/>
                </a:solidFill>
                <a:latin typeface="Calibri"/>
              </a:endParaRPr>
            </a:p>
          </p:txBody>
        </p:sp>
        <p:sp>
          <p:nvSpPr>
            <p:cNvPr id="318" name="object 318"/>
            <p:cNvSpPr/>
            <p:nvPr/>
          </p:nvSpPr>
          <p:spPr>
            <a:xfrm>
              <a:off x="16662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12600"/>
            </a:solidFill>
          </p:spPr>
          <p:txBody>
            <a:bodyPr wrap="square" lIns="0" tIns="0" rIns="0" bIns="0" rtlCol="0"/>
            <a:lstStyle/>
            <a:p>
              <a:pPr defTabSz="914400"/>
              <a:endParaRPr>
                <a:solidFill>
                  <a:prstClr val="black"/>
                </a:solidFill>
                <a:latin typeface="Calibri"/>
              </a:endParaRPr>
            </a:p>
          </p:txBody>
        </p:sp>
        <p:sp>
          <p:nvSpPr>
            <p:cNvPr id="319" name="object 319"/>
            <p:cNvSpPr/>
            <p:nvPr/>
          </p:nvSpPr>
          <p:spPr>
            <a:xfrm>
              <a:off x="16789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22600"/>
            </a:solidFill>
          </p:spPr>
          <p:txBody>
            <a:bodyPr wrap="square" lIns="0" tIns="0" rIns="0" bIns="0" rtlCol="0"/>
            <a:lstStyle/>
            <a:p>
              <a:pPr defTabSz="914400"/>
              <a:endParaRPr>
                <a:solidFill>
                  <a:prstClr val="black"/>
                </a:solidFill>
                <a:latin typeface="Calibri"/>
              </a:endParaRPr>
            </a:p>
          </p:txBody>
        </p:sp>
        <p:sp>
          <p:nvSpPr>
            <p:cNvPr id="320" name="object 320"/>
            <p:cNvSpPr/>
            <p:nvPr/>
          </p:nvSpPr>
          <p:spPr>
            <a:xfrm>
              <a:off x="16916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32600"/>
            </a:solidFill>
          </p:spPr>
          <p:txBody>
            <a:bodyPr wrap="square" lIns="0" tIns="0" rIns="0" bIns="0" rtlCol="0"/>
            <a:lstStyle/>
            <a:p>
              <a:pPr defTabSz="914400"/>
              <a:endParaRPr>
                <a:solidFill>
                  <a:prstClr val="black"/>
                </a:solidFill>
                <a:latin typeface="Calibri"/>
              </a:endParaRPr>
            </a:p>
          </p:txBody>
        </p:sp>
        <p:sp>
          <p:nvSpPr>
            <p:cNvPr id="321" name="object 321"/>
            <p:cNvSpPr/>
            <p:nvPr/>
          </p:nvSpPr>
          <p:spPr>
            <a:xfrm>
              <a:off x="17043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42600"/>
            </a:solidFill>
          </p:spPr>
          <p:txBody>
            <a:bodyPr wrap="square" lIns="0" tIns="0" rIns="0" bIns="0" rtlCol="0"/>
            <a:lstStyle/>
            <a:p>
              <a:pPr defTabSz="914400"/>
              <a:endParaRPr>
                <a:solidFill>
                  <a:prstClr val="black"/>
                </a:solidFill>
                <a:latin typeface="Calibri"/>
              </a:endParaRPr>
            </a:p>
          </p:txBody>
        </p:sp>
        <p:sp>
          <p:nvSpPr>
            <p:cNvPr id="322" name="object 322"/>
            <p:cNvSpPr/>
            <p:nvPr/>
          </p:nvSpPr>
          <p:spPr>
            <a:xfrm>
              <a:off x="17170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52600"/>
            </a:solidFill>
          </p:spPr>
          <p:txBody>
            <a:bodyPr wrap="square" lIns="0" tIns="0" rIns="0" bIns="0" rtlCol="0"/>
            <a:lstStyle/>
            <a:p>
              <a:pPr defTabSz="914400"/>
              <a:endParaRPr>
                <a:solidFill>
                  <a:prstClr val="black"/>
                </a:solidFill>
                <a:latin typeface="Calibri"/>
              </a:endParaRPr>
            </a:p>
          </p:txBody>
        </p:sp>
        <p:sp>
          <p:nvSpPr>
            <p:cNvPr id="323" name="object 323"/>
            <p:cNvSpPr/>
            <p:nvPr/>
          </p:nvSpPr>
          <p:spPr>
            <a:xfrm>
              <a:off x="17297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62600"/>
            </a:solidFill>
          </p:spPr>
          <p:txBody>
            <a:bodyPr wrap="square" lIns="0" tIns="0" rIns="0" bIns="0" rtlCol="0"/>
            <a:lstStyle/>
            <a:p>
              <a:pPr defTabSz="914400"/>
              <a:endParaRPr>
                <a:solidFill>
                  <a:prstClr val="black"/>
                </a:solidFill>
                <a:latin typeface="Calibri"/>
              </a:endParaRPr>
            </a:p>
          </p:txBody>
        </p:sp>
        <p:sp>
          <p:nvSpPr>
            <p:cNvPr id="324" name="object 324"/>
            <p:cNvSpPr/>
            <p:nvPr/>
          </p:nvSpPr>
          <p:spPr>
            <a:xfrm>
              <a:off x="174371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72700"/>
            </a:solidFill>
          </p:spPr>
          <p:txBody>
            <a:bodyPr wrap="square" lIns="0" tIns="0" rIns="0" bIns="0" rtlCol="0"/>
            <a:lstStyle/>
            <a:p>
              <a:pPr defTabSz="914400"/>
              <a:endParaRPr>
                <a:solidFill>
                  <a:prstClr val="black"/>
                </a:solidFill>
                <a:latin typeface="Calibri"/>
              </a:endParaRPr>
            </a:p>
          </p:txBody>
        </p:sp>
        <p:sp>
          <p:nvSpPr>
            <p:cNvPr id="325" name="object 325"/>
            <p:cNvSpPr/>
            <p:nvPr/>
          </p:nvSpPr>
          <p:spPr>
            <a:xfrm>
              <a:off x="1755139" y="6628129"/>
              <a:ext cx="15240" cy="228600"/>
            </a:xfrm>
            <a:custGeom>
              <a:avLst/>
              <a:gdLst/>
              <a:ahLst/>
              <a:cxnLst/>
              <a:rect l="l" t="t" r="r" b="b"/>
              <a:pathLst>
                <a:path w="15239" h="228600">
                  <a:moveTo>
                    <a:pt x="15240" y="0"/>
                  </a:moveTo>
                  <a:lnTo>
                    <a:pt x="0" y="0"/>
                  </a:lnTo>
                  <a:lnTo>
                    <a:pt x="0" y="228600"/>
                  </a:lnTo>
                  <a:lnTo>
                    <a:pt x="15240" y="228600"/>
                  </a:lnTo>
                  <a:lnTo>
                    <a:pt x="15240" y="0"/>
                  </a:lnTo>
                  <a:close/>
                </a:path>
              </a:pathLst>
            </a:custGeom>
            <a:solidFill>
              <a:srgbClr val="C82700"/>
            </a:solidFill>
          </p:spPr>
          <p:txBody>
            <a:bodyPr wrap="square" lIns="0" tIns="0" rIns="0" bIns="0" rtlCol="0"/>
            <a:lstStyle/>
            <a:p>
              <a:pPr defTabSz="914400"/>
              <a:endParaRPr>
                <a:solidFill>
                  <a:prstClr val="black"/>
                </a:solidFill>
                <a:latin typeface="Calibri"/>
              </a:endParaRPr>
            </a:p>
          </p:txBody>
        </p:sp>
        <p:sp>
          <p:nvSpPr>
            <p:cNvPr id="326" name="object 326"/>
            <p:cNvSpPr/>
            <p:nvPr/>
          </p:nvSpPr>
          <p:spPr>
            <a:xfrm>
              <a:off x="176911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92700"/>
            </a:solidFill>
          </p:spPr>
          <p:txBody>
            <a:bodyPr wrap="square" lIns="0" tIns="0" rIns="0" bIns="0" rtlCol="0"/>
            <a:lstStyle/>
            <a:p>
              <a:pPr defTabSz="914400"/>
              <a:endParaRPr>
                <a:solidFill>
                  <a:prstClr val="black"/>
                </a:solidFill>
                <a:latin typeface="Calibri"/>
              </a:endParaRPr>
            </a:p>
          </p:txBody>
        </p:sp>
        <p:sp>
          <p:nvSpPr>
            <p:cNvPr id="327" name="object 327"/>
            <p:cNvSpPr/>
            <p:nvPr/>
          </p:nvSpPr>
          <p:spPr>
            <a:xfrm>
              <a:off x="17818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A2700"/>
            </a:solidFill>
          </p:spPr>
          <p:txBody>
            <a:bodyPr wrap="square" lIns="0" tIns="0" rIns="0" bIns="0" rtlCol="0"/>
            <a:lstStyle/>
            <a:p>
              <a:pPr defTabSz="914400"/>
              <a:endParaRPr>
                <a:solidFill>
                  <a:prstClr val="black"/>
                </a:solidFill>
                <a:latin typeface="Calibri"/>
              </a:endParaRPr>
            </a:p>
          </p:txBody>
        </p:sp>
        <p:sp>
          <p:nvSpPr>
            <p:cNvPr id="328" name="object 328"/>
            <p:cNvSpPr/>
            <p:nvPr/>
          </p:nvSpPr>
          <p:spPr>
            <a:xfrm>
              <a:off x="17945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C2700"/>
            </a:solidFill>
          </p:spPr>
          <p:txBody>
            <a:bodyPr wrap="square" lIns="0" tIns="0" rIns="0" bIns="0" rtlCol="0"/>
            <a:lstStyle/>
            <a:p>
              <a:pPr defTabSz="914400"/>
              <a:endParaRPr>
                <a:solidFill>
                  <a:prstClr val="black"/>
                </a:solidFill>
                <a:latin typeface="Calibri"/>
              </a:endParaRPr>
            </a:p>
          </p:txBody>
        </p:sp>
        <p:sp>
          <p:nvSpPr>
            <p:cNvPr id="329" name="object 329"/>
            <p:cNvSpPr/>
            <p:nvPr/>
          </p:nvSpPr>
          <p:spPr>
            <a:xfrm>
              <a:off x="180721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C2800"/>
            </a:solidFill>
          </p:spPr>
          <p:txBody>
            <a:bodyPr wrap="square" lIns="0" tIns="0" rIns="0" bIns="0" rtlCol="0"/>
            <a:lstStyle/>
            <a:p>
              <a:pPr defTabSz="914400"/>
              <a:endParaRPr>
                <a:solidFill>
                  <a:prstClr val="black"/>
                </a:solidFill>
                <a:latin typeface="Calibri"/>
              </a:endParaRPr>
            </a:p>
          </p:txBody>
        </p:sp>
        <p:sp>
          <p:nvSpPr>
            <p:cNvPr id="330" name="object 330"/>
            <p:cNvSpPr/>
            <p:nvPr/>
          </p:nvSpPr>
          <p:spPr>
            <a:xfrm>
              <a:off x="18199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D2800"/>
            </a:solidFill>
          </p:spPr>
          <p:txBody>
            <a:bodyPr wrap="square" lIns="0" tIns="0" rIns="0" bIns="0" rtlCol="0"/>
            <a:lstStyle/>
            <a:p>
              <a:pPr defTabSz="914400"/>
              <a:endParaRPr>
                <a:solidFill>
                  <a:prstClr val="black"/>
                </a:solidFill>
                <a:latin typeface="Calibri"/>
              </a:endParaRPr>
            </a:p>
          </p:txBody>
        </p:sp>
        <p:sp>
          <p:nvSpPr>
            <p:cNvPr id="331" name="object 331"/>
            <p:cNvSpPr/>
            <p:nvPr/>
          </p:nvSpPr>
          <p:spPr>
            <a:xfrm>
              <a:off x="18326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E2800"/>
            </a:solidFill>
          </p:spPr>
          <p:txBody>
            <a:bodyPr wrap="square" lIns="0" tIns="0" rIns="0" bIns="0" rtlCol="0"/>
            <a:lstStyle/>
            <a:p>
              <a:pPr defTabSz="914400"/>
              <a:endParaRPr>
                <a:solidFill>
                  <a:prstClr val="black"/>
                </a:solidFill>
                <a:latin typeface="Calibri"/>
              </a:endParaRPr>
            </a:p>
          </p:txBody>
        </p:sp>
        <p:sp>
          <p:nvSpPr>
            <p:cNvPr id="332" name="object 332"/>
            <p:cNvSpPr/>
            <p:nvPr/>
          </p:nvSpPr>
          <p:spPr>
            <a:xfrm>
              <a:off x="18453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F2800"/>
            </a:solidFill>
          </p:spPr>
          <p:txBody>
            <a:bodyPr wrap="square" lIns="0" tIns="0" rIns="0" bIns="0" rtlCol="0"/>
            <a:lstStyle/>
            <a:p>
              <a:pPr defTabSz="914400"/>
              <a:endParaRPr>
                <a:solidFill>
                  <a:prstClr val="black"/>
                </a:solidFill>
                <a:latin typeface="Calibri"/>
              </a:endParaRPr>
            </a:p>
          </p:txBody>
        </p:sp>
        <p:sp>
          <p:nvSpPr>
            <p:cNvPr id="333" name="object 333"/>
            <p:cNvSpPr/>
            <p:nvPr/>
          </p:nvSpPr>
          <p:spPr>
            <a:xfrm>
              <a:off x="18580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02800"/>
            </a:solidFill>
          </p:spPr>
          <p:txBody>
            <a:bodyPr wrap="square" lIns="0" tIns="0" rIns="0" bIns="0" rtlCol="0"/>
            <a:lstStyle/>
            <a:p>
              <a:pPr defTabSz="914400"/>
              <a:endParaRPr>
                <a:solidFill>
                  <a:prstClr val="black"/>
                </a:solidFill>
                <a:latin typeface="Calibri"/>
              </a:endParaRPr>
            </a:p>
          </p:txBody>
        </p:sp>
        <p:sp>
          <p:nvSpPr>
            <p:cNvPr id="334" name="object 334"/>
            <p:cNvSpPr/>
            <p:nvPr/>
          </p:nvSpPr>
          <p:spPr>
            <a:xfrm>
              <a:off x="18707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02900"/>
            </a:solidFill>
          </p:spPr>
          <p:txBody>
            <a:bodyPr wrap="square" lIns="0" tIns="0" rIns="0" bIns="0" rtlCol="0"/>
            <a:lstStyle/>
            <a:p>
              <a:pPr defTabSz="914400"/>
              <a:endParaRPr>
                <a:solidFill>
                  <a:prstClr val="black"/>
                </a:solidFill>
                <a:latin typeface="Calibri"/>
              </a:endParaRPr>
            </a:p>
          </p:txBody>
        </p:sp>
        <p:sp>
          <p:nvSpPr>
            <p:cNvPr id="335" name="object 335"/>
            <p:cNvSpPr/>
            <p:nvPr/>
          </p:nvSpPr>
          <p:spPr>
            <a:xfrm>
              <a:off x="18834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12900"/>
            </a:solidFill>
          </p:spPr>
          <p:txBody>
            <a:bodyPr wrap="square" lIns="0" tIns="0" rIns="0" bIns="0" rtlCol="0"/>
            <a:lstStyle/>
            <a:p>
              <a:pPr defTabSz="914400"/>
              <a:endParaRPr>
                <a:solidFill>
                  <a:prstClr val="black"/>
                </a:solidFill>
                <a:latin typeface="Calibri"/>
              </a:endParaRPr>
            </a:p>
          </p:txBody>
        </p:sp>
        <p:sp>
          <p:nvSpPr>
            <p:cNvPr id="336" name="object 336"/>
            <p:cNvSpPr/>
            <p:nvPr/>
          </p:nvSpPr>
          <p:spPr>
            <a:xfrm>
              <a:off x="18961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22900"/>
            </a:solidFill>
          </p:spPr>
          <p:txBody>
            <a:bodyPr wrap="square" lIns="0" tIns="0" rIns="0" bIns="0" rtlCol="0"/>
            <a:lstStyle/>
            <a:p>
              <a:pPr defTabSz="914400"/>
              <a:endParaRPr>
                <a:solidFill>
                  <a:prstClr val="black"/>
                </a:solidFill>
                <a:latin typeface="Calibri"/>
              </a:endParaRPr>
            </a:p>
          </p:txBody>
        </p:sp>
        <p:sp>
          <p:nvSpPr>
            <p:cNvPr id="337" name="object 337"/>
            <p:cNvSpPr/>
            <p:nvPr/>
          </p:nvSpPr>
          <p:spPr>
            <a:xfrm>
              <a:off x="19088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32900"/>
            </a:solidFill>
          </p:spPr>
          <p:txBody>
            <a:bodyPr wrap="square" lIns="0" tIns="0" rIns="0" bIns="0" rtlCol="0"/>
            <a:lstStyle/>
            <a:p>
              <a:pPr defTabSz="914400"/>
              <a:endParaRPr>
                <a:solidFill>
                  <a:prstClr val="black"/>
                </a:solidFill>
                <a:latin typeface="Calibri"/>
              </a:endParaRPr>
            </a:p>
          </p:txBody>
        </p:sp>
        <p:sp>
          <p:nvSpPr>
            <p:cNvPr id="338" name="object 338"/>
            <p:cNvSpPr/>
            <p:nvPr/>
          </p:nvSpPr>
          <p:spPr>
            <a:xfrm>
              <a:off x="19215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42900"/>
            </a:solidFill>
          </p:spPr>
          <p:txBody>
            <a:bodyPr wrap="square" lIns="0" tIns="0" rIns="0" bIns="0" rtlCol="0"/>
            <a:lstStyle/>
            <a:p>
              <a:pPr defTabSz="914400"/>
              <a:endParaRPr>
                <a:solidFill>
                  <a:prstClr val="black"/>
                </a:solidFill>
                <a:latin typeface="Calibri"/>
              </a:endParaRPr>
            </a:p>
          </p:txBody>
        </p:sp>
        <p:sp>
          <p:nvSpPr>
            <p:cNvPr id="339" name="object 339"/>
            <p:cNvSpPr/>
            <p:nvPr/>
          </p:nvSpPr>
          <p:spPr>
            <a:xfrm>
              <a:off x="19342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52A00"/>
            </a:solidFill>
          </p:spPr>
          <p:txBody>
            <a:bodyPr wrap="square" lIns="0" tIns="0" rIns="0" bIns="0" rtlCol="0"/>
            <a:lstStyle/>
            <a:p>
              <a:pPr defTabSz="914400"/>
              <a:endParaRPr>
                <a:solidFill>
                  <a:prstClr val="black"/>
                </a:solidFill>
                <a:latin typeface="Calibri"/>
              </a:endParaRPr>
            </a:p>
          </p:txBody>
        </p:sp>
        <p:sp>
          <p:nvSpPr>
            <p:cNvPr id="340" name="object 340"/>
            <p:cNvSpPr/>
            <p:nvPr/>
          </p:nvSpPr>
          <p:spPr>
            <a:xfrm>
              <a:off x="19469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62A00"/>
            </a:solidFill>
          </p:spPr>
          <p:txBody>
            <a:bodyPr wrap="square" lIns="0" tIns="0" rIns="0" bIns="0" rtlCol="0"/>
            <a:lstStyle/>
            <a:p>
              <a:pPr defTabSz="914400"/>
              <a:endParaRPr>
                <a:solidFill>
                  <a:prstClr val="black"/>
                </a:solidFill>
                <a:latin typeface="Calibri"/>
              </a:endParaRPr>
            </a:p>
          </p:txBody>
        </p:sp>
        <p:sp>
          <p:nvSpPr>
            <p:cNvPr id="341" name="object 341"/>
            <p:cNvSpPr/>
            <p:nvPr/>
          </p:nvSpPr>
          <p:spPr>
            <a:xfrm>
              <a:off x="19596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72A00"/>
            </a:solidFill>
          </p:spPr>
          <p:txBody>
            <a:bodyPr wrap="square" lIns="0" tIns="0" rIns="0" bIns="0" rtlCol="0"/>
            <a:lstStyle/>
            <a:p>
              <a:pPr defTabSz="914400"/>
              <a:endParaRPr>
                <a:solidFill>
                  <a:prstClr val="black"/>
                </a:solidFill>
                <a:latin typeface="Calibri"/>
              </a:endParaRPr>
            </a:p>
          </p:txBody>
        </p:sp>
        <p:sp>
          <p:nvSpPr>
            <p:cNvPr id="342" name="object 342"/>
            <p:cNvSpPr/>
            <p:nvPr/>
          </p:nvSpPr>
          <p:spPr>
            <a:xfrm>
              <a:off x="19723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82A00"/>
            </a:solidFill>
          </p:spPr>
          <p:txBody>
            <a:bodyPr wrap="square" lIns="0" tIns="0" rIns="0" bIns="0" rtlCol="0"/>
            <a:lstStyle/>
            <a:p>
              <a:pPr defTabSz="914400"/>
              <a:endParaRPr>
                <a:solidFill>
                  <a:prstClr val="black"/>
                </a:solidFill>
                <a:latin typeface="Calibri"/>
              </a:endParaRPr>
            </a:p>
          </p:txBody>
        </p:sp>
        <p:sp>
          <p:nvSpPr>
            <p:cNvPr id="343" name="object 343"/>
            <p:cNvSpPr/>
            <p:nvPr/>
          </p:nvSpPr>
          <p:spPr>
            <a:xfrm>
              <a:off x="19850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92A00"/>
            </a:solidFill>
          </p:spPr>
          <p:txBody>
            <a:bodyPr wrap="square" lIns="0" tIns="0" rIns="0" bIns="0" rtlCol="0"/>
            <a:lstStyle/>
            <a:p>
              <a:pPr defTabSz="914400"/>
              <a:endParaRPr>
                <a:solidFill>
                  <a:prstClr val="black"/>
                </a:solidFill>
                <a:latin typeface="Calibri"/>
              </a:endParaRPr>
            </a:p>
          </p:txBody>
        </p:sp>
        <p:sp>
          <p:nvSpPr>
            <p:cNvPr id="344" name="object 344"/>
            <p:cNvSpPr/>
            <p:nvPr/>
          </p:nvSpPr>
          <p:spPr>
            <a:xfrm>
              <a:off x="19977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A2B00"/>
            </a:solidFill>
          </p:spPr>
          <p:txBody>
            <a:bodyPr wrap="square" lIns="0" tIns="0" rIns="0" bIns="0" rtlCol="0"/>
            <a:lstStyle/>
            <a:p>
              <a:pPr defTabSz="914400"/>
              <a:endParaRPr>
                <a:solidFill>
                  <a:prstClr val="black"/>
                </a:solidFill>
                <a:latin typeface="Calibri"/>
              </a:endParaRPr>
            </a:p>
          </p:txBody>
        </p:sp>
        <p:sp>
          <p:nvSpPr>
            <p:cNvPr id="345" name="object 345"/>
            <p:cNvSpPr/>
            <p:nvPr/>
          </p:nvSpPr>
          <p:spPr>
            <a:xfrm>
              <a:off x="20104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B2B00"/>
            </a:solidFill>
          </p:spPr>
          <p:txBody>
            <a:bodyPr wrap="square" lIns="0" tIns="0" rIns="0" bIns="0" rtlCol="0"/>
            <a:lstStyle/>
            <a:p>
              <a:pPr defTabSz="914400"/>
              <a:endParaRPr>
                <a:solidFill>
                  <a:prstClr val="black"/>
                </a:solidFill>
                <a:latin typeface="Calibri"/>
              </a:endParaRPr>
            </a:p>
          </p:txBody>
        </p:sp>
        <p:sp>
          <p:nvSpPr>
            <p:cNvPr id="346" name="object 346"/>
            <p:cNvSpPr/>
            <p:nvPr/>
          </p:nvSpPr>
          <p:spPr>
            <a:xfrm>
              <a:off x="20231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C2B00"/>
            </a:solidFill>
          </p:spPr>
          <p:txBody>
            <a:bodyPr wrap="square" lIns="0" tIns="0" rIns="0" bIns="0" rtlCol="0"/>
            <a:lstStyle/>
            <a:p>
              <a:pPr defTabSz="914400"/>
              <a:endParaRPr>
                <a:solidFill>
                  <a:prstClr val="black"/>
                </a:solidFill>
                <a:latin typeface="Calibri"/>
              </a:endParaRPr>
            </a:p>
          </p:txBody>
        </p:sp>
        <p:sp>
          <p:nvSpPr>
            <p:cNvPr id="347" name="object 347"/>
            <p:cNvSpPr/>
            <p:nvPr/>
          </p:nvSpPr>
          <p:spPr>
            <a:xfrm>
              <a:off x="203707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D2B00"/>
            </a:solidFill>
          </p:spPr>
          <p:txBody>
            <a:bodyPr wrap="square" lIns="0" tIns="0" rIns="0" bIns="0" rtlCol="0"/>
            <a:lstStyle/>
            <a:p>
              <a:pPr defTabSz="914400"/>
              <a:endParaRPr>
                <a:solidFill>
                  <a:prstClr val="black"/>
                </a:solidFill>
                <a:latin typeface="Calibri"/>
              </a:endParaRPr>
            </a:p>
          </p:txBody>
        </p:sp>
        <p:sp>
          <p:nvSpPr>
            <p:cNvPr id="348" name="object 348"/>
            <p:cNvSpPr/>
            <p:nvPr/>
          </p:nvSpPr>
          <p:spPr>
            <a:xfrm>
              <a:off x="20485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E2B00"/>
            </a:solidFill>
          </p:spPr>
          <p:txBody>
            <a:bodyPr wrap="square" lIns="0" tIns="0" rIns="0" bIns="0" rtlCol="0"/>
            <a:lstStyle/>
            <a:p>
              <a:pPr defTabSz="914400"/>
              <a:endParaRPr>
                <a:solidFill>
                  <a:prstClr val="black"/>
                </a:solidFill>
                <a:latin typeface="Calibri"/>
              </a:endParaRPr>
            </a:p>
          </p:txBody>
        </p:sp>
        <p:sp>
          <p:nvSpPr>
            <p:cNvPr id="349" name="object 349"/>
            <p:cNvSpPr/>
            <p:nvPr/>
          </p:nvSpPr>
          <p:spPr>
            <a:xfrm>
              <a:off x="20612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F2C00"/>
            </a:solidFill>
          </p:spPr>
          <p:txBody>
            <a:bodyPr wrap="square" lIns="0" tIns="0" rIns="0" bIns="0" rtlCol="0"/>
            <a:lstStyle/>
            <a:p>
              <a:pPr defTabSz="914400"/>
              <a:endParaRPr>
                <a:solidFill>
                  <a:prstClr val="black"/>
                </a:solidFill>
                <a:latin typeface="Calibri"/>
              </a:endParaRPr>
            </a:p>
          </p:txBody>
        </p:sp>
        <p:sp>
          <p:nvSpPr>
            <p:cNvPr id="350" name="object 350"/>
            <p:cNvSpPr/>
            <p:nvPr/>
          </p:nvSpPr>
          <p:spPr>
            <a:xfrm>
              <a:off x="207517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02C00"/>
            </a:solidFill>
          </p:spPr>
          <p:txBody>
            <a:bodyPr wrap="square" lIns="0" tIns="0" rIns="0" bIns="0" rtlCol="0"/>
            <a:lstStyle/>
            <a:p>
              <a:pPr defTabSz="914400"/>
              <a:endParaRPr>
                <a:solidFill>
                  <a:prstClr val="black"/>
                </a:solidFill>
                <a:latin typeface="Calibri"/>
              </a:endParaRPr>
            </a:p>
          </p:txBody>
        </p:sp>
        <p:sp>
          <p:nvSpPr>
            <p:cNvPr id="351" name="object 351"/>
            <p:cNvSpPr/>
            <p:nvPr/>
          </p:nvSpPr>
          <p:spPr>
            <a:xfrm>
              <a:off x="20878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12C00"/>
            </a:solidFill>
          </p:spPr>
          <p:txBody>
            <a:bodyPr wrap="square" lIns="0" tIns="0" rIns="0" bIns="0" rtlCol="0"/>
            <a:lstStyle/>
            <a:p>
              <a:pPr defTabSz="914400"/>
              <a:endParaRPr>
                <a:solidFill>
                  <a:prstClr val="black"/>
                </a:solidFill>
                <a:latin typeface="Calibri"/>
              </a:endParaRPr>
            </a:p>
          </p:txBody>
        </p:sp>
        <p:sp>
          <p:nvSpPr>
            <p:cNvPr id="352" name="object 352"/>
            <p:cNvSpPr/>
            <p:nvPr/>
          </p:nvSpPr>
          <p:spPr>
            <a:xfrm>
              <a:off x="21005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22C00"/>
            </a:solidFill>
          </p:spPr>
          <p:txBody>
            <a:bodyPr wrap="square" lIns="0" tIns="0" rIns="0" bIns="0" rtlCol="0"/>
            <a:lstStyle/>
            <a:p>
              <a:pPr defTabSz="914400"/>
              <a:endParaRPr>
                <a:solidFill>
                  <a:prstClr val="black"/>
                </a:solidFill>
                <a:latin typeface="Calibri"/>
              </a:endParaRPr>
            </a:p>
          </p:txBody>
        </p:sp>
        <p:sp>
          <p:nvSpPr>
            <p:cNvPr id="353" name="object 353"/>
            <p:cNvSpPr/>
            <p:nvPr/>
          </p:nvSpPr>
          <p:spPr>
            <a:xfrm>
              <a:off x="21132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32C00"/>
            </a:solidFill>
          </p:spPr>
          <p:txBody>
            <a:bodyPr wrap="square" lIns="0" tIns="0" rIns="0" bIns="0" rtlCol="0"/>
            <a:lstStyle/>
            <a:p>
              <a:pPr defTabSz="914400"/>
              <a:endParaRPr>
                <a:solidFill>
                  <a:prstClr val="black"/>
                </a:solidFill>
                <a:latin typeface="Calibri"/>
              </a:endParaRPr>
            </a:p>
          </p:txBody>
        </p:sp>
        <p:sp>
          <p:nvSpPr>
            <p:cNvPr id="354" name="object 354"/>
            <p:cNvSpPr/>
            <p:nvPr/>
          </p:nvSpPr>
          <p:spPr>
            <a:xfrm>
              <a:off x="21259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42D00"/>
            </a:solidFill>
          </p:spPr>
          <p:txBody>
            <a:bodyPr wrap="square" lIns="0" tIns="0" rIns="0" bIns="0" rtlCol="0"/>
            <a:lstStyle/>
            <a:p>
              <a:pPr defTabSz="914400"/>
              <a:endParaRPr>
                <a:solidFill>
                  <a:prstClr val="black"/>
                </a:solidFill>
                <a:latin typeface="Calibri"/>
              </a:endParaRPr>
            </a:p>
          </p:txBody>
        </p:sp>
        <p:sp>
          <p:nvSpPr>
            <p:cNvPr id="355" name="object 355"/>
            <p:cNvSpPr/>
            <p:nvPr/>
          </p:nvSpPr>
          <p:spPr>
            <a:xfrm>
              <a:off x="21386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52D00"/>
            </a:solidFill>
          </p:spPr>
          <p:txBody>
            <a:bodyPr wrap="square" lIns="0" tIns="0" rIns="0" bIns="0" rtlCol="0"/>
            <a:lstStyle/>
            <a:p>
              <a:pPr defTabSz="914400"/>
              <a:endParaRPr>
                <a:solidFill>
                  <a:prstClr val="black"/>
                </a:solidFill>
                <a:latin typeface="Calibri"/>
              </a:endParaRPr>
            </a:p>
          </p:txBody>
        </p:sp>
        <p:sp>
          <p:nvSpPr>
            <p:cNvPr id="356" name="object 356"/>
            <p:cNvSpPr/>
            <p:nvPr/>
          </p:nvSpPr>
          <p:spPr>
            <a:xfrm>
              <a:off x="21513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62D00"/>
            </a:solidFill>
          </p:spPr>
          <p:txBody>
            <a:bodyPr wrap="square" lIns="0" tIns="0" rIns="0" bIns="0" rtlCol="0"/>
            <a:lstStyle/>
            <a:p>
              <a:pPr defTabSz="914400"/>
              <a:endParaRPr>
                <a:solidFill>
                  <a:prstClr val="black"/>
                </a:solidFill>
                <a:latin typeface="Calibri"/>
              </a:endParaRPr>
            </a:p>
          </p:txBody>
        </p:sp>
        <p:sp>
          <p:nvSpPr>
            <p:cNvPr id="357" name="object 357"/>
            <p:cNvSpPr/>
            <p:nvPr/>
          </p:nvSpPr>
          <p:spPr>
            <a:xfrm>
              <a:off x="21640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72D00"/>
            </a:solidFill>
          </p:spPr>
          <p:txBody>
            <a:bodyPr wrap="square" lIns="0" tIns="0" rIns="0" bIns="0" rtlCol="0"/>
            <a:lstStyle/>
            <a:p>
              <a:pPr defTabSz="914400"/>
              <a:endParaRPr>
                <a:solidFill>
                  <a:prstClr val="black"/>
                </a:solidFill>
                <a:latin typeface="Calibri"/>
              </a:endParaRPr>
            </a:p>
          </p:txBody>
        </p:sp>
        <p:sp>
          <p:nvSpPr>
            <p:cNvPr id="358" name="object 358"/>
            <p:cNvSpPr/>
            <p:nvPr/>
          </p:nvSpPr>
          <p:spPr>
            <a:xfrm>
              <a:off x="21767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82D00"/>
            </a:solidFill>
          </p:spPr>
          <p:txBody>
            <a:bodyPr wrap="square" lIns="0" tIns="0" rIns="0" bIns="0" rtlCol="0"/>
            <a:lstStyle/>
            <a:p>
              <a:pPr defTabSz="914400"/>
              <a:endParaRPr>
                <a:solidFill>
                  <a:prstClr val="black"/>
                </a:solidFill>
                <a:latin typeface="Calibri"/>
              </a:endParaRPr>
            </a:p>
          </p:txBody>
        </p:sp>
        <p:sp>
          <p:nvSpPr>
            <p:cNvPr id="359" name="object 359"/>
            <p:cNvSpPr/>
            <p:nvPr/>
          </p:nvSpPr>
          <p:spPr>
            <a:xfrm>
              <a:off x="21894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92E00"/>
            </a:solidFill>
          </p:spPr>
          <p:txBody>
            <a:bodyPr wrap="square" lIns="0" tIns="0" rIns="0" bIns="0" rtlCol="0"/>
            <a:lstStyle/>
            <a:p>
              <a:pPr defTabSz="914400"/>
              <a:endParaRPr>
                <a:solidFill>
                  <a:prstClr val="black"/>
                </a:solidFill>
                <a:latin typeface="Calibri"/>
              </a:endParaRPr>
            </a:p>
          </p:txBody>
        </p:sp>
        <p:sp>
          <p:nvSpPr>
            <p:cNvPr id="360" name="object 360"/>
            <p:cNvSpPr/>
            <p:nvPr/>
          </p:nvSpPr>
          <p:spPr>
            <a:xfrm>
              <a:off x="22021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A2E00"/>
            </a:solidFill>
          </p:spPr>
          <p:txBody>
            <a:bodyPr wrap="square" lIns="0" tIns="0" rIns="0" bIns="0" rtlCol="0"/>
            <a:lstStyle/>
            <a:p>
              <a:pPr defTabSz="914400"/>
              <a:endParaRPr>
                <a:solidFill>
                  <a:prstClr val="black"/>
                </a:solidFill>
                <a:latin typeface="Calibri"/>
              </a:endParaRPr>
            </a:p>
          </p:txBody>
        </p:sp>
        <p:sp>
          <p:nvSpPr>
            <p:cNvPr id="361" name="object 361"/>
            <p:cNvSpPr/>
            <p:nvPr/>
          </p:nvSpPr>
          <p:spPr>
            <a:xfrm>
              <a:off x="22148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B2E00"/>
            </a:solidFill>
          </p:spPr>
          <p:txBody>
            <a:bodyPr wrap="square" lIns="0" tIns="0" rIns="0" bIns="0" rtlCol="0"/>
            <a:lstStyle/>
            <a:p>
              <a:pPr defTabSz="914400"/>
              <a:endParaRPr>
                <a:solidFill>
                  <a:prstClr val="black"/>
                </a:solidFill>
                <a:latin typeface="Calibri"/>
              </a:endParaRPr>
            </a:p>
          </p:txBody>
        </p:sp>
        <p:sp>
          <p:nvSpPr>
            <p:cNvPr id="362" name="object 362"/>
            <p:cNvSpPr/>
            <p:nvPr/>
          </p:nvSpPr>
          <p:spPr>
            <a:xfrm>
              <a:off x="22275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C2E00"/>
            </a:solidFill>
          </p:spPr>
          <p:txBody>
            <a:bodyPr wrap="square" lIns="0" tIns="0" rIns="0" bIns="0" rtlCol="0"/>
            <a:lstStyle/>
            <a:p>
              <a:pPr defTabSz="914400"/>
              <a:endParaRPr>
                <a:solidFill>
                  <a:prstClr val="black"/>
                </a:solidFill>
                <a:latin typeface="Calibri"/>
              </a:endParaRPr>
            </a:p>
          </p:txBody>
        </p:sp>
        <p:sp>
          <p:nvSpPr>
            <p:cNvPr id="363" name="object 363"/>
            <p:cNvSpPr/>
            <p:nvPr/>
          </p:nvSpPr>
          <p:spPr>
            <a:xfrm>
              <a:off x="22402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D2E00"/>
            </a:solidFill>
          </p:spPr>
          <p:txBody>
            <a:bodyPr wrap="square" lIns="0" tIns="0" rIns="0" bIns="0" rtlCol="0"/>
            <a:lstStyle/>
            <a:p>
              <a:pPr defTabSz="914400"/>
              <a:endParaRPr>
                <a:solidFill>
                  <a:prstClr val="black"/>
                </a:solidFill>
                <a:latin typeface="Calibri"/>
              </a:endParaRPr>
            </a:p>
          </p:txBody>
        </p:sp>
        <p:sp>
          <p:nvSpPr>
            <p:cNvPr id="364" name="object 364"/>
            <p:cNvSpPr/>
            <p:nvPr/>
          </p:nvSpPr>
          <p:spPr>
            <a:xfrm>
              <a:off x="22529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E2E00"/>
            </a:solidFill>
          </p:spPr>
          <p:txBody>
            <a:bodyPr wrap="square" lIns="0" tIns="0" rIns="0" bIns="0" rtlCol="0"/>
            <a:lstStyle/>
            <a:p>
              <a:pPr defTabSz="914400"/>
              <a:endParaRPr>
                <a:solidFill>
                  <a:prstClr val="black"/>
                </a:solidFill>
                <a:latin typeface="Calibri"/>
              </a:endParaRPr>
            </a:p>
          </p:txBody>
        </p:sp>
        <p:sp>
          <p:nvSpPr>
            <p:cNvPr id="365" name="object 365"/>
            <p:cNvSpPr/>
            <p:nvPr/>
          </p:nvSpPr>
          <p:spPr>
            <a:xfrm>
              <a:off x="22656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F2F00"/>
            </a:solidFill>
          </p:spPr>
          <p:txBody>
            <a:bodyPr wrap="square" lIns="0" tIns="0" rIns="0" bIns="0" rtlCol="0"/>
            <a:lstStyle/>
            <a:p>
              <a:pPr defTabSz="914400"/>
              <a:endParaRPr>
                <a:solidFill>
                  <a:prstClr val="black"/>
                </a:solidFill>
                <a:latin typeface="Calibri"/>
              </a:endParaRPr>
            </a:p>
          </p:txBody>
        </p:sp>
        <p:sp>
          <p:nvSpPr>
            <p:cNvPr id="366" name="object 366"/>
            <p:cNvSpPr/>
            <p:nvPr/>
          </p:nvSpPr>
          <p:spPr>
            <a:xfrm>
              <a:off x="22783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02F00"/>
            </a:solidFill>
          </p:spPr>
          <p:txBody>
            <a:bodyPr wrap="square" lIns="0" tIns="0" rIns="0" bIns="0" rtlCol="0"/>
            <a:lstStyle/>
            <a:p>
              <a:pPr defTabSz="914400"/>
              <a:endParaRPr>
                <a:solidFill>
                  <a:prstClr val="black"/>
                </a:solidFill>
                <a:latin typeface="Calibri"/>
              </a:endParaRPr>
            </a:p>
          </p:txBody>
        </p:sp>
        <p:sp>
          <p:nvSpPr>
            <p:cNvPr id="367" name="object 367"/>
            <p:cNvSpPr/>
            <p:nvPr/>
          </p:nvSpPr>
          <p:spPr>
            <a:xfrm>
              <a:off x="22910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12F00"/>
            </a:solidFill>
          </p:spPr>
          <p:txBody>
            <a:bodyPr wrap="square" lIns="0" tIns="0" rIns="0" bIns="0" rtlCol="0"/>
            <a:lstStyle/>
            <a:p>
              <a:pPr defTabSz="914400"/>
              <a:endParaRPr>
                <a:solidFill>
                  <a:prstClr val="black"/>
                </a:solidFill>
                <a:latin typeface="Calibri"/>
              </a:endParaRPr>
            </a:p>
          </p:txBody>
        </p:sp>
        <p:sp>
          <p:nvSpPr>
            <p:cNvPr id="368" name="object 368"/>
            <p:cNvSpPr/>
            <p:nvPr/>
          </p:nvSpPr>
          <p:spPr>
            <a:xfrm>
              <a:off x="23037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22F00"/>
            </a:solidFill>
          </p:spPr>
          <p:txBody>
            <a:bodyPr wrap="square" lIns="0" tIns="0" rIns="0" bIns="0" rtlCol="0"/>
            <a:lstStyle/>
            <a:p>
              <a:pPr defTabSz="914400"/>
              <a:endParaRPr>
                <a:solidFill>
                  <a:prstClr val="black"/>
                </a:solidFill>
                <a:latin typeface="Calibri"/>
              </a:endParaRPr>
            </a:p>
          </p:txBody>
        </p:sp>
        <p:sp>
          <p:nvSpPr>
            <p:cNvPr id="369" name="object 369"/>
            <p:cNvSpPr/>
            <p:nvPr/>
          </p:nvSpPr>
          <p:spPr>
            <a:xfrm>
              <a:off x="23164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32F00"/>
            </a:solidFill>
          </p:spPr>
          <p:txBody>
            <a:bodyPr wrap="square" lIns="0" tIns="0" rIns="0" bIns="0" rtlCol="0"/>
            <a:lstStyle/>
            <a:p>
              <a:pPr defTabSz="914400"/>
              <a:endParaRPr>
                <a:solidFill>
                  <a:prstClr val="black"/>
                </a:solidFill>
                <a:latin typeface="Calibri"/>
              </a:endParaRPr>
            </a:p>
          </p:txBody>
        </p:sp>
        <p:sp>
          <p:nvSpPr>
            <p:cNvPr id="370" name="object 370"/>
            <p:cNvSpPr/>
            <p:nvPr/>
          </p:nvSpPr>
          <p:spPr>
            <a:xfrm>
              <a:off x="23291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43000"/>
            </a:solidFill>
          </p:spPr>
          <p:txBody>
            <a:bodyPr wrap="square" lIns="0" tIns="0" rIns="0" bIns="0" rtlCol="0"/>
            <a:lstStyle/>
            <a:p>
              <a:pPr defTabSz="914400"/>
              <a:endParaRPr>
                <a:solidFill>
                  <a:prstClr val="black"/>
                </a:solidFill>
                <a:latin typeface="Calibri"/>
              </a:endParaRPr>
            </a:p>
          </p:txBody>
        </p:sp>
        <p:sp>
          <p:nvSpPr>
            <p:cNvPr id="371" name="object 371"/>
            <p:cNvSpPr/>
            <p:nvPr/>
          </p:nvSpPr>
          <p:spPr>
            <a:xfrm>
              <a:off x="234315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53000"/>
            </a:solidFill>
          </p:spPr>
          <p:txBody>
            <a:bodyPr wrap="square" lIns="0" tIns="0" rIns="0" bIns="0" rtlCol="0"/>
            <a:lstStyle/>
            <a:p>
              <a:pPr defTabSz="914400"/>
              <a:endParaRPr>
                <a:solidFill>
                  <a:prstClr val="black"/>
                </a:solidFill>
                <a:latin typeface="Calibri"/>
              </a:endParaRPr>
            </a:p>
          </p:txBody>
        </p:sp>
        <p:sp>
          <p:nvSpPr>
            <p:cNvPr id="372" name="object 372"/>
            <p:cNvSpPr/>
            <p:nvPr/>
          </p:nvSpPr>
          <p:spPr>
            <a:xfrm>
              <a:off x="23545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63000"/>
            </a:solidFill>
          </p:spPr>
          <p:txBody>
            <a:bodyPr wrap="square" lIns="0" tIns="0" rIns="0" bIns="0" rtlCol="0"/>
            <a:lstStyle/>
            <a:p>
              <a:pPr defTabSz="914400"/>
              <a:endParaRPr>
                <a:solidFill>
                  <a:prstClr val="black"/>
                </a:solidFill>
                <a:latin typeface="Calibri"/>
              </a:endParaRPr>
            </a:p>
          </p:txBody>
        </p:sp>
        <p:sp>
          <p:nvSpPr>
            <p:cNvPr id="373" name="object 373"/>
            <p:cNvSpPr/>
            <p:nvPr/>
          </p:nvSpPr>
          <p:spPr>
            <a:xfrm>
              <a:off x="236855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73000"/>
            </a:solidFill>
          </p:spPr>
          <p:txBody>
            <a:bodyPr wrap="square" lIns="0" tIns="0" rIns="0" bIns="0" rtlCol="0"/>
            <a:lstStyle/>
            <a:p>
              <a:pPr defTabSz="914400"/>
              <a:endParaRPr>
                <a:solidFill>
                  <a:prstClr val="black"/>
                </a:solidFill>
                <a:latin typeface="Calibri"/>
              </a:endParaRPr>
            </a:p>
          </p:txBody>
        </p:sp>
        <p:sp>
          <p:nvSpPr>
            <p:cNvPr id="374" name="object 374"/>
            <p:cNvSpPr/>
            <p:nvPr/>
          </p:nvSpPr>
          <p:spPr>
            <a:xfrm>
              <a:off x="23812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83000"/>
            </a:solidFill>
          </p:spPr>
          <p:txBody>
            <a:bodyPr wrap="square" lIns="0" tIns="0" rIns="0" bIns="0" rtlCol="0"/>
            <a:lstStyle/>
            <a:p>
              <a:pPr defTabSz="914400"/>
              <a:endParaRPr>
                <a:solidFill>
                  <a:prstClr val="black"/>
                </a:solidFill>
                <a:latin typeface="Calibri"/>
              </a:endParaRPr>
            </a:p>
          </p:txBody>
        </p:sp>
        <p:sp>
          <p:nvSpPr>
            <p:cNvPr id="375" name="object 375"/>
            <p:cNvSpPr/>
            <p:nvPr/>
          </p:nvSpPr>
          <p:spPr>
            <a:xfrm>
              <a:off x="23939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93100"/>
            </a:solidFill>
          </p:spPr>
          <p:txBody>
            <a:bodyPr wrap="square" lIns="0" tIns="0" rIns="0" bIns="0" rtlCol="0"/>
            <a:lstStyle/>
            <a:p>
              <a:pPr defTabSz="914400"/>
              <a:endParaRPr>
                <a:solidFill>
                  <a:prstClr val="black"/>
                </a:solidFill>
                <a:latin typeface="Calibri"/>
              </a:endParaRPr>
            </a:p>
          </p:txBody>
        </p:sp>
        <p:sp>
          <p:nvSpPr>
            <p:cNvPr id="376" name="object 376"/>
            <p:cNvSpPr/>
            <p:nvPr/>
          </p:nvSpPr>
          <p:spPr>
            <a:xfrm>
              <a:off x="240665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A3100"/>
            </a:solidFill>
          </p:spPr>
          <p:txBody>
            <a:bodyPr wrap="square" lIns="0" tIns="0" rIns="0" bIns="0" rtlCol="0"/>
            <a:lstStyle/>
            <a:p>
              <a:pPr defTabSz="914400"/>
              <a:endParaRPr>
                <a:solidFill>
                  <a:prstClr val="black"/>
                </a:solidFill>
                <a:latin typeface="Calibri"/>
              </a:endParaRPr>
            </a:p>
          </p:txBody>
        </p:sp>
        <p:sp>
          <p:nvSpPr>
            <p:cNvPr id="377" name="object 377"/>
            <p:cNvSpPr/>
            <p:nvPr/>
          </p:nvSpPr>
          <p:spPr>
            <a:xfrm>
              <a:off x="24193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B3100"/>
            </a:solidFill>
          </p:spPr>
          <p:txBody>
            <a:bodyPr wrap="square" lIns="0" tIns="0" rIns="0" bIns="0" rtlCol="0"/>
            <a:lstStyle/>
            <a:p>
              <a:pPr defTabSz="914400"/>
              <a:endParaRPr>
                <a:solidFill>
                  <a:prstClr val="black"/>
                </a:solidFill>
                <a:latin typeface="Calibri"/>
              </a:endParaRPr>
            </a:p>
          </p:txBody>
        </p:sp>
        <p:sp>
          <p:nvSpPr>
            <p:cNvPr id="378" name="object 378"/>
            <p:cNvSpPr/>
            <p:nvPr/>
          </p:nvSpPr>
          <p:spPr>
            <a:xfrm>
              <a:off x="24320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C3100"/>
            </a:solidFill>
          </p:spPr>
          <p:txBody>
            <a:bodyPr wrap="square" lIns="0" tIns="0" rIns="0" bIns="0" rtlCol="0"/>
            <a:lstStyle/>
            <a:p>
              <a:pPr defTabSz="914400"/>
              <a:endParaRPr>
                <a:solidFill>
                  <a:prstClr val="black"/>
                </a:solidFill>
                <a:latin typeface="Calibri"/>
              </a:endParaRPr>
            </a:p>
          </p:txBody>
        </p:sp>
        <p:sp>
          <p:nvSpPr>
            <p:cNvPr id="379" name="object 379"/>
            <p:cNvSpPr/>
            <p:nvPr/>
          </p:nvSpPr>
          <p:spPr>
            <a:xfrm>
              <a:off x="24447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F3300"/>
            </a:solidFill>
          </p:spPr>
          <p:txBody>
            <a:bodyPr wrap="square" lIns="0" tIns="0" rIns="0" bIns="0" rtlCol="0"/>
            <a:lstStyle/>
            <a:p>
              <a:pPr defTabSz="914400"/>
              <a:endParaRPr>
                <a:solidFill>
                  <a:prstClr val="black"/>
                </a:solidFill>
                <a:latin typeface="Calibri"/>
              </a:endParaRPr>
            </a:p>
          </p:txBody>
        </p:sp>
        <p:sp>
          <p:nvSpPr>
            <p:cNvPr id="380" name="object 380"/>
            <p:cNvSpPr/>
            <p:nvPr/>
          </p:nvSpPr>
          <p:spPr>
            <a:xfrm>
              <a:off x="24574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D3300"/>
            </a:solidFill>
          </p:spPr>
          <p:txBody>
            <a:bodyPr wrap="square" lIns="0" tIns="0" rIns="0" bIns="0" rtlCol="0"/>
            <a:lstStyle/>
            <a:p>
              <a:pPr defTabSz="914400"/>
              <a:endParaRPr>
                <a:solidFill>
                  <a:prstClr val="black"/>
                </a:solidFill>
                <a:latin typeface="Calibri"/>
              </a:endParaRPr>
            </a:p>
          </p:txBody>
        </p:sp>
        <p:sp>
          <p:nvSpPr>
            <p:cNvPr id="381" name="object 381"/>
            <p:cNvSpPr/>
            <p:nvPr/>
          </p:nvSpPr>
          <p:spPr>
            <a:xfrm>
              <a:off x="24701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C3300"/>
            </a:solidFill>
          </p:spPr>
          <p:txBody>
            <a:bodyPr wrap="square" lIns="0" tIns="0" rIns="0" bIns="0" rtlCol="0"/>
            <a:lstStyle/>
            <a:p>
              <a:pPr defTabSz="914400"/>
              <a:endParaRPr>
                <a:solidFill>
                  <a:prstClr val="black"/>
                </a:solidFill>
                <a:latin typeface="Calibri"/>
              </a:endParaRPr>
            </a:p>
          </p:txBody>
        </p:sp>
        <p:sp>
          <p:nvSpPr>
            <p:cNvPr id="382" name="object 382"/>
            <p:cNvSpPr/>
            <p:nvPr/>
          </p:nvSpPr>
          <p:spPr>
            <a:xfrm>
              <a:off x="24828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B3300"/>
            </a:solidFill>
          </p:spPr>
          <p:txBody>
            <a:bodyPr wrap="square" lIns="0" tIns="0" rIns="0" bIns="0" rtlCol="0"/>
            <a:lstStyle/>
            <a:p>
              <a:pPr defTabSz="914400"/>
              <a:endParaRPr>
                <a:solidFill>
                  <a:prstClr val="black"/>
                </a:solidFill>
                <a:latin typeface="Calibri"/>
              </a:endParaRPr>
            </a:p>
          </p:txBody>
        </p:sp>
        <p:sp>
          <p:nvSpPr>
            <p:cNvPr id="383" name="object 383"/>
            <p:cNvSpPr/>
            <p:nvPr/>
          </p:nvSpPr>
          <p:spPr>
            <a:xfrm>
              <a:off x="24955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A3300"/>
            </a:solidFill>
          </p:spPr>
          <p:txBody>
            <a:bodyPr wrap="square" lIns="0" tIns="0" rIns="0" bIns="0" rtlCol="0"/>
            <a:lstStyle/>
            <a:p>
              <a:pPr defTabSz="914400"/>
              <a:endParaRPr>
                <a:solidFill>
                  <a:prstClr val="black"/>
                </a:solidFill>
                <a:latin typeface="Calibri"/>
              </a:endParaRPr>
            </a:p>
          </p:txBody>
        </p:sp>
        <p:sp>
          <p:nvSpPr>
            <p:cNvPr id="384" name="object 384"/>
            <p:cNvSpPr/>
            <p:nvPr/>
          </p:nvSpPr>
          <p:spPr>
            <a:xfrm>
              <a:off x="25082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93100"/>
            </a:solidFill>
          </p:spPr>
          <p:txBody>
            <a:bodyPr wrap="square" lIns="0" tIns="0" rIns="0" bIns="0" rtlCol="0"/>
            <a:lstStyle/>
            <a:p>
              <a:pPr defTabSz="914400"/>
              <a:endParaRPr>
                <a:solidFill>
                  <a:prstClr val="black"/>
                </a:solidFill>
                <a:latin typeface="Calibri"/>
              </a:endParaRPr>
            </a:p>
          </p:txBody>
        </p:sp>
        <p:sp>
          <p:nvSpPr>
            <p:cNvPr id="385" name="object 385"/>
            <p:cNvSpPr/>
            <p:nvPr/>
          </p:nvSpPr>
          <p:spPr>
            <a:xfrm>
              <a:off x="25209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83100"/>
            </a:solidFill>
          </p:spPr>
          <p:txBody>
            <a:bodyPr wrap="square" lIns="0" tIns="0" rIns="0" bIns="0" rtlCol="0"/>
            <a:lstStyle/>
            <a:p>
              <a:pPr defTabSz="914400"/>
              <a:endParaRPr>
                <a:solidFill>
                  <a:prstClr val="black"/>
                </a:solidFill>
                <a:latin typeface="Calibri"/>
              </a:endParaRPr>
            </a:p>
          </p:txBody>
        </p:sp>
        <p:sp>
          <p:nvSpPr>
            <p:cNvPr id="386" name="object 386"/>
            <p:cNvSpPr/>
            <p:nvPr/>
          </p:nvSpPr>
          <p:spPr>
            <a:xfrm>
              <a:off x="25336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73100"/>
            </a:solidFill>
          </p:spPr>
          <p:txBody>
            <a:bodyPr wrap="square" lIns="0" tIns="0" rIns="0" bIns="0" rtlCol="0"/>
            <a:lstStyle/>
            <a:p>
              <a:pPr defTabSz="914400"/>
              <a:endParaRPr>
                <a:solidFill>
                  <a:prstClr val="black"/>
                </a:solidFill>
                <a:latin typeface="Calibri"/>
              </a:endParaRPr>
            </a:p>
          </p:txBody>
        </p:sp>
        <p:sp>
          <p:nvSpPr>
            <p:cNvPr id="387" name="object 387"/>
            <p:cNvSpPr/>
            <p:nvPr/>
          </p:nvSpPr>
          <p:spPr>
            <a:xfrm>
              <a:off x="25463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63100"/>
            </a:solidFill>
          </p:spPr>
          <p:txBody>
            <a:bodyPr wrap="square" lIns="0" tIns="0" rIns="0" bIns="0" rtlCol="0"/>
            <a:lstStyle/>
            <a:p>
              <a:pPr defTabSz="914400"/>
              <a:endParaRPr>
                <a:solidFill>
                  <a:prstClr val="black"/>
                </a:solidFill>
                <a:latin typeface="Calibri"/>
              </a:endParaRPr>
            </a:p>
          </p:txBody>
        </p:sp>
        <p:sp>
          <p:nvSpPr>
            <p:cNvPr id="388" name="object 388"/>
            <p:cNvSpPr/>
            <p:nvPr/>
          </p:nvSpPr>
          <p:spPr>
            <a:xfrm>
              <a:off x="25590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53100"/>
            </a:solidFill>
          </p:spPr>
          <p:txBody>
            <a:bodyPr wrap="square" lIns="0" tIns="0" rIns="0" bIns="0" rtlCol="0"/>
            <a:lstStyle/>
            <a:p>
              <a:pPr defTabSz="914400"/>
              <a:endParaRPr>
                <a:solidFill>
                  <a:prstClr val="black"/>
                </a:solidFill>
                <a:latin typeface="Calibri"/>
              </a:endParaRPr>
            </a:p>
          </p:txBody>
        </p:sp>
        <p:sp>
          <p:nvSpPr>
            <p:cNvPr id="389" name="object 389"/>
            <p:cNvSpPr/>
            <p:nvPr/>
          </p:nvSpPr>
          <p:spPr>
            <a:xfrm>
              <a:off x="25717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43000"/>
            </a:solidFill>
          </p:spPr>
          <p:txBody>
            <a:bodyPr wrap="square" lIns="0" tIns="0" rIns="0" bIns="0" rtlCol="0"/>
            <a:lstStyle/>
            <a:p>
              <a:pPr defTabSz="914400"/>
              <a:endParaRPr>
                <a:solidFill>
                  <a:prstClr val="black"/>
                </a:solidFill>
                <a:latin typeface="Calibri"/>
              </a:endParaRPr>
            </a:p>
          </p:txBody>
        </p:sp>
        <p:sp>
          <p:nvSpPr>
            <p:cNvPr id="390" name="object 390"/>
            <p:cNvSpPr/>
            <p:nvPr/>
          </p:nvSpPr>
          <p:spPr>
            <a:xfrm>
              <a:off x="25844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33000"/>
            </a:solidFill>
          </p:spPr>
          <p:txBody>
            <a:bodyPr wrap="square" lIns="0" tIns="0" rIns="0" bIns="0" rtlCol="0"/>
            <a:lstStyle/>
            <a:p>
              <a:pPr defTabSz="914400"/>
              <a:endParaRPr>
                <a:solidFill>
                  <a:prstClr val="black"/>
                </a:solidFill>
                <a:latin typeface="Calibri"/>
              </a:endParaRPr>
            </a:p>
          </p:txBody>
        </p:sp>
        <p:sp>
          <p:nvSpPr>
            <p:cNvPr id="391" name="object 391"/>
            <p:cNvSpPr/>
            <p:nvPr/>
          </p:nvSpPr>
          <p:spPr>
            <a:xfrm>
              <a:off x="25971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23000"/>
            </a:solidFill>
          </p:spPr>
          <p:txBody>
            <a:bodyPr wrap="square" lIns="0" tIns="0" rIns="0" bIns="0" rtlCol="0"/>
            <a:lstStyle/>
            <a:p>
              <a:pPr defTabSz="914400"/>
              <a:endParaRPr>
                <a:solidFill>
                  <a:prstClr val="black"/>
                </a:solidFill>
                <a:latin typeface="Calibri"/>
              </a:endParaRPr>
            </a:p>
          </p:txBody>
        </p:sp>
        <p:sp>
          <p:nvSpPr>
            <p:cNvPr id="392" name="object 392"/>
            <p:cNvSpPr/>
            <p:nvPr/>
          </p:nvSpPr>
          <p:spPr>
            <a:xfrm>
              <a:off x="26098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13000"/>
            </a:solidFill>
          </p:spPr>
          <p:txBody>
            <a:bodyPr wrap="square" lIns="0" tIns="0" rIns="0" bIns="0" rtlCol="0"/>
            <a:lstStyle/>
            <a:p>
              <a:pPr defTabSz="914400"/>
              <a:endParaRPr>
                <a:solidFill>
                  <a:prstClr val="black"/>
                </a:solidFill>
                <a:latin typeface="Calibri"/>
              </a:endParaRPr>
            </a:p>
          </p:txBody>
        </p:sp>
        <p:sp>
          <p:nvSpPr>
            <p:cNvPr id="393" name="object 393"/>
            <p:cNvSpPr/>
            <p:nvPr/>
          </p:nvSpPr>
          <p:spPr>
            <a:xfrm>
              <a:off x="26225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03000"/>
            </a:solidFill>
          </p:spPr>
          <p:txBody>
            <a:bodyPr wrap="square" lIns="0" tIns="0" rIns="0" bIns="0" rtlCol="0"/>
            <a:lstStyle/>
            <a:p>
              <a:pPr defTabSz="914400"/>
              <a:endParaRPr>
                <a:solidFill>
                  <a:prstClr val="black"/>
                </a:solidFill>
                <a:latin typeface="Calibri"/>
              </a:endParaRPr>
            </a:p>
          </p:txBody>
        </p:sp>
        <p:sp>
          <p:nvSpPr>
            <p:cNvPr id="394" name="object 394"/>
            <p:cNvSpPr/>
            <p:nvPr/>
          </p:nvSpPr>
          <p:spPr>
            <a:xfrm>
              <a:off x="263652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F2F00"/>
            </a:solidFill>
          </p:spPr>
          <p:txBody>
            <a:bodyPr wrap="square" lIns="0" tIns="0" rIns="0" bIns="0" rtlCol="0"/>
            <a:lstStyle/>
            <a:p>
              <a:pPr defTabSz="914400"/>
              <a:endParaRPr>
                <a:solidFill>
                  <a:prstClr val="black"/>
                </a:solidFill>
                <a:latin typeface="Calibri"/>
              </a:endParaRPr>
            </a:p>
          </p:txBody>
        </p:sp>
        <p:sp>
          <p:nvSpPr>
            <p:cNvPr id="395" name="object 395"/>
            <p:cNvSpPr/>
            <p:nvPr/>
          </p:nvSpPr>
          <p:spPr>
            <a:xfrm>
              <a:off x="26479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E2F00"/>
            </a:solidFill>
          </p:spPr>
          <p:txBody>
            <a:bodyPr wrap="square" lIns="0" tIns="0" rIns="0" bIns="0" rtlCol="0"/>
            <a:lstStyle/>
            <a:p>
              <a:pPr defTabSz="914400"/>
              <a:endParaRPr>
                <a:solidFill>
                  <a:prstClr val="black"/>
                </a:solidFill>
                <a:latin typeface="Calibri"/>
              </a:endParaRPr>
            </a:p>
          </p:txBody>
        </p:sp>
        <p:sp>
          <p:nvSpPr>
            <p:cNvPr id="396" name="object 396"/>
            <p:cNvSpPr/>
            <p:nvPr/>
          </p:nvSpPr>
          <p:spPr>
            <a:xfrm>
              <a:off x="26606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D2F00"/>
            </a:solidFill>
          </p:spPr>
          <p:txBody>
            <a:bodyPr wrap="square" lIns="0" tIns="0" rIns="0" bIns="0" rtlCol="0"/>
            <a:lstStyle/>
            <a:p>
              <a:pPr defTabSz="914400"/>
              <a:endParaRPr>
                <a:solidFill>
                  <a:prstClr val="black"/>
                </a:solidFill>
                <a:latin typeface="Calibri"/>
              </a:endParaRPr>
            </a:p>
          </p:txBody>
        </p:sp>
        <p:sp>
          <p:nvSpPr>
            <p:cNvPr id="397" name="object 397"/>
            <p:cNvSpPr/>
            <p:nvPr/>
          </p:nvSpPr>
          <p:spPr>
            <a:xfrm>
              <a:off x="267462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C2F00"/>
            </a:solidFill>
          </p:spPr>
          <p:txBody>
            <a:bodyPr wrap="square" lIns="0" tIns="0" rIns="0" bIns="0" rtlCol="0"/>
            <a:lstStyle/>
            <a:p>
              <a:pPr defTabSz="914400"/>
              <a:endParaRPr>
                <a:solidFill>
                  <a:prstClr val="black"/>
                </a:solidFill>
                <a:latin typeface="Calibri"/>
              </a:endParaRPr>
            </a:p>
          </p:txBody>
        </p:sp>
        <p:sp>
          <p:nvSpPr>
            <p:cNvPr id="398" name="object 398"/>
            <p:cNvSpPr/>
            <p:nvPr/>
          </p:nvSpPr>
          <p:spPr>
            <a:xfrm>
              <a:off x="2686050" y="6628129"/>
              <a:ext cx="1524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EB2F00"/>
            </a:solidFill>
          </p:spPr>
          <p:txBody>
            <a:bodyPr wrap="square" lIns="0" tIns="0" rIns="0" bIns="0" rtlCol="0"/>
            <a:lstStyle/>
            <a:p>
              <a:pPr defTabSz="914400"/>
              <a:endParaRPr>
                <a:solidFill>
                  <a:prstClr val="black"/>
                </a:solidFill>
                <a:latin typeface="Calibri"/>
              </a:endParaRPr>
            </a:p>
          </p:txBody>
        </p:sp>
        <p:sp>
          <p:nvSpPr>
            <p:cNvPr id="399" name="object 399"/>
            <p:cNvSpPr/>
            <p:nvPr/>
          </p:nvSpPr>
          <p:spPr>
            <a:xfrm>
              <a:off x="270002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A2E00"/>
            </a:solidFill>
          </p:spPr>
          <p:txBody>
            <a:bodyPr wrap="square" lIns="0" tIns="0" rIns="0" bIns="0" rtlCol="0"/>
            <a:lstStyle/>
            <a:p>
              <a:pPr defTabSz="914400"/>
              <a:endParaRPr>
                <a:solidFill>
                  <a:prstClr val="black"/>
                </a:solidFill>
                <a:latin typeface="Calibri"/>
              </a:endParaRPr>
            </a:p>
          </p:txBody>
        </p:sp>
        <p:sp>
          <p:nvSpPr>
            <p:cNvPr id="400" name="object 400"/>
            <p:cNvSpPr/>
            <p:nvPr/>
          </p:nvSpPr>
          <p:spPr>
            <a:xfrm>
              <a:off x="27127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92E00"/>
            </a:solidFill>
          </p:spPr>
          <p:txBody>
            <a:bodyPr wrap="square" lIns="0" tIns="0" rIns="0" bIns="0" rtlCol="0"/>
            <a:lstStyle/>
            <a:p>
              <a:pPr defTabSz="914400"/>
              <a:endParaRPr>
                <a:solidFill>
                  <a:prstClr val="black"/>
                </a:solidFill>
                <a:latin typeface="Calibri"/>
              </a:endParaRPr>
            </a:p>
          </p:txBody>
        </p:sp>
        <p:sp>
          <p:nvSpPr>
            <p:cNvPr id="401" name="object 401"/>
            <p:cNvSpPr/>
            <p:nvPr/>
          </p:nvSpPr>
          <p:spPr>
            <a:xfrm>
              <a:off x="27254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82E00"/>
            </a:solidFill>
          </p:spPr>
          <p:txBody>
            <a:bodyPr wrap="square" lIns="0" tIns="0" rIns="0" bIns="0" rtlCol="0"/>
            <a:lstStyle/>
            <a:p>
              <a:pPr defTabSz="914400"/>
              <a:endParaRPr>
                <a:solidFill>
                  <a:prstClr val="black"/>
                </a:solidFill>
                <a:latin typeface="Calibri"/>
              </a:endParaRPr>
            </a:p>
          </p:txBody>
        </p:sp>
        <p:sp>
          <p:nvSpPr>
            <p:cNvPr id="402" name="object 402"/>
            <p:cNvSpPr/>
            <p:nvPr/>
          </p:nvSpPr>
          <p:spPr>
            <a:xfrm>
              <a:off x="27381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72E00"/>
            </a:solidFill>
          </p:spPr>
          <p:txBody>
            <a:bodyPr wrap="square" lIns="0" tIns="0" rIns="0" bIns="0" rtlCol="0"/>
            <a:lstStyle/>
            <a:p>
              <a:pPr defTabSz="914400"/>
              <a:endParaRPr>
                <a:solidFill>
                  <a:prstClr val="black"/>
                </a:solidFill>
                <a:latin typeface="Calibri"/>
              </a:endParaRPr>
            </a:p>
          </p:txBody>
        </p:sp>
        <p:sp>
          <p:nvSpPr>
            <p:cNvPr id="403" name="object 403"/>
            <p:cNvSpPr/>
            <p:nvPr/>
          </p:nvSpPr>
          <p:spPr>
            <a:xfrm>
              <a:off x="27508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62E00"/>
            </a:solidFill>
          </p:spPr>
          <p:txBody>
            <a:bodyPr wrap="square" lIns="0" tIns="0" rIns="0" bIns="0" rtlCol="0"/>
            <a:lstStyle/>
            <a:p>
              <a:pPr defTabSz="914400"/>
              <a:endParaRPr>
                <a:solidFill>
                  <a:prstClr val="black"/>
                </a:solidFill>
                <a:latin typeface="Calibri"/>
              </a:endParaRPr>
            </a:p>
          </p:txBody>
        </p:sp>
        <p:sp>
          <p:nvSpPr>
            <p:cNvPr id="404" name="object 404"/>
            <p:cNvSpPr/>
            <p:nvPr/>
          </p:nvSpPr>
          <p:spPr>
            <a:xfrm>
              <a:off x="27635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52D00"/>
            </a:solidFill>
          </p:spPr>
          <p:txBody>
            <a:bodyPr wrap="square" lIns="0" tIns="0" rIns="0" bIns="0" rtlCol="0"/>
            <a:lstStyle/>
            <a:p>
              <a:pPr defTabSz="914400"/>
              <a:endParaRPr>
                <a:solidFill>
                  <a:prstClr val="black"/>
                </a:solidFill>
                <a:latin typeface="Calibri"/>
              </a:endParaRPr>
            </a:p>
          </p:txBody>
        </p:sp>
        <p:sp>
          <p:nvSpPr>
            <p:cNvPr id="405" name="object 405"/>
            <p:cNvSpPr/>
            <p:nvPr/>
          </p:nvSpPr>
          <p:spPr>
            <a:xfrm>
              <a:off x="27762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42D00"/>
            </a:solidFill>
          </p:spPr>
          <p:txBody>
            <a:bodyPr wrap="square" lIns="0" tIns="0" rIns="0" bIns="0" rtlCol="0"/>
            <a:lstStyle/>
            <a:p>
              <a:pPr defTabSz="914400"/>
              <a:endParaRPr>
                <a:solidFill>
                  <a:prstClr val="black"/>
                </a:solidFill>
                <a:latin typeface="Calibri"/>
              </a:endParaRPr>
            </a:p>
          </p:txBody>
        </p:sp>
        <p:sp>
          <p:nvSpPr>
            <p:cNvPr id="406" name="object 406"/>
            <p:cNvSpPr/>
            <p:nvPr/>
          </p:nvSpPr>
          <p:spPr>
            <a:xfrm>
              <a:off x="27889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32D00"/>
            </a:solidFill>
          </p:spPr>
          <p:txBody>
            <a:bodyPr wrap="square" lIns="0" tIns="0" rIns="0" bIns="0" rtlCol="0"/>
            <a:lstStyle/>
            <a:p>
              <a:pPr defTabSz="914400"/>
              <a:endParaRPr>
                <a:solidFill>
                  <a:prstClr val="black"/>
                </a:solidFill>
                <a:latin typeface="Calibri"/>
              </a:endParaRPr>
            </a:p>
          </p:txBody>
        </p:sp>
        <p:sp>
          <p:nvSpPr>
            <p:cNvPr id="407" name="object 407"/>
            <p:cNvSpPr/>
            <p:nvPr/>
          </p:nvSpPr>
          <p:spPr>
            <a:xfrm>
              <a:off x="28016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22D00"/>
            </a:solidFill>
          </p:spPr>
          <p:txBody>
            <a:bodyPr wrap="square" lIns="0" tIns="0" rIns="0" bIns="0" rtlCol="0"/>
            <a:lstStyle/>
            <a:p>
              <a:pPr defTabSz="914400"/>
              <a:endParaRPr>
                <a:solidFill>
                  <a:prstClr val="black"/>
                </a:solidFill>
                <a:latin typeface="Calibri"/>
              </a:endParaRPr>
            </a:p>
          </p:txBody>
        </p:sp>
        <p:sp>
          <p:nvSpPr>
            <p:cNvPr id="408" name="object 408"/>
            <p:cNvSpPr/>
            <p:nvPr/>
          </p:nvSpPr>
          <p:spPr>
            <a:xfrm>
              <a:off x="28143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12D00"/>
            </a:solidFill>
          </p:spPr>
          <p:txBody>
            <a:bodyPr wrap="square" lIns="0" tIns="0" rIns="0" bIns="0" rtlCol="0"/>
            <a:lstStyle/>
            <a:p>
              <a:pPr defTabSz="914400"/>
              <a:endParaRPr>
                <a:solidFill>
                  <a:prstClr val="black"/>
                </a:solidFill>
                <a:latin typeface="Calibri"/>
              </a:endParaRPr>
            </a:p>
          </p:txBody>
        </p:sp>
        <p:sp>
          <p:nvSpPr>
            <p:cNvPr id="409" name="object 409"/>
            <p:cNvSpPr/>
            <p:nvPr/>
          </p:nvSpPr>
          <p:spPr>
            <a:xfrm>
              <a:off x="28270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02C00"/>
            </a:solidFill>
          </p:spPr>
          <p:txBody>
            <a:bodyPr wrap="square" lIns="0" tIns="0" rIns="0" bIns="0" rtlCol="0"/>
            <a:lstStyle/>
            <a:p>
              <a:pPr defTabSz="914400"/>
              <a:endParaRPr>
                <a:solidFill>
                  <a:prstClr val="black"/>
                </a:solidFill>
                <a:latin typeface="Calibri"/>
              </a:endParaRPr>
            </a:p>
          </p:txBody>
        </p:sp>
        <p:sp>
          <p:nvSpPr>
            <p:cNvPr id="410" name="object 410"/>
            <p:cNvSpPr/>
            <p:nvPr/>
          </p:nvSpPr>
          <p:spPr>
            <a:xfrm>
              <a:off x="28397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F2C00"/>
            </a:solidFill>
          </p:spPr>
          <p:txBody>
            <a:bodyPr wrap="square" lIns="0" tIns="0" rIns="0" bIns="0" rtlCol="0"/>
            <a:lstStyle/>
            <a:p>
              <a:pPr defTabSz="914400"/>
              <a:endParaRPr>
                <a:solidFill>
                  <a:prstClr val="black"/>
                </a:solidFill>
                <a:latin typeface="Calibri"/>
              </a:endParaRPr>
            </a:p>
          </p:txBody>
        </p:sp>
        <p:sp>
          <p:nvSpPr>
            <p:cNvPr id="411" name="object 411"/>
            <p:cNvSpPr/>
            <p:nvPr/>
          </p:nvSpPr>
          <p:spPr>
            <a:xfrm>
              <a:off x="28524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E2C00"/>
            </a:solidFill>
          </p:spPr>
          <p:txBody>
            <a:bodyPr wrap="square" lIns="0" tIns="0" rIns="0" bIns="0" rtlCol="0"/>
            <a:lstStyle/>
            <a:p>
              <a:pPr defTabSz="914400"/>
              <a:endParaRPr>
                <a:solidFill>
                  <a:prstClr val="black"/>
                </a:solidFill>
                <a:latin typeface="Calibri"/>
              </a:endParaRPr>
            </a:p>
          </p:txBody>
        </p:sp>
        <p:sp>
          <p:nvSpPr>
            <p:cNvPr id="412" name="object 412"/>
            <p:cNvSpPr/>
            <p:nvPr/>
          </p:nvSpPr>
          <p:spPr>
            <a:xfrm>
              <a:off x="28651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D2C00"/>
            </a:solidFill>
          </p:spPr>
          <p:txBody>
            <a:bodyPr wrap="square" lIns="0" tIns="0" rIns="0" bIns="0" rtlCol="0"/>
            <a:lstStyle/>
            <a:p>
              <a:pPr defTabSz="914400"/>
              <a:endParaRPr>
                <a:solidFill>
                  <a:prstClr val="black"/>
                </a:solidFill>
                <a:latin typeface="Calibri"/>
              </a:endParaRPr>
            </a:p>
          </p:txBody>
        </p:sp>
        <p:sp>
          <p:nvSpPr>
            <p:cNvPr id="413" name="object 413"/>
            <p:cNvSpPr/>
            <p:nvPr/>
          </p:nvSpPr>
          <p:spPr>
            <a:xfrm>
              <a:off x="28778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C2C00"/>
            </a:solidFill>
          </p:spPr>
          <p:txBody>
            <a:bodyPr wrap="square" lIns="0" tIns="0" rIns="0" bIns="0" rtlCol="0"/>
            <a:lstStyle/>
            <a:p>
              <a:pPr defTabSz="914400"/>
              <a:endParaRPr>
                <a:solidFill>
                  <a:prstClr val="black"/>
                </a:solidFill>
                <a:latin typeface="Calibri"/>
              </a:endParaRPr>
            </a:p>
          </p:txBody>
        </p:sp>
        <p:sp>
          <p:nvSpPr>
            <p:cNvPr id="414" name="object 414"/>
            <p:cNvSpPr/>
            <p:nvPr/>
          </p:nvSpPr>
          <p:spPr>
            <a:xfrm>
              <a:off x="28905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B2B00"/>
            </a:solidFill>
          </p:spPr>
          <p:txBody>
            <a:bodyPr wrap="square" lIns="0" tIns="0" rIns="0" bIns="0" rtlCol="0"/>
            <a:lstStyle/>
            <a:p>
              <a:pPr defTabSz="914400"/>
              <a:endParaRPr>
                <a:solidFill>
                  <a:prstClr val="black"/>
                </a:solidFill>
                <a:latin typeface="Calibri"/>
              </a:endParaRPr>
            </a:p>
          </p:txBody>
        </p:sp>
        <p:sp>
          <p:nvSpPr>
            <p:cNvPr id="415" name="object 415"/>
            <p:cNvSpPr/>
            <p:nvPr/>
          </p:nvSpPr>
          <p:spPr>
            <a:xfrm>
              <a:off x="29032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A2B00"/>
            </a:solidFill>
          </p:spPr>
          <p:txBody>
            <a:bodyPr wrap="square" lIns="0" tIns="0" rIns="0" bIns="0" rtlCol="0"/>
            <a:lstStyle/>
            <a:p>
              <a:pPr defTabSz="914400"/>
              <a:endParaRPr>
                <a:solidFill>
                  <a:prstClr val="black"/>
                </a:solidFill>
                <a:latin typeface="Calibri"/>
              </a:endParaRPr>
            </a:p>
          </p:txBody>
        </p:sp>
        <p:sp>
          <p:nvSpPr>
            <p:cNvPr id="416" name="object 416"/>
            <p:cNvSpPr/>
            <p:nvPr/>
          </p:nvSpPr>
          <p:spPr>
            <a:xfrm>
              <a:off x="29159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92B00"/>
            </a:solidFill>
          </p:spPr>
          <p:txBody>
            <a:bodyPr wrap="square" lIns="0" tIns="0" rIns="0" bIns="0" rtlCol="0"/>
            <a:lstStyle/>
            <a:p>
              <a:pPr defTabSz="914400"/>
              <a:endParaRPr>
                <a:solidFill>
                  <a:prstClr val="black"/>
                </a:solidFill>
                <a:latin typeface="Calibri"/>
              </a:endParaRPr>
            </a:p>
          </p:txBody>
        </p:sp>
        <p:sp>
          <p:nvSpPr>
            <p:cNvPr id="417" name="object 417"/>
            <p:cNvSpPr/>
            <p:nvPr/>
          </p:nvSpPr>
          <p:spPr>
            <a:xfrm>
              <a:off x="29286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82B00"/>
            </a:solidFill>
          </p:spPr>
          <p:txBody>
            <a:bodyPr wrap="square" lIns="0" tIns="0" rIns="0" bIns="0" rtlCol="0"/>
            <a:lstStyle/>
            <a:p>
              <a:pPr defTabSz="914400"/>
              <a:endParaRPr>
                <a:solidFill>
                  <a:prstClr val="black"/>
                </a:solidFill>
                <a:latin typeface="Calibri"/>
              </a:endParaRPr>
            </a:p>
          </p:txBody>
        </p:sp>
        <p:sp>
          <p:nvSpPr>
            <p:cNvPr id="418" name="object 418"/>
            <p:cNvSpPr/>
            <p:nvPr/>
          </p:nvSpPr>
          <p:spPr>
            <a:xfrm>
              <a:off x="29413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72B00"/>
            </a:solidFill>
          </p:spPr>
          <p:txBody>
            <a:bodyPr wrap="square" lIns="0" tIns="0" rIns="0" bIns="0" rtlCol="0"/>
            <a:lstStyle/>
            <a:p>
              <a:pPr defTabSz="914400"/>
              <a:endParaRPr>
                <a:solidFill>
                  <a:prstClr val="black"/>
                </a:solidFill>
                <a:latin typeface="Calibri"/>
              </a:endParaRPr>
            </a:p>
          </p:txBody>
        </p:sp>
        <p:sp>
          <p:nvSpPr>
            <p:cNvPr id="419" name="object 419"/>
            <p:cNvSpPr/>
            <p:nvPr/>
          </p:nvSpPr>
          <p:spPr>
            <a:xfrm>
              <a:off x="29540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62B00"/>
            </a:solidFill>
          </p:spPr>
          <p:txBody>
            <a:bodyPr wrap="square" lIns="0" tIns="0" rIns="0" bIns="0" rtlCol="0"/>
            <a:lstStyle/>
            <a:p>
              <a:pPr defTabSz="914400"/>
              <a:endParaRPr>
                <a:solidFill>
                  <a:prstClr val="black"/>
                </a:solidFill>
                <a:latin typeface="Calibri"/>
              </a:endParaRPr>
            </a:p>
          </p:txBody>
        </p:sp>
        <p:sp>
          <p:nvSpPr>
            <p:cNvPr id="420" name="object 420"/>
            <p:cNvSpPr/>
            <p:nvPr/>
          </p:nvSpPr>
          <p:spPr>
            <a:xfrm>
              <a:off x="296798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52A00"/>
            </a:solidFill>
          </p:spPr>
          <p:txBody>
            <a:bodyPr wrap="square" lIns="0" tIns="0" rIns="0" bIns="0" rtlCol="0"/>
            <a:lstStyle/>
            <a:p>
              <a:pPr defTabSz="914400"/>
              <a:endParaRPr>
                <a:solidFill>
                  <a:prstClr val="black"/>
                </a:solidFill>
                <a:latin typeface="Calibri"/>
              </a:endParaRPr>
            </a:p>
          </p:txBody>
        </p:sp>
        <p:sp>
          <p:nvSpPr>
            <p:cNvPr id="421" name="object 421"/>
            <p:cNvSpPr/>
            <p:nvPr/>
          </p:nvSpPr>
          <p:spPr>
            <a:xfrm>
              <a:off x="29806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42A00"/>
            </a:solidFill>
          </p:spPr>
          <p:txBody>
            <a:bodyPr wrap="square" lIns="0" tIns="0" rIns="0" bIns="0" rtlCol="0"/>
            <a:lstStyle/>
            <a:p>
              <a:pPr defTabSz="914400"/>
              <a:endParaRPr>
                <a:solidFill>
                  <a:prstClr val="black"/>
                </a:solidFill>
                <a:latin typeface="Calibri"/>
              </a:endParaRPr>
            </a:p>
          </p:txBody>
        </p:sp>
        <p:sp>
          <p:nvSpPr>
            <p:cNvPr id="422" name="object 422"/>
            <p:cNvSpPr/>
            <p:nvPr/>
          </p:nvSpPr>
          <p:spPr>
            <a:xfrm>
              <a:off x="299338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32A00"/>
            </a:solidFill>
          </p:spPr>
          <p:txBody>
            <a:bodyPr wrap="square" lIns="0" tIns="0" rIns="0" bIns="0" rtlCol="0"/>
            <a:lstStyle/>
            <a:p>
              <a:pPr defTabSz="914400"/>
              <a:endParaRPr>
                <a:solidFill>
                  <a:prstClr val="black"/>
                </a:solidFill>
                <a:latin typeface="Calibri"/>
              </a:endParaRPr>
            </a:p>
          </p:txBody>
        </p:sp>
        <p:sp>
          <p:nvSpPr>
            <p:cNvPr id="423" name="object 423"/>
            <p:cNvSpPr/>
            <p:nvPr/>
          </p:nvSpPr>
          <p:spPr>
            <a:xfrm>
              <a:off x="300608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22A00"/>
            </a:solidFill>
          </p:spPr>
          <p:txBody>
            <a:bodyPr wrap="square" lIns="0" tIns="0" rIns="0" bIns="0" rtlCol="0"/>
            <a:lstStyle/>
            <a:p>
              <a:pPr defTabSz="914400"/>
              <a:endParaRPr>
                <a:solidFill>
                  <a:prstClr val="black"/>
                </a:solidFill>
                <a:latin typeface="Calibri"/>
              </a:endParaRPr>
            </a:p>
          </p:txBody>
        </p:sp>
        <p:sp>
          <p:nvSpPr>
            <p:cNvPr id="424" name="object 424"/>
            <p:cNvSpPr/>
            <p:nvPr/>
          </p:nvSpPr>
          <p:spPr>
            <a:xfrm>
              <a:off x="30187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12A00"/>
            </a:solidFill>
          </p:spPr>
          <p:txBody>
            <a:bodyPr wrap="square" lIns="0" tIns="0" rIns="0" bIns="0" rtlCol="0"/>
            <a:lstStyle/>
            <a:p>
              <a:pPr defTabSz="914400"/>
              <a:endParaRPr>
                <a:solidFill>
                  <a:prstClr val="black"/>
                </a:solidFill>
                <a:latin typeface="Calibri"/>
              </a:endParaRPr>
            </a:p>
          </p:txBody>
        </p:sp>
        <p:sp>
          <p:nvSpPr>
            <p:cNvPr id="425" name="object 425"/>
            <p:cNvSpPr/>
            <p:nvPr/>
          </p:nvSpPr>
          <p:spPr>
            <a:xfrm>
              <a:off x="30314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02900"/>
            </a:solidFill>
          </p:spPr>
          <p:txBody>
            <a:bodyPr wrap="square" lIns="0" tIns="0" rIns="0" bIns="0" rtlCol="0"/>
            <a:lstStyle/>
            <a:p>
              <a:pPr defTabSz="914400"/>
              <a:endParaRPr>
                <a:solidFill>
                  <a:prstClr val="black"/>
                </a:solidFill>
                <a:latin typeface="Calibri"/>
              </a:endParaRPr>
            </a:p>
          </p:txBody>
        </p:sp>
        <p:sp>
          <p:nvSpPr>
            <p:cNvPr id="426" name="object 426"/>
            <p:cNvSpPr/>
            <p:nvPr/>
          </p:nvSpPr>
          <p:spPr>
            <a:xfrm>
              <a:off x="30441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F2900"/>
            </a:solidFill>
          </p:spPr>
          <p:txBody>
            <a:bodyPr wrap="square" lIns="0" tIns="0" rIns="0" bIns="0" rtlCol="0"/>
            <a:lstStyle/>
            <a:p>
              <a:pPr defTabSz="914400"/>
              <a:endParaRPr>
                <a:solidFill>
                  <a:prstClr val="black"/>
                </a:solidFill>
                <a:latin typeface="Calibri"/>
              </a:endParaRPr>
            </a:p>
          </p:txBody>
        </p:sp>
        <p:sp>
          <p:nvSpPr>
            <p:cNvPr id="427" name="object 427"/>
            <p:cNvSpPr/>
            <p:nvPr/>
          </p:nvSpPr>
          <p:spPr>
            <a:xfrm>
              <a:off x="30568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E2900"/>
            </a:solidFill>
          </p:spPr>
          <p:txBody>
            <a:bodyPr wrap="square" lIns="0" tIns="0" rIns="0" bIns="0" rtlCol="0"/>
            <a:lstStyle/>
            <a:p>
              <a:pPr defTabSz="914400"/>
              <a:endParaRPr>
                <a:solidFill>
                  <a:prstClr val="black"/>
                </a:solidFill>
                <a:latin typeface="Calibri"/>
              </a:endParaRPr>
            </a:p>
          </p:txBody>
        </p:sp>
        <p:sp>
          <p:nvSpPr>
            <p:cNvPr id="428" name="object 428"/>
            <p:cNvSpPr/>
            <p:nvPr/>
          </p:nvSpPr>
          <p:spPr>
            <a:xfrm>
              <a:off x="30695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D2900"/>
            </a:solidFill>
          </p:spPr>
          <p:txBody>
            <a:bodyPr wrap="square" lIns="0" tIns="0" rIns="0" bIns="0" rtlCol="0"/>
            <a:lstStyle/>
            <a:p>
              <a:pPr defTabSz="914400"/>
              <a:endParaRPr>
                <a:solidFill>
                  <a:prstClr val="black"/>
                </a:solidFill>
                <a:latin typeface="Calibri"/>
              </a:endParaRPr>
            </a:p>
          </p:txBody>
        </p:sp>
        <p:sp>
          <p:nvSpPr>
            <p:cNvPr id="429" name="object 429"/>
            <p:cNvSpPr/>
            <p:nvPr/>
          </p:nvSpPr>
          <p:spPr>
            <a:xfrm>
              <a:off x="30822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C2900"/>
            </a:solidFill>
          </p:spPr>
          <p:txBody>
            <a:bodyPr wrap="square" lIns="0" tIns="0" rIns="0" bIns="0" rtlCol="0"/>
            <a:lstStyle/>
            <a:p>
              <a:pPr defTabSz="914400"/>
              <a:endParaRPr>
                <a:solidFill>
                  <a:prstClr val="black"/>
                </a:solidFill>
                <a:latin typeface="Calibri"/>
              </a:endParaRPr>
            </a:p>
          </p:txBody>
        </p:sp>
        <p:sp>
          <p:nvSpPr>
            <p:cNvPr id="430" name="object 430"/>
            <p:cNvSpPr/>
            <p:nvPr/>
          </p:nvSpPr>
          <p:spPr>
            <a:xfrm>
              <a:off x="30949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C2800"/>
            </a:solidFill>
          </p:spPr>
          <p:txBody>
            <a:bodyPr wrap="square" lIns="0" tIns="0" rIns="0" bIns="0" rtlCol="0"/>
            <a:lstStyle/>
            <a:p>
              <a:pPr defTabSz="914400"/>
              <a:endParaRPr>
                <a:solidFill>
                  <a:prstClr val="black"/>
                </a:solidFill>
                <a:latin typeface="Calibri"/>
              </a:endParaRPr>
            </a:p>
          </p:txBody>
        </p:sp>
        <p:sp>
          <p:nvSpPr>
            <p:cNvPr id="431" name="object 431"/>
            <p:cNvSpPr/>
            <p:nvPr/>
          </p:nvSpPr>
          <p:spPr>
            <a:xfrm>
              <a:off x="31076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A2800"/>
            </a:solidFill>
          </p:spPr>
          <p:txBody>
            <a:bodyPr wrap="square" lIns="0" tIns="0" rIns="0" bIns="0" rtlCol="0"/>
            <a:lstStyle/>
            <a:p>
              <a:pPr defTabSz="914400"/>
              <a:endParaRPr>
                <a:solidFill>
                  <a:prstClr val="black"/>
                </a:solidFill>
                <a:latin typeface="Calibri"/>
              </a:endParaRPr>
            </a:p>
          </p:txBody>
        </p:sp>
        <p:sp>
          <p:nvSpPr>
            <p:cNvPr id="432" name="object 432"/>
            <p:cNvSpPr/>
            <p:nvPr/>
          </p:nvSpPr>
          <p:spPr>
            <a:xfrm>
              <a:off x="31203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92800"/>
            </a:solidFill>
          </p:spPr>
          <p:txBody>
            <a:bodyPr wrap="square" lIns="0" tIns="0" rIns="0" bIns="0" rtlCol="0"/>
            <a:lstStyle/>
            <a:p>
              <a:pPr defTabSz="914400"/>
              <a:endParaRPr>
                <a:solidFill>
                  <a:prstClr val="black"/>
                </a:solidFill>
                <a:latin typeface="Calibri"/>
              </a:endParaRPr>
            </a:p>
          </p:txBody>
        </p:sp>
        <p:sp>
          <p:nvSpPr>
            <p:cNvPr id="433" name="object 433"/>
            <p:cNvSpPr/>
            <p:nvPr/>
          </p:nvSpPr>
          <p:spPr>
            <a:xfrm>
              <a:off x="31330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82800"/>
            </a:solidFill>
          </p:spPr>
          <p:txBody>
            <a:bodyPr wrap="square" lIns="0" tIns="0" rIns="0" bIns="0" rtlCol="0"/>
            <a:lstStyle/>
            <a:p>
              <a:pPr defTabSz="914400"/>
              <a:endParaRPr>
                <a:solidFill>
                  <a:prstClr val="black"/>
                </a:solidFill>
                <a:latin typeface="Calibri"/>
              </a:endParaRPr>
            </a:p>
          </p:txBody>
        </p:sp>
        <p:sp>
          <p:nvSpPr>
            <p:cNvPr id="434" name="object 434"/>
            <p:cNvSpPr/>
            <p:nvPr/>
          </p:nvSpPr>
          <p:spPr>
            <a:xfrm>
              <a:off x="31457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72800"/>
            </a:solidFill>
          </p:spPr>
          <p:txBody>
            <a:bodyPr wrap="square" lIns="0" tIns="0" rIns="0" bIns="0" rtlCol="0"/>
            <a:lstStyle/>
            <a:p>
              <a:pPr defTabSz="914400"/>
              <a:endParaRPr>
                <a:solidFill>
                  <a:prstClr val="black"/>
                </a:solidFill>
                <a:latin typeface="Calibri"/>
              </a:endParaRPr>
            </a:p>
          </p:txBody>
        </p:sp>
        <p:sp>
          <p:nvSpPr>
            <p:cNvPr id="435" name="object 435"/>
            <p:cNvSpPr/>
            <p:nvPr/>
          </p:nvSpPr>
          <p:spPr>
            <a:xfrm>
              <a:off x="31584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62700"/>
            </a:solidFill>
          </p:spPr>
          <p:txBody>
            <a:bodyPr wrap="square" lIns="0" tIns="0" rIns="0" bIns="0" rtlCol="0"/>
            <a:lstStyle/>
            <a:p>
              <a:pPr defTabSz="914400"/>
              <a:endParaRPr>
                <a:solidFill>
                  <a:prstClr val="black"/>
                </a:solidFill>
                <a:latin typeface="Calibri"/>
              </a:endParaRPr>
            </a:p>
          </p:txBody>
        </p:sp>
        <p:sp>
          <p:nvSpPr>
            <p:cNvPr id="436" name="object 436"/>
            <p:cNvSpPr/>
            <p:nvPr/>
          </p:nvSpPr>
          <p:spPr>
            <a:xfrm>
              <a:off x="31711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52700"/>
            </a:solidFill>
          </p:spPr>
          <p:txBody>
            <a:bodyPr wrap="square" lIns="0" tIns="0" rIns="0" bIns="0" rtlCol="0"/>
            <a:lstStyle/>
            <a:p>
              <a:pPr defTabSz="914400"/>
              <a:endParaRPr>
                <a:solidFill>
                  <a:prstClr val="black"/>
                </a:solidFill>
                <a:latin typeface="Calibri"/>
              </a:endParaRPr>
            </a:p>
          </p:txBody>
        </p:sp>
        <p:sp>
          <p:nvSpPr>
            <p:cNvPr id="437" name="object 437"/>
            <p:cNvSpPr/>
            <p:nvPr/>
          </p:nvSpPr>
          <p:spPr>
            <a:xfrm>
              <a:off x="31838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42700"/>
            </a:solidFill>
          </p:spPr>
          <p:txBody>
            <a:bodyPr wrap="square" lIns="0" tIns="0" rIns="0" bIns="0" rtlCol="0"/>
            <a:lstStyle/>
            <a:p>
              <a:pPr defTabSz="914400"/>
              <a:endParaRPr>
                <a:solidFill>
                  <a:prstClr val="black"/>
                </a:solidFill>
                <a:latin typeface="Calibri"/>
              </a:endParaRPr>
            </a:p>
          </p:txBody>
        </p:sp>
        <p:sp>
          <p:nvSpPr>
            <p:cNvPr id="438" name="object 438"/>
            <p:cNvSpPr/>
            <p:nvPr/>
          </p:nvSpPr>
          <p:spPr>
            <a:xfrm>
              <a:off x="31965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32700"/>
            </a:solidFill>
          </p:spPr>
          <p:txBody>
            <a:bodyPr wrap="square" lIns="0" tIns="0" rIns="0" bIns="0" rtlCol="0"/>
            <a:lstStyle/>
            <a:p>
              <a:pPr defTabSz="914400"/>
              <a:endParaRPr>
                <a:solidFill>
                  <a:prstClr val="black"/>
                </a:solidFill>
                <a:latin typeface="Calibri"/>
              </a:endParaRPr>
            </a:p>
          </p:txBody>
        </p:sp>
        <p:sp>
          <p:nvSpPr>
            <p:cNvPr id="439" name="object 439"/>
            <p:cNvSpPr/>
            <p:nvPr/>
          </p:nvSpPr>
          <p:spPr>
            <a:xfrm>
              <a:off x="32092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22700"/>
            </a:solidFill>
          </p:spPr>
          <p:txBody>
            <a:bodyPr wrap="square" lIns="0" tIns="0" rIns="0" bIns="0" rtlCol="0"/>
            <a:lstStyle/>
            <a:p>
              <a:pPr defTabSz="914400"/>
              <a:endParaRPr>
                <a:solidFill>
                  <a:prstClr val="black"/>
                </a:solidFill>
                <a:latin typeface="Calibri"/>
              </a:endParaRPr>
            </a:p>
          </p:txBody>
        </p:sp>
        <p:sp>
          <p:nvSpPr>
            <p:cNvPr id="440" name="object 440"/>
            <p:cNvSpPr/>
            <p:nvPr/>
          </p:nvSpPr>
          <p:spPr>
            <a:xfrm>
              <a:off x="32219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12600"/>
            </a:solidFill>
          </p:spPr>
          <p:txBody>
            <a:bodyPr wrap="square" lIns="0" tIns="0" rIns="0" bIns="0" rtlCol="0"/>
            <a:lstStyle/>
            <a:p>
              <a:pPr defTabSz="914400"/>
              <a:endParaRPr>
                <a:solidFill>
                  <a:prstClr val="black"/>
                </a:solidFill>
                <a:latin typeface="Calibri"/>
              </a:endParaRPr>
            </a:p>
          </p:txBody>
        </p:sp>
        <p:sp>
          <p:nvSpPr>
            <p:cNvPr id="441" name="object 441"/>
            <p:cNvSpPr/>
            <p:nvPr/>
          </p:nvSpPr>
          <p:spPr>
            <a:xfrm>
              <a:off x="32346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02600"/>
            </a:solidFill>
          </p:spPr>
          <p:txBody>
            <a:bodyPr wrap="square" lIns="0" tIns="0" rIns="0" bIns="0" rtlCol="0"/>
            <a:lstStyle/>
            <a:p>
              <a:pPr defTabSz="914400"/>
              <a:endParaRPr>
                <a:solidFill>
                  <a:prstClr val="black"/>
                </a:solidFill>
                <a:latin typeface="Calibri"/>
              </a:endParaRPr>
            </a:p>
          </p:txBody>
        </p:sp>
        <p:sp>
          <p:nvSpPr>
            <p:cNvPr id="442" name="object 442"/>
            <p:cNvSpPr/>
            <p:nvPr/>
          </p:nvSpPr>
          <p:spPr>
            <a:xfrm>
              <a:off x="324738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BF2600"/>
            </a:solidFill>
          </p:spPr>
          <p:txBody>
            <a:bodyPr wrap="square" lIns="0" tIns="0" rIns="0" bIns="0" rtlCol="0"/>
            <a:lstStyle/>
            <a:p>
              <a:pPr defTabSz="914400"/>
              <a:endParaRPr>
                <a:solidFill>
                  <a:prstClr val="black"/>
                </a:solidFill>
                <a:latin typeface="Calibri"/>
              </a:endParaRPr>
            </a:p>
          </p:txBody>
        </p:sp>
        <p:sp>
          <p:nvSpPr>
            <p:cNvPr id="443" name="object 443"/>
            <p:cNvSpPr/>
            <p:nvPr/>
          </p:nvSpPr>
          <p:spPr>
            <a:xfrm>
              <a:off x="326008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BE2600"/>
            </a:solidFill>
          </p:spPr>
          <p:txBody>
            <a:bodyPr wrap="square" lIns="0" tIns="0" rIns="0" bIns="0" rtlCol="0"/>
            <a:lstStyle/>
            <a:p>
              <a:pPr defTabSz="914400"/>
              <a:endParaRPr>
                <a:solidFill>
                  <a:prstClr val="black"/>
                </a:solidFill>
                <a:latin typeface="Calibri"/>
              </a:endParaRPr>
            </a:p>
          </p:txBody>
        </p:sp>
        <p:sp>
          <p:nvSpPr>
            <p:cNvPr id="444" name="object 444"/>
            <p:cNvSpPr/>
            <p:nvPr/>
          </p:nvSpPr>
          <p:spPr>
            <a:xfrm>
              <a:off x="327406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D2600"/>
            </a:solidFill>
          </p:spPr>
          <p:txBody>
            <a:bodyPr wrap="square" lIns="0" tIns="0" rIns="0" bIns="0" rtlCol="0"/>
            <a:lstStyle/>
            <a:p>
              <a:pPr defTabSz="914400"/>
              <a:endParaRPr>
                <a:solidFill>
                  <a:prstClr val="black"/>
                </a:solidFill>
                <a:latin typeface="Calibri"/>
              </a:endParaRPr>
            </a:p>
          </p:txBody>
        </p:sp>
        <p:sp>
          <p:nvSpPr>
            <p:cNvPr id="445" name="object 445"/>
            <p:cNvSpPr/>
            <p:nvPr/>
          </p:nvSpPr>
          <p:spPr>
            <a:xfrm>
              <a:off x="3285489" y="6628129"/>
              <a:ext cx="1524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BC2500"/>
            </a:solidFill>
          </p:spPr>
          <p:txBody>
            <a:bodyPr wrap="square" lIns="0" tIns="0" rIns="0" bIns="0" rtlCol="0"/>
            <a:lstStyle/>
            <a:p>
              <a:pPr defTabSz="914400"/>
              <a:endParaRPr>
                <a:solidFill>
                  <a:prstClr val="black"/>
                </a:solidFill>
                <a:latin typeface="Calibri"/>
              </a:endParaRPr>
            </a:p>
          </p:txBody>
        </p:sp>
        <p:sp>
          <p:nvSpPr>
            <p:cNvPr id="446" name="object 446"/>
            <p:cNvSpPr/>
            <p:nvPr/>
          </p:nvSpPr>
          <p:spPr>
            <a:xfrm>
              <a:off x="329946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B2500"/>
            </a:solidFill>
          </p:spPr>
          <p:txBody>
            <a:bodyPr wrap="square" lIns="0" tIns="0" rIns="0" bIns="0" rtlCol="0"/>
            <a:lstStyle/>
            <a:p>
              <a:pPr defTabSz="914400"/>
              <a:endParaRPr>
                <a:solidFill>
                  <a:prstClr val="black"/>
                </a:solidFill>
                <a:latin typeface="Calibri"/>
              </a:endParaRPr>
            </a:p>
          </p:txBody>
        </p:sp>
        <p:sp>
          <p:nvSpPr>
            <p:cNvPr id="447" name="object 447"/>
            <p:cNvSpPr/>
            <p:nvPr/>
          </p:nvSpPr>
          <p:spPr>
            <a:xfrm>
              <a:off x="33121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A2500"/>
            </a:solidFill>
          </p:spPr>
          <p:txBody>
            <a:bodyPr wrap="square" lIns="0" tIns="0" rIns="0" bIns="0" rtlCol="0"/>
            <a:lstStyle/>
            <a:p>
              <a:pPr defTabSz="914400"/>
              <a:endParaRPr>
                <a:solidFill>
                  <a:prstClr val="black"/>
                </a:solidFill>
                <a:latin typeface="Calibri"/>
              </a:endParaRPr>
            </a:p>
          </p:txBody>
        </p:sp>
        <p:sp>
          <p:nvSpPr>
            <p:cNvPr id="448" name="object 448"/>
            <p:cNvSpPr/>
            <p:nvPr/>
          </p:nvSpPr>
          <p:spPr>
            <a:xfrm>
              <a:off x="33248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92500"/>
            </a:solidFill>
          </p:spPr>
          <p:txBody>
            <a:bodyPr wrap="square" lIns="0" tIns="0" rIns="0" bIns="0" rtlCol="0"/>
            <a:lstStyle/>
            <a:p>
              <a:pPr defTabSz="914400"/>
              <a:endParaRPr>
                <a:solidFill>
                  <a:prstClr val="black"/>
                </a:solidFill>
                <a:latin typeface="Calibri"/>
              </a:endParaRPr>
            </a:p>
          </p:txBody>
        </p:sp>
        <p:sp>
          <p:nvSpPr>
            <p:cNvPr id="449" name="object 449"/>
            <p:cNvSpPr/>
            <p:nvPr/>
          </p:nvSpPr>
          <p:spPr>
            <a:xfrm>
              <a:off x="333756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82500"/>
            </a:solidFill>
          </p:spPr>
          <p:txBody>
            <a:bodyPr wrap="square" lIns="0" tIns="0" rIns="0" bIns="0" rtlCol="0"/>
            <a:lstStyle/>
            <a:p>
              <a:pPr defTabSz="914400"/>
              <a:endParaRPr>
                <a:solidFill>
                  <a:prstClr val="black"/>
                </a:solidFill>
                <a:latin typeface="Calibri"/>
              </a:endParaRPr>
            </a:p>
          </p:txBody>
        </p:sp>
        <p:sp>
          <p:nvSpPr>
            <p:cNvPr id="450" name="object 450"/>
            <p:cNvSpPr/>
            <p:nvPr/>
          </p:nvSpPr>
          <p:spPr>
            <a:xfrm>
              <a:off x="33502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72400"/>
            </a:solidFill>
          </p:spPr>
          <p:txBody>
            <a:bodyPr wrap="square" lIns="0" tIns="0" rIns="0" bIns="0" rtlCol="0"/>
            <a:lstStyle/>
            <a:p>
              <a:pPr defTabSz="914400"/>
              <a:endParaRPr>
                <a:solidFill>
                  <a:prstClr val="black"/>
                </a:solidFill>
                <a:latin typeface="Calibri"/>
              </a:endParaRPr>
            </a:p>
          </p:txBody>
        </p:sp>
        <p:sp>
          <p:nvSpPr>
            <p:cNvPr id="451" name="object 451"/>
            <p:cNvSpPr/>
            <p:nvPr/>
          </p:nvSpPr>
          <p:spPr>
            <a:xfrm>
              <a:off x="33629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62400"/>
            </a:solidFill>
          </p:spPr>
          <p:txBody>
            <a:bodyPr wrap="square" lIns="0" tIns="0" rIns="0" bIns="0" rtlCol="0"/>
            <a:lstStyle/>
            <a:p>
              <a:pPr defTabSz="914400"/>
              <a:endParaRPr>
                <a:solidFill>
                  <a:prstClr val="black"/>
                </a:solidFill>
                <a:latin typeface="Calibri"/>
              </a:endParaRPr>
            </a:p>
          </p:txBody>
        </p:sp>
        <p:sp>
          <p:nvSpPr>
            <p:cNvPr id="452" name="object 452"/>
            <p:cNvSpPr/>
            <p:nvPr/>
          </p:nvSpPr>
          <p:spPr>
            <a:xfrm>
              <a:off x="33756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52400"/>
            </a:solidFill>
          </p:spPr>
          <p:txBody>
            <a:bodyPr wrap="square" lIns="0" tIns="0" rIns="0" bIns="0" rtlCol="0"/>
            <a:lstStyle/>
            <a:p>
              <a:pPr defTabSz="914400"/>
              <a:endParaRPr>
                <a:solidFill>
                  <a:prstClr val="black"/>
                </a:solidFill>
                <a:latin typeface="Calibri"/>
              </a:endParaRPr>
            </a:p>
          </p:txBody>
        </p:sp>
        <p:sp>
          <p:nvSpPr>
            <p:cNvPr id="453" name="object 453"/>
            <p:cNvSpPr/>
            <p:nvPr/>
          </p:nvSpPr>
          <p:spPr>
            <a:xfrm>
              <a:off x="33883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42400"/>
            </a:solidFill>
          </p:spPr>
          <p:txBody>
            <a:bodyPr wrap="square" lIns="0" tIns="0" rIns="0" bIns="0" rtlCol="0"/>
            <a:lstStyle/>
            <a:p>
              <a:pPr defTabSz="914400"/>
              <a:endParaRPr>
                <a:solidFill>
                  <a:prstClr val="black"/>
                </a:solidFill>
                <a:latin typeface="Calibri"/>
              </a:endParaRPr>
            </a:p>
          </p:txBody>
        </p:sp>
        <p:sp>
          <p:nvSpPr>
            <p:cNvPr id="454" name="object 454"/>
            <p:cNvSpPr/>
            <p:nvPr/>
          </p:nvSpPr>
          <p:spPr>
            <a:xfrm>
              <a:off x="34010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32400"/>
            </a:solidFill>
          </p:spPr>
          <p:txBody>
            <a:bodyPr wrap="square" lIns="0" tIns="0" rIns="0" bIns="0" rtlCol="0"/>
            <a:lstStyle/>
            <a:p>
              <a:pPr defTabSz="914400"/>
              <a:endParaRPr>
                <a:solidFill>
                  <a:prstClr val="black"/>
                </a:solidFill>
                <a:latin typeface="Calibri"/>
              </a:endParaRPr>
            </a:p>
          </p:txBody>
        </p:sp>
        <p:sp>
          <p:nvSpPr>
            <p:cNvPr id="455" name="object 455"/>
            <p:cNvSpPr/>
            <p:nvPr/>
          </p:nvSpPr>
          <p:spPr>
            <a:xfrm>
              <a:off x="34137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22300"/>
            </a:solidFill>
          </p:spPr>
          <p:txBody>
            <a:bodyPr wrap="square" lIns="0" tIns="0" rIns="0" bIns="0" rtlCol="0"/>
            <a:lstStyle/>
            <a:p>
              <a:pPr defTabSz="914400"/>
              <a:endParaRPr>
                <a:solidFill>
                  <a:prstClr val="black"/>
                </a:solidFill>
                <a:latin typeface="Calibri"/>
              </a:endParaRPr>
            </a:p>
          </p:txBody>
        </p:sp>
        <p:sp>
          <p:nvSpPr>
            <p:cNvPr id="456" name="object 456"/>
            <p:cNvSpPr/>
            <p:nvPr/>
          </p:nvSpPr>
          <p:spPr>
            <a:xfrm>
              <a:off x="34264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12300"/>
            </a:solidFill>
          </p:spPr>
          <p:txBody>
            <a:bodyPr wrap="square" lIns="0" tIns="0" rIns="0" bIns="0" rtlCol="0"/>
            <a:lstStyle/>
            <a:p>
              <a:pPr defTabSz="914400"/>
              <a:endParaRPr>
                <a:solidFill>
                  <a:prstClr val="black"/>
                </a:solidFill>
                <a:latin typeface="Calibri"/>
              </a:endParaRPr>
            </a:p>
          </p:txBody>
        </p:sp>
        <p:sp>
          <p:nvSpPr>
            <p:cNvPr id="457" name="object 457"/>
            <p:cNvSpPr/>
            <p:nvPr/>
          </p:nvSpPr>
          <p:spPr>
            <a:xfrm>
              <a:off x="34391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02300"/>
            </a:solidFill>
          </p:spPr>
          <p:txBody>
            <a:bodyPr wrap="square" lIns="0" tIns="0" rIns="0" bIns="0" rtlCol="0"/>
            <a:lstStyle/>
            <a:p>
              <a:pPr defTabSz="914400"/>
              <a:endParaRPr>
                <a:solidFill>
                  <a:prstClr val="black"/>
                </a:solidFill>
                <a:latin typeface="Calibri"/>
              </a:endParaRPr>
            </a:p>
          </p:txBody>
        </p:sp>
        <p:sp>
          <p:nvSpPr>
            <p:cNvPr id="458" name="object 458"/>
            <p:cNvSpPr/>
            <p:nvPr/>
          </p:nvSpPr>
          <p:spPr>
            <a:xfrm>
              <a:off x="34518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F2300"/>
            </a:solidFill>
          </p:spPr>
          <p:txBody>
            <a:bodyPr wrap="square" lIns="0" tIns="0" rIns="0" bIns="0" rtlCol="0"/>
            <a:lstStyle/>
            <a:p>
              <a:pPr defTabSz="914400"/>
              <a:endParaRPr>
                <a:solidFill>
                  <a:prstClr val="black"/>
                </a:solidFill>
                <a:latin typeface="Calibri"/>
              </a:endParaRPr>
            </a:p>
          </p:txBody>
        </p:sp>
        <p:sp>
          <p:nvSpPr>
            <p:cNvPr id="459" name="object 459"/>
            <p:cNvSpPr/>
            <p:nvPr/>
          </p:nvSpPr>
          <p:spPr>
            <a:xfrm>
              <a:off x="34645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E2300"/>
            </a:solidFill>
          </p:spPr>
          <p:txBody>
            <a:bodyPr wrap="square" lIns="0" tIns="0" rIns="0" bIns="0" rtlCol="0"/>
            <a:lstStyle/>
            <a:p>
              <a:pPr defTabSz="914400"/>
              <a:endParaRPr>
                <a:solidFill>
                  <a:prstClr val="black"/>
                </a:solidFill>
                <a:latin typeface="Calibri"/>
              </a:endParaRPr>
            </a:p>
          </p:txBody>
        </p:sp>
        <p:sp>
          <p:nvSpPr>
            <p:cNvPr id="460" name="object 460"/>
            <p:cNvSpPr/>
            <p:nvPr/>
          </p:nvSpPr>
          <p:spPr>
            <a:xfrm>
              <a:off x="34772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D2300"/>
            </a:solidFill>
          </p:spPr>
          <p:txBody>
            <a:bodyPr wrap="square" lIns="0" tIns="0" rIns="0" bIns="0" rtlCol="0"/>
            <a:lstStyle/>
            <a:p>
              <a:pPr defTabSz="914400"/>
              <a:endParaRPr>
                <a:solidFill>
                  <a:prstClr val="black"/>
                </a:solidFill>
                <a:latin typeface="Calibri"/>
              </a:endParaRPr>
            </a:p>
          </p:txBody>
        </p:sp>
        <p:sp>
          <p:nvSpPr>
            <p:cNvPr id="461" name="object 461"/>
            <p:cNvSpPr/>
            <p:nvPr/>
          </p:nvSpPr>
          <p:spPr>
            <a:xfrm>
              <a:off x="34899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C2200"/>
            </a:solidFill>
          </p:spPr>
          <p:txBody>
            <a:bodyPr wrap="square" lIns="0" tIns="0" rIns="0" bIns="0" rtlCol="0"/>
            <a:lstStyle/>
            <a:p>
              <a:pPr defTabSz="914400"/>
              <a:endParaRPr>
                <a:solidFill>
                  <a:prstClr val="black"/>
                </a:solidFill>
                <a:latin typeface="Calibri"/>
              </a:endParaRPr>
            </a:p>
          </p:txBody>
        </p:sp>
        <p:sp>
          <p:nvSpPr>
            <p:cNvPr id="462" name="object 462"/>
            <p:cNvSpPr/>
            <p:nvPr/>
          </p:nvSpPr>
          <p:spPr>
            <a:xfrm>
              <a:off x="35026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B2200"/>
            </a:solidFill>
          </p:spPr>
          <p:txBody>
            <a:bodyPr wrap="square" lIns="0" tIns="0" rIns="0" bIns="0" rtlCol="0"/>
            <a:lstStyle/>
            <a:p>
              <a:pPr defTabSz="914400"/>
              <a:endParaRPr>
                <a:solidFill>
                  <a:prstClr val="black"/>
                </a:solidFill>
                <a:latin typeface="Calibri"/>
              </a:endParaRPr>
            </a:p>
          </p:txBody>
        </p:sp>
        <p:sp>
          <p:nvSpPr>
            <p:cNvPr id="463" name="object 463"/>
            <p:cNvSpPr/>
            <p:nvPr/>
          </p:nvSpPr>
          <p:spPr>
            <a:xfrm>
              <a:off x="35153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A2200"/>
            </a:solidFill>
          </p:spPr>
          <p:txBody>
            <a:bodyPr wrap="square" lIns="0" tIns="0" rIns="0" bIns="0" rtlCol="0"/>
            <a:lstStyle/>
            <a:p>
              <a:pPr defTabSz="914400"/>
              <a:endParaRPr>
                <a:solidFill>
                  <a:prstClr val="black"/>
                </a:solidFill>
                <a:latin typeface="Calibri"/>
              </a:endParaRPr>
            </a:p>
          </p:txBody>
        </p:sp>
        <p:sp>
          <p:nvSpPr>
            <p:cNvPr id="464" name="object 464"/>
            <p:cNvSpPr/>
            <p:nvPr/>
          </p:nvSpPr>
          <p:spPr>
            <a:xfrm>
              <a:off x="35280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92200"/>
            </a:solidFill>
          </p:spPr>
          <p:txBody>
            <a:bodyPr wrap="square" lIns="0" tIns="0" rIns="0" bIns="0" rtlCol="0"/>
            <a:lstStyle/>
            <a:p>
              <a:pPr defTabSz="914400"/>
              <a:endParaRPr>
                <a:solidFill>
                  <a:prstClr val="black"/>
                </a:solidFill>
                <a:latin typeface="Calibri"/>
              </a:endParaRPr>
            </a:p>
          </p:txBody>
        </p:sp>
        <p:sp>
          <p:nvSpPr>
            <p:cNvPr id="465" name="object 465"/>
            <p:cNvSpPr/>
            <p:nvPr/>
          </p:nvSpPr>
          <p:spPr>
            <a:xfrm>
              <a:off x="35407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82200"/>
            </a:solidFill>
          </p:spPr>
          <p:txBody>
            <a:bodyPr wrap="square" lIns="0" tIns="0" rIns="0" bIns="0" rtlCol="0"/>
            <a:lstStyle/>
            <a:p>
              <a:pPr defTabSz="914400"/>
              <a:endParaRPr>
                <a:solidFill>
                  <a:prstClr val="black"/>
                </a:solidFill>
                <a:latin typeface="Calibri"/>
              </a:endParaRPr>
            </a:p>
          </p:txBody>
        </p:sp>
        <p:sp>
          <p:nvSpPr>
            <p:cNvPr id="466" name="object 466"/>
            <p:cNvSpPr/>
            <p:nvPr/>
          </p:nvSpPr>
          <p:spPr>
            <a:xfrm>
              <a:off x="35534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72100"/>
            </a:solidFill>
          </p:spPr>
          <p:txBody>
            <a:bodyPr wrap="square" lIns="0" tIns="0" rIns="0" bIns="0" rtlCol="0"/>
            <a:lstStyle/>
            <a:p>
              <a:pPr defTabSz="914400"/>
              <a:endParaRPr>
                <a:solidFill>
                  <a:prstClr val="black"/>
                </a:solidFill>
                <a:latin typeface="Calibri"/>
              </a:endParaRPr>
            </a:p>
          </p:txBody>
        </p:sp>
        <p:sp>
          <p:nvSpPr>
            <p:cNvPr id="467" name="object 467"/>
            <p:cNvSpPr/>
            <p:nvPr/>
          </p:nvSpPr>
          <p:spPr>
            <a:xfrm>
              <a:off x="356742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62100"/>
            </a:solidFill>
          </p:spPr>
          <p:txBody>
            <a:bodyPr wrap="square" lIns="0" tIns="0" rIns="0" bIns="0" rtlCol="0"/>
            <a:lstStyle/>
            <a:p>
              <a:pPr defTabSz="914400"/>
              <a:endParaRPr>
                <a:solidFill>
                  <a:prstClr val="black"/>
                </a:solidFill>
                <a:latin typeface="Calibri"/>
              </a:endParaRPr>
            </a:p>
          </p:txBody>
        </p:sp>
        <p:sp>
          <p:nvSpPr>
            <p:cNvPr id="468" name="object 468"/>
            <p:cNvSpPr/>
            <p:nvPr/>
          </p:nvSpPr>
          <p:spPr>
            <a:xfrm>
              <a:off x="3578859" y="6628129"/>
              <a:ext cx="1524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A52100"/>
            </a:solidFill>
          </p:spPr>
          <p:txBody>
            <a:bodyPr wrap="square" lIns="0" tIns="0" rIns="0" bIns="0" rtlCol="0"/>
            <a:lstStyle/>
            <a:p>
              <a:pPr defTabSz="914400"/>
              <a:endParaRPr>
                <a:solidFill>
                  <a:prstClr val="black"/>
                </a:solidFill>
                <a:latin typeface="Calibri"/>
              </a:endParaRPr>
            </a:p>
          </p:txBody>
        </p:sp>
        <p:sp>
          <p:nvSpPr>
            <p:cNvPr id="469" name="object 469"/>
            <p:cNvSpPr/>
            <p:nvPr/>
          </p:nvSpPr>
          <p:spPr>
            <a:xfrm>
              <a:off x="359282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42100"/>
            </a:solidFill>
          </p:spPr>
          <p:txBody>
            <a:bodyPr wrap="square" lIns="0" tIns="0" rIns="0" bIns="0" rtlCol="0"/>
            <a:lstStyle/>
            <a:p>
              <a:pPr defTabSz="914400"/>
              <a:endParaRPr>
                <a:solidFill>
                  <a:prstClr val="black"/>
                </a:solidFill>
                <a:latin typeface="Calibri"/>
              </a:endParaRPr>
            </a:p>
          </p:txBody>
        </p:sp>
        <p:sp>
          <p:nvSpPr>
            <p:cNvPr id="470" name="object 470"/>
            <p:cNvSpPr/>
            <p:nvPr/>
          </p:nvSpPr>
          <p:spPr>
            <a:xfrm>
              <a:off x="360552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32100"/>
            </a:solidFill>
          </p:spPr>
          <p:txBody>
            <a:bodyPr wrap="square" lIns="0" tIns="0" rIns="0" bIns="0" rtlCol="0"/>
            <a:lstStyle/>
            <a:p>
              <a:pPr defTabSz="914400"/>
              <a:endParaRPr>
                <a:solidFill>
                  <a:prstClr val="black"/>
                </a:solidFill>
                <a:latin typeface="Calibri"/>
              </a:endParaRPr>
            </a:p>
          </p:txBody>
        </p:sp>
        <p:sp>
          <p:nvSpPr>
            <p:cNvPr id="471" name="object 471"/>
            <p:cNvSpPr/>
            <p:nvPr/>
          </p:nvSpPr>
          <p:spPr>
            <a:xfrm>
              <a:off x="36182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32000"/>
            </a:solidFill>
          </p:spPr>
          <p:txBody>
            <a:bodyPr wrap="square" lIns="0" tIns="0" rIns="0" bIns="0" rtlCol="0"/>
            <a:lstStyle/>
            <a:p>
              <a:pPr defTabSz="914400"/>
              <a:endParaRPr>
                <a:solidFill>
                  <a:prstClr val="black"/>
                </a:solidFill>
                <a:latin typeface="Calibri"/>
              </a:endParaRPr>
            </a:p>
          </p:txBody>
        </p:sp>
        <p:sp>
          <p:nvSpPr>
            <p:cNvPr id="472" name="object 472"/>
            <p:cNvSpPr/>
            <p:nvPr/>
          </p:nvSpPr>
          <p:spPr>
            <a:xfrm>
              <a:off x="36309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22000"/>
            </a:solidFill>
          </p:spPr>
          <p:txBody>
            <a:bodyPr wrap="square" lIns="0" tIns="0" rIns="0" bIns="0" rtlCol="0"/>
            <a:lstStyle/>
            <a:p>
              <a:pPr defTabSz="914400"/>
              <a:endParaRPr>
                <a:solidFill>
                  <a:prstClr val="black"/>
                </a:solidFill>
                <a:latin typeface="Calibri"/>
              </a:endParaRPr>
            </a:p>
          </p:txBody>
        </p:sp>
        <p:sp>
          <p:nvSpPr>
            <p:cNvPr id="473" name="object 473"/>
            <p:cNvSpPr/>
            <p:nvPr/>
          </p:nvSpPr>
          <p:spPr>
            <a:xfrm>
              <a:off x="36436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12000"/>
            </a:solidFill>
          </p:spPr>
          <p:txBody>
            <a:bodyPr wrap="square" lIns="0" tIns="0" rIns="0" bIns="0" rtlCol="0"/>
            <a:lstStyle/>
            <a:p>
              <a:pPr defTabSz="914400"/>
              <a:endParaRPr>
                <a:solidFill>
                  <a:prstClr val="black"/>
                </a:solidFill>
                <a:latin typeface="Calibri"/>
              </a:endParaRPr>
            </a:p>
          </p:txBody>
        </p:sp>
        <p:sp>
          <p:nvSpPr>
            <p:cNvPr id="474" name="object 474"/>
            <p:cNvSpPr/>
            <p:nvPr/>
          </p:nvSpPr>
          <p:spPr>
            <a:xfrm>
              <a:off x="36563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02000"/>
            </a:solidFill>
          </p:spPr>
          <p:txBody>
            <a:bodyPr wrap="square" lIns="0" tIns="0" rIns="0" bIns="0" rtlCol="0"/>
            <a:lstStyle/>
            <a:p>
              <a:pPr defTabSz="914400"/>
              <a:endParaRPr>
                <a:solidFill>
                  <a:prstClr val="black"/>
                </a:solidFill>
                <a:latin typeface="Calibri"/>
              </a:endParaRPr>
            </a:p>
          </p:txBody>
        </p:sp>
        <p:sp>
          <p:nvSpPr>
            <p:cNvPr id="475" name="object 475"/>
            <p:cNvSpPr/>
            <p:nvPr/>
          </p:nvSpPr>
          <p:spPr>
            <a:xfrm>
              <a:off x="36690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F2000"/>
            </a:solidFill>
          </p:spPr>
          <p:txBody>
            <a:bodyPr wrap="square" lIns="0" tIns="0" rIns="0" bIns="0" rtlCol="0"/>
            <a:lstStyle/>
            <a:p>
              <a:pPr defTabSz="914400"/>
              <a:endParaRPr>
                <a:solidFill>
                  <a:prstClr val="black"/>
                </a:solidFill>
                <a:latin typeface="Calibri"/>
              </a:endParaRPr>
            </a:p>
          </p:txBody>
        </p:sp>
        <p:sp>
          <p:nvSpPr>
            <p:cNvPr id="476" name="object 476"/>
            <p:cNvSpPr/>
            <p:nvPr/>
          </p:nvSpPr>
          <p:spPr>
            <a:xfrm>
              <a:off x="36817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E1F00"/>
            </a:solidFill>
          </p:spPr>
          <p:txBody>
            <a:bodyPr wrap="square" lIns="0" tIns="0" rIns="0" bIns="0" rtlCol="0"/>
            <a:lstStyle/>
            <a:p>
              <a:pPr defTabSz="914400"/>
              <a:endParaRPr>
                <a:solidFill>
                  <a:prstClr val="black"/>
                </a:solidFill>
                <a:latin typeface="Calibri"/>
              </a:endParaRPr>
            </a:p>
          </p:txBody>
        </p:sp>
        <p:sp>
          <p:nvSpPr>
            <p:cNvPr id="477" name="object 477"/>
            <p:cNvSpPr/>
            <p:nvPr/>
          </p:nvSpPr>
          <p:spPr>
            <a:xfrm>
              <a:off x="36944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D1F00"/>
            </a:solidFill>
          </p:spPr>
          <p:txBody>
            <a:bodyPr wrap="square" lIns="0" tIns="0" rIns="0" bIns="0" rtlCol="0"/>
            <a:lstStyle/>
            <a:p>
              <a:pPr defTabSz="914400"/>
              <a:endParaRPr>
                <a:solidFill>
                  <a:prstClr val="black"/>
                </a:solidFill>
                <a:latin typeface="Calibri"/>
              </a:endParaRPr>
            </a:p>
          </p:txBody>
        </p:sp>
        <p:sp>
          <p:nvSpPr>
            <p:cNvPr id="478" name="object 478"/>
            <p:cNvSpPr/>
            <p:nvPr/>
          </p:nvSpPr>
          <p:spPr>
            <a:xfrm>
              <a:off x="37071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C1F00"/>
            </a:solidFill>
          </p:spPr>
          <p:txBody>
            <a:bodyPr wrap="square" lIns="0" tIns="0" rIns="0" bIns="0" rtlCol="0"/>
            <a:lstStyle/>
            <a:p>
              <a:pPr defTabSz="914400"/>
              <a:endParaRPr>
                <a:solidFill>
                  <a:prstClr val="black"/>
                </a:solidFill>
                <a:latin typeface="Calibri"/>
              </a:endParaRPr>
            </a:p>
          </p:txBody>
        </p:sp>
        <p:sp>
          <p:nvSpPr>
            <p:cNvPr id="479" name="object 479"/>
            <p:cNvSpPr/>
            <p:nvPr/>
          </p:nvSpPr>
          <p:spPr>
            <a:xfrm>
              <a:off x="37198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B1F00"/>
            </a:solidFill>
          </p:spPr>
          <p:txBody>
            <a:bodyPr wrap="square" lIns="0" tIns="0" rIns="0" bIns="0" rtlCol="0"/>
            <a:lstStyle/>
            <a:p>
              <a:pPr defTabSz="914400"/>
              <a:endParaRPr>
                <a:solidFill>
                  <a:prstClr val="black"/>
                </a:solidFill>
                <a:latin typeface="Calibri"/>
              </a:endParaRPr>
            </a:p>
          </p:txBody>
        </p:sp>
        <p:sp>
          <p:nvSpPr>
            <p:cNvPr id="480" name="object 480"/>
            <p:cNvSpPr/>
            <p:nvPr/>
          </p:nvSpPr>
          <p:spPr>
            <a:xfrm>
              <a:off x="37325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A1F00"/>
            </a:solidFill>
          </p:spPr>
          <p:txBody>
            <a:bodyPr wrap="square" lIns="0" tIns="0" rIns="0" bIns="0" rtlCol="0"/>
            <a:lstStyle/>
            <a:p>
              <a:pPr defTabSz="914400"/>
              <a:endParaRPr>
                <a:solidFill>
                  <a:prstClr val="black"/>
                </a:solidFill>
                <a:latin typeface="Calibri"/>
              </a:endParaRPr>
            </a:p>
          </p:txBody>
        </p:sp>
        <p:sp>
          <p:nvSpPr>
            <p:cNvPr id="481" name="object 481"/>
            <p:cNvSpPr/>
            <p:nvPr/>
          </p:nvSpPr>
          <p:spPr>
            <a:xfrm>
              <a:off x="3745230" y="6628129"/>
              <a:ext cx="26670" cy="228600"/>
            </a:xfrm>
            <a:custGeom>
              <a:avLst/>
              <a:gdLst/>
              <a:ahLst/>
              <a:cxnLst/>
              <a:rect l="l" t="t" r="r" b="b"/>
              <a:pathLst>
                <a:path w="26670" h="228600">
                  <a:moveTo>
                    <a:pt x="26670" y="0"/>
                  </a:moveTo>
                  <a:lnTo>
                    <a:pt x="13970" y="0"/>
                  </a:lnTo>
                  <a:lnTo>
                    <a:pt x="12700" y="0"/>
                  </a:lnTo>
                  <a:lnTo>
                    <a:pt x="0" y="0"/>
                  </a:lnTo>
                  <a:lnTo>
                    <a:pt x="0" y="228600"/>
                  </a:lnTo>
                  <a:lnTo>
                    <a:pt x="12700" y="228600"/>
                  </a:lnTo>
                  <a:lnTo>
                    <a:pt x="13970" y="228600"/>
                  </a:lnTo>
                  <a:lnTo>
                    <a:pt x="26670" y="228600"/>
                  </a:lnTo>
                  <a:lnTo>
                    <a:pt x="26670" y="0"/>
                  </a:lnTo>
                  <a:close/>
                </a:path>
              </a:pathLst>
            </a:custGeom>
            <a:solidFill>
              <a:srgbClr val="991E00"/>
            </a:solidFill>
          </p:spPr>
          <p:txBody>
            <a:bodyPr wrap="square" lIns="0" tIns="0" rIns="0" bIns="0" rtlCol="0"/>
            <a:lstStyle/>
            <a:p>
              <a:pPr defTabSz="914400"/>
              <a:endParaRPr>
                <a:solidFill>
                  <a:prstClr val="black"/>
                </a:solidFill>
                <a:latin typeface="Calibri"/>
              </a:endParaRPr>
            </a:p>
          </p:txBody>
        </p:sp>
        <p:sp>
          <p:nvSpPr>
            <p:cNvPr id="482" name="object 482"/>
            <p:cNvSpPr/>
            <p:nvPr/>
          </p:nvSpPr>
          <p:spPr>
            <a:xfrm>
              <a:off x="37706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71E00"/>
            </a:solidFill>
          </p:spPr>
          <p:txBody>
            <a:bodyPr wrap="square" lIns="0" tIns="0" rIns="0" bIns="0" rtlCol="0"/>
            <a:lstStyle/>
            <a:p>
              <a:pPr defTabSz="914400"/>
              <a:endParaRPr>
                <a:solidFill>
                  <a:prstClr val="black"/>
                </a:solidFill>
                <a:latin typeface="Calibri"/>
              </a:endParaRPr>
            </a:p>
          </p:txBody>
        </p:sp>
        <p:sp>
          <p:nvSpPr>
            <p:cNvPr id="483" name="object 483"/>
            <p:cNvSpPr/>
            <p:nvPr/>
          </p:nvSpPr>
          <p:spPr>
            <a:xfrm>
              <a:off x="37833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61E00"/>
            </a:solidFill>
          </p:spPr>
          <p:txBody>
            <a:bodyPr wrap="square" lIns="0" tIns="0" rIns="0" bIns="0" rtlCol="0"/>
            <a:lstStyle/>
            <a:p>
              <a:pPr defTabSz="914400"/>
              <a:endParaRPr>
                <a:solidFill>
                  <a:prstClr val="black"/>
                </a:solidFill>
                <a:latin typeface="Calibri"/>
              </a:endParaRPr>
            </a:p>
          </p:txBody>
        </p:sp>
        <p:sp>
          <p:nvSpPr>
            <p:cNvPr id="484" name="object 484"/>
            <p:cNvSpPr/>
            <p:nvPr/>
          </p:nvSpPr>
          <p:spPr>
            <a:xfrm>
              <a:off x="37960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51E00"/>
            </a:solidFill>
          </p:spPr>
          <p:txBody>
            <a:bodyPr wrap="square" lIns="0" tIns="0" rIns="0" bIns="0" rtlCol="0"/>
            <a:lstStyle/>
            <a:p>
              <a:pPr defTabSz="914400"/>
              <a:endParaRPr>
                <a:solidFill>
                  <a:prstClr val="black"/>
                </a:solidFill>
                <a:latin typeface="Calibri"/>
              </a:endParaRPr>
            </a:p>
          </p:txBody>
        </p:sp>
        <p:sp>
          <p:nvSpPr>
            <p:cNvPr id="485" name="object 485"/>
            <p:cNvSpPr/>
            <p:nvPr/>
          </p:nvSpPr>
          <p:spPr>
            <a:xfrm>
              <a:off x="38087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41D00"/>
            </a:solidFill>
          </p:spPr>
          <p:txBody>
            <a:bodyPr wrap="square" lIns="0" tIns="0" rIns="0" bIns="0" rtlCol="0"/>
            <a:lstStyle/>
            <a:p>
              <a:pPr defTabSz="914400"/>
              <a:endParaRPr>
                <a:solidFill>
                  <a:prstClr val="black"/>
                </a:solidFill>
                <a:latin typeface="Calibri"/>
              </a:endParaRPr>
            </a:p>
          </p:txBody>
        </p:sp>
        <p:sp>
          <p:nvSpPr>
            <p:cNvPr id="486" name="object 486"/>
            <p:cNvSpPr/>
            <p:nvPr/>
          </p:nvSpPr>
          <p:spPr>
            <a:xfrm>
              <a:off x="38214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31D00"/>
            </a:solidFill>
          </p:spPr>
          <p:txBody>
            <a:bodyPr wrap="square" lIns="0" tIns="0" rIns="0" bIns="0" rtlCol="0"/>
            <a:lstStyle/>
            <a:p>
              <a:pPr defTabSz="914400"/>
              <a:endParaRPr>
                <a:solidFill>
                  <a:prstClr val="black"/>
                </a:solidFill>
                <a:latin typeface="Calibri"/>
              </a:endParaRPr>
            </a:p>
          </p:txBody>
        </p:sp>
        <p:sp>
          <p:nvSpPr>
            <p:cNvPr id="487" name="object 487"/>
            <p:cNvSpPr/>
            <p:nvPr/>
          </p:nvSpPr>
          <p:spPr>
            <a:xfrm>
              <a:off x="38341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21D00"/>
            </a:solidFill>
          </p:spPr>
          <p:txBody>
            <a:bodyPr wrap="square" lIns="0" tIns="0" rIns="0" bIns="0" rtlCol="0"/>
            <a:lstStyle/>
            <a:p>
              <a:pPr defTabSz="914400"/>
              <a:endParaRPr>
                <a:solidFill>
                  <a:prstClr val="black"/>
                </a:solidFill>
                <a:latin typeface="Calibri"/>
              </a:endParaRPr>
            </a:p>
          </p:txBody>
        </p:sp>
        <p:sp>
          <p:nvSpPr>
            <p:cNvPr id="488" name="object 488"/>
            <p:cNvSpPr/>
            <p:nvPr/>
          </p:nvSpPr>
          <p:spPr>
            <a:xfrm>
              <a:off x="38468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11D00"/>
            </a:solidFill>
          </p:spPr>
          <p:txBody>
            <a:bodyPr wrap="square" lIns="0" tIns="0" rIns="0" bIns="0" rtlCol="0"/>
            <a:lstStyle/>
            <a:p>
              <a:pPr defTabSz="914400"/>
              <a:endParaRPr>
                <a:solidFill>
                  <a:prstClr val="black"/>
                </a:solidFill>
                <a:latin typeface="Calibri"/>
              </a:endParaRPr>
            </a:p>
          </p:txBody>
        </p:sp>
        <p:sp>
          <p:nvSpPr>
            <p:cNvPr id="489" name="object 489"/>
            <p:cNvSpPr/>
            <p:nvPr/>
          </p:nvSpPr>
          <p:spPr>
            <a:xfrm>
              <a:off x="38595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01D00"/>
            </a:solidFill>
          </p:spPr>
          <p:txBody>
            <a:bodyPr wrap="square" lIns="0" tIns="0" rIns="0" bIns="0" rtlCol="0"/>
            <a:lstStyle/>
            <a:p>
              <a:pPr defTabSz="914400"/>
              <a:endParaRPr>
                <a:solidFill>
                  <a:prstClr val="black"/>
                </a:solidFill>
                <a:latin typeface="Calibri"/>
              </a:endParaRPr>
            </a:p>
          </p:txBody>
        </p:sp>
        <p:sp>
          <p:nvSpPr>
            <p:cNvPr id="490" name="object 490"/>
            <p:cNvSpPr/>
            <p:nvPr/>
          </p:nvSpPr>
          <p:spPr>
            <a:xfrm>
              <a:off x="38735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F1C00"/>
            </a:solidFill>
          </p:spPr>
          <p:txBody>
            <a:bodyPr wrap="square" lIns="0" tIns="0" rIns="0" bIns="0" rtlCol="0"/>
            <a:lstStyle/>
            <a:p>
              <a:pPr defTabSz="914400"/>
              <a:endParaRPr>
                <a:solidFill>
                  <a:prstClr val="black"/>
                </a:solidFill>
                <a:latin typeface="Calibri"/>
              </a:endParaRPr>
            </a:p>
          </p:txBody>
        </p:sp>
        <p:sp>
          <p:nvSpPr>
            <p:cNvPr id="491" name="object 491"/>
            <p:cNvSpPr/>
            <p:nvPr/>
          </p:nvSpPr>
          <p:spPr>
            <a:xfrm>
              <a:off x="38849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E1C00"/>
            </a:solidFill>
          </p:spPr>
          <p:txBody>
            <a:bodyPr wrap="square" lIns="0" tIns="0" rIns="0" bIns="0" rtlCol="0"/>
            <a:lstStyle/>
            <a:p>
              <a:pPr defTabSz="914400"/>
              <a:endParaRPr>
                <a:solidFill>
                  <a:prstClr val="black"/>
                </a:solidFill>
                <a:latin typeface="Calibri"/>
              </a:endParaRPr>
            </a:p>
          </p:txBody>
        </p:sp>
        <p:sp>
          <p:nvSpPr>
            <p:cNvPr id="492" name="object 492"/>
            <p:cNvSpPr/>
            <p:nvPr/>
          </p:nvSpPr>
          <p:spPr>
            <a:xfrm>
              <a:off x="38989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D1C00"/>
            </a:solidFill>
          </p:spPr>
          <p:txBody>
            <a:bodyPr wrap="square" lIns="0" tIns="0" rIns="0" bIns="0" rtlCol="0"/>
            <a:lstStyle/>
            <a:p>
              <a:pPr defTabSz="914400"/>
              <a:endParaRPr>
                <a:solidFill>
                  <a:prstClr val="black"/>
                </a:solidFill>
                <a:latin typeface="Calibri"/>
              </a:endParaRPr>
            </a:p>
          </p:txBody>
        </p:sp>
        <p:sp>
          <p:nvSpPr>
            <p:cNvPr id="493" name="object 493"/>
            <p:cNvSpPr/>
            <p:nvPr/>
          </p:nvSpPr>
          <p:spPr>
            <a:xfrm>
              <a:off x="39116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C1C00"/>
            </a:solidFill>
          </p:spPr>
          <p:txBody>
            <a:bodyPr wrap="square" lIns="0" tIns="0" rIns="0" bIns="0" rtlCol="0"/>
            <a:lstStyle/>
            <a:p>
              <a:pPr defTabSz="914400"/>
              <a:endParaRPr>
                <a:solidFill>
                  <a:prstClr val="black"/>
                </a:solidFill>
                <a:latin typeface="Calibri"/>
              </a:endParaRPr>
            </a:p>
          </p:txBody>
        </p:sp>
        <p:sp>
          <p:nvSpPr>
            <p:cNvPr id="494" name="object 494"/>
            <p:cNvSpPr/>
            <p:nvPr/>
          </p:nvSpPr>
          <p:spPr>
            <a:xfrm>
              <a:off x="39243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B1C00"/>
            </a:solidFill>
          </p:spPr>
          <p:txBody>
            <a:bodyPr wrap="square" lIns="0" tIns="0" rIns="0" bIns="0" rtlCol="0"/>
            <a:lstStyle/>
            <a:p>
              <a:pPr defTabSz="914400"/>
              <a:endParaRPr>
                <a:solidFill>
                  <a:prstClr val="black"/>
                </a:solidFill>
                <a:latin typeface="Calibri"/>
              </a:endParaRPr>
            </a:p>
          </p:txBody>
        </p:sp>
        <p:sp>
          <p:nvSpPr>
            <p:cNvPr id="495" name="object 495"/>
            <p:cNvSpPr/>
            <p:nvPr/>
          </p:nvSpPr>
          <p:spPr>
            <a:xfrm>
              <a:off x="39370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A1B00"/>
            </a:solidFill>
          </p:spPr>
          <p:txBody>
            <a:bodyPr wrap="square" lIns="0" tIns="0" rIns="0" bIns="0" rtlCol="0"/>
            <a:lstStyle/>
            <a:p>
              <a:pPr defTabSz="914400"/>
              <a:endParaRPr>
                <a:solidFill>
                  <a:prstClr val="black"/>
                </a:solidFill>
                <a:latin typeface="Calibri"/>
              </a:endParaRPr>
            </a:p>
          </p:txBody>
        </p:sp>
        <p:sp>
          <p:nvSpPr>
            <p:cNvPr id="496" name="object 496"/>
            <p:cNvSpPr/>
            <p:nvPr/>
          </p:nvSpPr>
          <p:spPr>
            <a:xfrm>
              <a:off x="39497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91B00"/>
            </a:solidFill>
          </p:spPr>
          <p:txBody>
            <a:bodyPr wrap="square" lIns="0" tIns="0" rIns="0" bIns="0" rtlCol="0"/>
            <a:lstStyle/>
            <a:p>
              <a:pPr defTabSz="914400"/>
              <a:endParaRPr>
                <a:solidFill>
                  <a:prstClr val="black"/>
                </a:solidFill>
                <a:latin typeface="Calibri"/>
              </a:endParaRPr>
            </a:p>
          </p:txBody>
        </p:sp>
        <p:sp>
          <p:nvSpPr>
            <p:cNvPr id="497" name="object 497"/>
            <p:cNvSpPr/>
            <p:nvPr/>
          </p:nvSpPr>
          <p:spPr>
            <a:xfrm>
              <a:off x="39624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81B00"/>
            </a:solidFill>
          </p:spPr>
          <p:txBody>
            <a:bodyPr wrap="square" lIns="0" tIns="0" rIns="0" bIns="0" rtlCol="0"/>
            <a:lstStyle/>
            <a:p>
              <a:pPr defTabSz="914400"/>
              <a:endParaRPr>
                <a:solidFill>
                  <a:prstClr val="black"/>
                </a:solidFill>
                <a:latin typeface="Calibri"/>
              </a:endParaRPr>
            </a:p>
          </p:txBody>
        </p:sp>
        <p:sp>
          <p:nvSpPr>
            <p:cNvPr id="498" name="object 498"/>
            <p:cNvSpPr/>
            <p:nvPr/>
          </p:nvSpPr>
          <p:spPr>
            <a:xfrm>
              <a:off x="39751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71B00"/>
            </a:solidFill>
          </p:spPr>
          <p:txBody>
            <a:bodyPr wrap="square" lIns="0" tIns="0" rIns="0" bIns="0" rtlCol="0"/>
            <a:lstStyle/>
            <a:p>
              <a:pPr defTabSz="914400"/>
              <a:endParaRPr>
                <a:solidFill>
                  <a:prstClr val="black"/>
                </a:solidFill>
                <a:latin typeface="Calibri"/>
              </a:endParaRPr>
            </a:p>
          </p:txBody>
        </p:sp>
        <p:sp>
          <p:nvSpPr>
            <p:cNvPr id="499" name="object 499"/>
            <p:cNvSpPr/>
            <p:nvPr/>
          </p:nvSpPr>
          <p:spPr>
            <a:xfrm>
              <a:off x="39878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61B00"/>
            </a:solidFill>
          </p:spPr>
          <p:txBody>
            <a:bodyPr wrap="square" lIns="0" tIns="0" rIns="0" bIns="0" rtlCol="0"/>
            <a:lstStyle/>
            <a:p>
              <a:pPr defTabSz="914400"/>
              <a:endParaRPr>
                <a:solidFill>
                  <a:prstClr val="black"/>
                </a:solidFill>
                <a:latin typeface="Calibri"/>
              </a:endParaRPr>
            </a:p>
          </p:txBody>
        </p:sp>
        <p:sp>
          <p:nvSpPr>
            <p:cNvPr id="500" name="object 500"/>
            <p:cNvSpPr/>
            <p:nvPr/>
          </p:nvSpPr>
          <p:spPr>
            <a:xfrm>
              <a:off x="40005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51B00"/>
            </a:solidFill>
          </p:spPr>
          <p:txBody>
            <a:bodyPr wrap="square" lIns="0" tIns="0" rIns="0" bIns="0" rtlCol="0"/>
            <a:lstStyle/>
            <a:p>
              <a:pPr defTabSz="914400"/>
              <a:endParaRPr>
                <a:solidFill>
                  <a:prstClr val="black"/>
                </a:solidFill>
                <a:latin typeface="Calibri"/>
              </a:endParaRPr>
            </a:p>
          </p:txBody>
        </p:sp>
        <p:sp>
          <p:nvSpPr>
            <p:cNvPr id="501" name="object 501"/>
            <p:cNvSpPr/>
            <p:nvPr/>
          </p:nvSpPr>
          <p:spPr>
            <a:xfrm>
              <a:off x="40132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41A00"/>
            </a:solidFill>
          </p:spPr>
          <p:txBody>
            <a:bodyPr wrap="square" lIns="0" tIns="0" rIns="0" bIns="0" rtlCol="0"/>
            <a:lstStyle/>
            <a:p>
              <a:pPr defTabSz="914400"/>
              <a:endParaRPr>
                <a:solidFill>
                  <a:prstClr val="black"/>
                </a:solidFill>
                <a:latin typeface="Calibri"/>
              </a:endParaRPr>
            </a:p>
          </p:txBody>
        </p:sp>
        <p:sp>
          <p:nvSpPr>
            <p:cNvPr id="502" name="object 502"/>
            <p:cNvSpPr/>
            <p:nvPr/>
          </p:nvSpPr>
          <p:spPr>
            <a:xfrm>
              <a:off x="40259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31A00"/>
            </a:solidFill>
          </p:spPr>
          <p:txBody>
            <a:bodyPr wrap="square" lIns="0" tIns="0" rIns="0" bIns="0" rtlCol="0"/>
            <a:lstStyle/>
            <a:p>
              <a:pPr defTabSz="914400"/>
              <a:endParaRPr>
                <a:solidFill>
                  <a:prstClr val="black"/>
                </a:solidFill>
                <a:latin typeface="Calibri"/>
              </a:endParaRPr>
            </a:p>
          </p:txBody>
        </p:sp>
        <p:sp>
          <p:nvSpPr>
            <p:cNvPr id="503" name="object 503"/>
            <p:cNvSpPr/>
            <p:nvPr/>
          </p:nvSpPr>
          <p:spPr>
            <a:xfrm>
              <a:off x="40386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21A00"/>
            </a:solidFill>
          </p:spPr>
          <p:txBody>
            <a:bodyPr wrap="square" lIns="0" tIns="0" rIns="0" bIns="0" rtlCol="0"/>
            <a:lstStyle/>
            <a:p>
              <a:pPr defTabSz="914400"/>
              <a:endParaRPr>
                <a:solidFill>
                  <a:prstClr val="black"/>
                </a:solidFill>
                <a:latin typeface="Calibri"/>
              </a:endParaRPr>
            </a:p>
          </p:txBody>
        </p:sp>
        <p:sp>
          <p:nvSpPr>
            <p:cNvPr id="504" name="object 504"/>
            <p:cNvSpPr/>
            <p:nvPr/>
          </p:nvSpPr>
          <p:spPr>
            <a:xfrm>
              <a:off x="40513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11A00"/>
            </a:solidFill>
          </p:spPr>
          <p:txBody>
            <a:bodyPr wrap="square" lIns="0" tIns="0" rIns="0" bIns="0" rtlCol="0"/>
            <a:lstStyle/>
            <a:p>
              <a:pPr defTabSz="914400"/>
              <a:endParaRPr>
                <a:solidFill>
                  <a:prstClr val="black"/>
                </a:solidFill>
                <a:latin typeface="Calibri"/>
              </a:endParaRPr>
            </a:p>
          </p:txBody>
        </p:sp>
        <p:sp>
          <p:nvSpPr>
            <p:cNvPr id="505" name="object 505"/>
            <p:cNvSpPr/>
            <p:nvPr/>
          </p:nvSpPr>
          <p:spPr>
            <a:xfrm>
              <a:off x="40640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01A00"/>
            </a:solidFill>
          </p:spPr>
          <p:txBody>
            <a:bodyPr wrap="square" lIns="0" tIns="0" rIns="0" bIns="0" rtlCol="0"/>
            <a:lstStyle/>
            <a:p>
              <a:pPr defTabSz="914400"/>
              <a:endParaRPr>
                <a:solidFill>
                  <a:prstClr val="black"/>
                </a:solidFill>
                <a:latin typeface="Calibri"/>
              </a:endParaRPr>
            </a:p>
          </p:txBody>
        </p:sp>
        <p:sp>
          <p:nvSpPr>
            <p:cNvPr id="506" name="object 506"/>
            <p:cNvSpPr/>
            <p:nvPr/>
          </p:nvSpPr>
          <p:spPr>
            <a:xfrm>
              <a:off x="40767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F1900"/>
            </a:solidFill>
          </p:spPr>
          <p:txBody>
            <a:bodyPr wrap="square" lIns="0" tIns="0" rIns="0" bIns="0" rtlCol="0"/>
            <a:lstStyle/>
            <a:p>
              <a:pPr defTabSz="914400"/>
              <a:endParaRPr>
                <a:solidFill>
                  <a:prstClr val="black"/>
                </a:solidFill>
                <a:latin typeface="Calibri"/>
              </a:endParaRPr>
            </a:p>
          </p:txBody>
        </p:sp>
        <p:sp>
          <p:nvSpPr>
            <p:cNvPr id="507" name="object 507"/>
            <p:cNvSpPr/>
            <p:nvPr/>
          </p:nvSpPr>
          <p:spPr>
            <a:xfrm>
              <a:off x="40894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E1900"/>
            </a:solidFill>
          </p:spPr>
          <p:txBody>
            <a:bodyPr wrap="square" lIns="0" tIns="0" rIns="0" bIns="0" rtlCol="0"/>
            <a:lstStyle/>
            <a:p>
              <a:pPr defTabSz="914400"/>
              <a:endParaRPr>
                <a:solidFill>
                  <a:prstClr val="black"/>
                </a:solidFill>
                <a:latin typeface="Calibri"/>
              </a:endParaRPr>
            </a:p>
          </p:txBody>
        </p:sp>
        <p:sp>
          <p:nvSpPr>
            <p:cNvPr id="508" name="object 508"/>
            <p:cNvSpPr/>
            <p:nvPr/>
          </p:nvSpPr>
          <p:spPr>
            <a:xfrm>
              <a:off x="41021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D1900"/>
            </a:solidFill>
          </p:spPr>
          <p:txBody>
            <a:bodyPr wrap="square" lIns="0" tIns="0" rIns="0" bIns="0" rtlCol="0"/>
            <a:lstStyle/>
            <a:p>
              <a:pPr defTabSz="914400"/>
              <a:endParaRPr>
                <a:solidFill>
                  <a:prstClr val="black"/>
                </a:solidFill>
                <a:latin typeface="Calibri"/>
              </a:endParaRPr>
            </a:p>
          </p:txBody>
        </p:sp>
        <p:sp>
          <p:nvSpPr>
            <p:cNvPr id="509" name="object 509"/>
            <p:cNvSpPr/>
            <p:nvPr/>
          </p:nvSpPr>
          <p:spPr>
            <a:xfrm>
              <a:off x="41148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C1900"/>
            </a:solidFill>
          </p:spPr>
          <p:txBody>
            <a:bodyPr wrap="square" lIns="0" tIns="0" rIns="0" bIns="0" rtlCol="0"/>
            <a:lstStyle/>
            <a:p>
              <a:pPr defTabSz="914400"/>
              <a:endParaRPr>
                <a:solidFill>
                  <a:prstClr val="black"/>
                </a:solidFill>
                <a:latin typeface="Calibri"/>
              </a:endParaRPr>
            </a:p>
          </p:txBody>
        </p:sp>
        <p:sp>
          <p:nvSpPr>
            <p:cNvPr id="510" name="object 510"/>
            <p:cNvSpPr/>
            <p:nvPr/>
          </p:nvSpPr>
          <p:spPr>
            <a:xfrm>
              <a:off x="41275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B1900"/>
            </a:solidFill>
          </p:spPr>
          <p:txBody>
            <a:bodyPr wrap="square" lIns="0" tIns="0" rIns="0" bIns="0" rtlCol="0"/>
            <a:lstStyle/>
            <a:p>
              <a:pPr defTabSz="914400"/>
              <a:endParaRPr>
                <a:solidFill>
                  <a:prstClr val="black"/>
                </a:solidFill>
                <a:latin typeface="Calibri"/>
              </a:endParaRPr>
            </a:p>
          </p:txBody>
        </p:sp>
        <p:sp>
          <p:nvSpPr>
            <p:cNvPr id="511" name="object 511"/>
            <p:cNvSpPr/>
            <p:nvPr/>
          </p:nvSpPr>
          <p:spPr>
            <a:xfrm>
              <a:off x="41402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A1800"/>
            </a:solidFill>
          </p:spPr>
          <p:txBody>
            <a:bodyPr wrap="square" lIns="0" tIns="0" rIns="0" bIns="0" rtlCol="0"/>
            <a:lstStyle/>
            <a:p>
              <a:pPr defTabSz="914400"/>
              <a:endParaRPr>
                <a:solidFill>
                  <a:prstClr val="black"/>
                </a:solidFill>
                <a:latin typeface="Calibri"/>
              </a:endParaRPr>
            </a:p>
          </p:txBody>
        </p:sp>
        <p:sp>
          <p:nvSpPr>
            <p:cNvPr id="512" name="object 512"/>
            <p:cNvSpPr/>
            <p:nvPr/>
          </p:nvSpPr>
          <p:spPr>
            <a:xfrm>
              <a:off x="41529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91800"/>
            </a:solidFill>
          </p:spPr>
          <p:txBody>
            <a:bodyPr wrap="square" lIns="0" tIns="0" rIns="0" bIns="0" rtlCol="0"/>
            <a:lstStyle/>
            <a:p>
              <a:pPr defTabSz="914400"/>
              <a:endParaRPr>
                <a:solidFill>
                  <a:prstClr val="black"/>
                </a:solidFill>
                <a:latin typeface="Calibri"/>
              </a:endParaRPr>
            </a:p>
          </p:txBody>
        </p:sp>
        <p:sp>
          <p:nvSpPr>
            <p:cNvPr id="513" name="object 513"/>
            <p:cNvSpPr/>
            <p:nvPr/>
          </p:nvSpPr>
          <p:spPr>
            <a:xfrm>
              <a:off x="416687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781800"/>
            </a:solidFill>
          </p:spPr>
          <p:txBody>
            <a:bodyPr wrap="square" lIns="0" tIns="0" rIns="0" bIns="0" rtlCol="0"/>
            <a:lstStyle/>
            <a:p>
              <a:pPr defTabSz="914400"/>
              <a:endParaRPr>
                <a:solidFill>
                  <a:prstClr val="black"/>
                </a:solidFill>
                <a:latin typeface="Calibri"/>
              </a:endParaRPr>
            </a:p>
          </p:txBody>
        </p:sp>
        <p:sp>
          <p:nvSpPr>
            <p:cNvPr id="514" name="object 514"/>
            <p:cNvSpPr/>
            <p:nvPr/>
          </p:nvSpPr>
          <p:spPr>
            <a:xfrm>
              <a:off x="41783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71800"/>
            </a:solidFill>
          </p:spPr>
          <p:txBody>
            <a:bodyPr wrap="square" lIns="0" tIns="0" rIns="0" bIns="0" rtlCol="0"/>
            <a:lstStyle/>
            <a:p>
              <a:pPr defTabSz="914400"/>
              <a:endParaRPr>
                <a:solidFill>
                  <a:prstClr val="black"/>
                </a:solidFill>
                <a:latin typeface="Calibri"/>
              </a:endParaRPr>
            </a:p>
          </p:txBody>
        </p:sp>
        <p:sp>
          <p:nvSpPr>
            <p:cNvPr id="515" name="object 515"/>
            <p:cNvSpPr/>
            <p:nvPr/>
          </p:nvSpPr>
          <p:spPr>
            <a:xfrm>
              <a:off x="4191000" y="6628129"/>
              <a:ext cx="0" cy="228600"/>
            </a:xfrm>
            <a:custGeom>
              <a:avLst/>
              <a:gdLst/>
              <a:ahLst/>
              <a:cxnLst/>
              <a:rect l="l" t="t" r="r" b="b"/>
              <a:pathLst>
                <a:path h="228600">
                  <a:moveTo>
                    <a:pt x="0" y="0"/>
                  </a:moveTo>
                  <a:lnTo>
                    <a:pt x="0" y="228600"/>
                  </a:lnTo>
                  <a:lnTo>
                    <a:pt x="0" y="0"/>
                  </a:lnTo>
                  <a:close/>
                </a:path>
              </a:pathLst>
            </a:custGeom>
            <a:solidFill>
              <a:srgbClr val="751700"/>
            </a:solidFill>
          </p:spPr>
          <p:txBody>
            <a:bodyPr wrap="square" lIns="0" tIns="0" rIns="0" bIns="0" rtlCol="0"/>
            <a:lstStyle/>
            <a:p>
              <a:pPr defTabSz="914400"/>
              <a:endParaRPr>
                <a:solidFill>
                  <a:prstClr val="black"/>
                </a:solidFill>
                <a:latin typeface="Calibri"/>
              </a:endParaRPr>
            </a:p>
          </p:txBody>
        </p:sp>
      </p:grpSp>
      <p:grpSp>
        <p:nvGrpSpPr>
          <p:cNvPr id="516" name="object 516"/>
          <p:cNvGrpSpPr/>
          <p:nvPr/>
        </p:nvGrpSpPr>
        <p:grpSpPr>
          <a:xfrm>
            <a:off x="1684655" y="427991"/>
            <a:ext cx="8380730" cy="1000760"/>
            <a:chOff x="760730" y="523240"/>
            <a:chExt cx="8380730" cy="1000760"/>
          </a:xfrm>
        </p:grpSpPr>
        <p:sp>
          <p:nvSpPr>
            <p:cNvPr id="517" name="object 517"/>
            <p:cNvSpPr/>
            <p:nvPr/>
          </p:nvSpPr>
          <p:spPr>
            <a:xfrm>
              <a:off x="760730" y="760729"/>
              <a:ext cx="101600" cy="763270"/>
            </a:xfrm>
            <a:custGeom>
              <a:avLst/>
              <a:gdLst/>
              <a:ahLst/>
              <a:cxnLst/>
              <a:rect l="l" t="t" r="r" b="b"/>
              <a:pathLst>
                <a:path w="101600" h="763269">
                  <a:moveTo>
                    <a:pt x="101600" y="0"/>
                  </a:moveTo>
                  <a:lnTo>
                    <a:pt x="53327" y="0"/>
                  </a:lnTo>
                  <a:lnTo>
                    <a:pt x="48260" y="0"/>
                  </a:lnTo>
                  <a:lnTo>
                    <a:pt x="0" y="0"/>
                  </a:lnTo>
                  <a:lnTo>
                    <a:pt x="0" y="763270"/>
                  </a:lnTo>
                  <a:lnTo>
                    <a:pt x="48260" y="763270"/>
                  </a:lnTo>
                  <a:lnTo>
                    <a:pt x="53327" y="763270"/>
                  </a:lnTo>
                  <a:lnTo>
                    <a:pt x="101600" y="763270"/>
                  </a:lnTo>
                  <a:lnTo>
                    <a:pt x="101600" y="0"/>
                  </a:lnTo>
                  <a:close/>
                </a:path>
              </a:pathLst>
            </a:custGeom>
            <a:solidFill>
              <a:srgbClr val="000F1E"/>
            </a:solidFill>
          </p:spPr>
          <p:txBody>
            <a:bodyPr wrap="square" lIns="0" tIns="0" rIns="0" bIns="0" rtlCol="0"/>
            <a:lstStyle/>
            <a:p>
              <a:pPr defTabSz="914400"/>
              <a:endParaRPr>
                <a:solidFill>
                  <a:prstClr val="black"/>
                </a:solidFill>
                <a:latin typeface="Calibri"/>
              </a:endParaRPr>
            </a:p>
          </p:txBody>
        </p:sp>
        <p:sp>
          <p:nvSpPr>
            <p:cNvPr id="518" name="object 518"/>
            <p:cNvSpPr/>
            <p:nvPr/>
          </p:nvSpPr>
          <p:spPr>
            <a:xfrm>
              <a:off x="85725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0F1F"/>
            </a:solidFill>
          </p:spPr>
          <p:txBody>
            <a:bodyPr wrap="square" lIns="0" tIns="0" rIns="0" bIns="0" rtlCol="0"/>
            <a:lstStyle/>
            <a:p>
              <a:pPr defTabSz="914400"/>
              <a:endParaRPr>
                <a:solidFill>
                  <a:prstClr val="black"/>
                </a:solidFill>
                <a:latin typeface="Calibri"/>
              </a:endParaRPr>
            </a:p>
          </p:txBody>
        </p:sp>
        <p:sp>
          <p:nvSpPr>
            <p:cNvPr id="519" name="object 519"/>
            <p:cNvSpPr/>
            <p:nvPr/>
          </p:nvSpPr>
          <p:spPr>
            <a:xfrm>
              <a:off x="90551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020"/>
            </a:solidFill>
          </p:spPr>
          <p:txBody>
            <a:bodyPr wrap="square" lIns="0" tIns="0" rIns="0" bIns="0" rtlCol="0"/>
            <a:lstStyle/>
            <a:p>
              <a:pPr defTabSz="914400"/>
              <a:endParaRPr>
                <a:solidFill>
                  <a:prstClr val="black"/>
                </a:solidFill>
                <a:latin typeface="Calibri"/>
              </a:endParaRPr>
            </a:p>
          </p:txBody>
        </p:sp>
        <p:sp>
          <p:nvSpPr>
            <p:cNvPr id="520" name="object 520"/>
            <p:cNvSpPr/>
            <p:nvPr/>
          </p:nvSpPr>
          <p:spPr>
            <a:xfrm>
              <a:off x="955040" y="760730"/>
              <a:ext cx="52069" cy="763270"/>
            </a:xfrm>
            <a:custGeom>
              <a:avLst/>
              <a:gdLst/>
              <a:ahLst/>
              <a:cxnLst/>
              <a:rect l="l" t="t" r="r" b="b"/>
              <a:pathLst>
                <a:path w="52069" h="763269">
                  <a:moveTo>
                    <a:pt x="52069" y="0"/>
                  </a:moveTo>
                  <a:lnTo>
                    <a:pt x="0" y="0"/>
                  </a:lnTo>
                  <a:lnTo>
                    <a:pt x="0" y="763270"/>
                  </a:lnTo>
                  <a:lnTo>
                    <a:pt x="52069" y="763270"/>
                  </a:lnTo>
                  <a:lnTo>
                    <a:pt x="52069" y="0"/>
                  </a:lnTo>
                  <a:close/>
                </a:path>
              </a:pathLst>
            </a:custGeom>
            <a:solidFill>
              <a:srgbClr val="001021"/>
            </a:solidFill>
          </p:spPr>
          <p:txBody>
            <a:bodyPr wrap="square" lIns="0" tIns="0" rIns="0" bIns="0" rtlCol="0"/>
            <a:lstStyle/>
            <a:p>
              <a:pPr defTabSz="914400"/>
              <a:endParaRPr>
                <a:solidFill>
                  <a:prstClr val="black"/>
                </a:solidFill>
                <a:latin typeface="Calibri"/>
              </a:endParaRPr>
            </a:p>
          </p:txBody>
        </p:sp>
        <p:sp>
          <p:nvSpPr>
            <p:cNvPr id="521" name="object 521"/>
            <p:cNvSpPr/>
            <p:nvPr/>
          </p:nvSpPr>
          <p:spPr>
            <a:xfrm>
              <a:off x="100330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122"/>
            </a:solidFill>
          </p:spPr>
          <p:txBody>
            <a:bodyPr wrap="square" lIns="0" tIns="0" rIns="0" bIns="0" rtlCol="0"/>
            <a:lstStyle/>
            <a:p>
              <a:pPr defTabSz="914400"/>
              <a:endParaRPr>
                <a:solidFill>
                  <a:prstClr val="black"/>
                </a:solidFill>
                <a:latin typeface="Calibri"/>
              </a:endParaRPr>
            </a:p>
          </p:txBody>
        </p:sp>
        <p:sp>
          <p:nvSpPr>
            <p:cNvPr id="522" name="object 522"/>
            <p:cNvSpPr/>
            <p:nvPr/>
          </p:nvSpPr>
          <p:spPr>
            <a:xfrm>
              <a:off x="105156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123"/>
            </a:solidFill>
          </p:spPr>
          <p:txBody>
            <a:bodyPr wrap="square" lIns="0" tIns="0" rIns="0" bIns="0" rtlCol="0"/>
            <a:lstStyle/>
            <a:p>
              <a:pPr defTabSz="914400"/>
              <a:endParaRPr>
                <a:solidFill>
                  <a:prstClr val="black"/>
                </a:solidFill>
                <a:latin typeface="Calibri"/>
              </a:endParaRPr>
            </a:p>
          </p:txBody>
        </p:sp>
        <p:sp>
          <p:nvSpPr>
            <p:cNvPr id="523" name="object 523"/>
            <p:cNvSpPr/>
            <p:nvPr/>
          </p:nvSpPr>
          <p:spPr>
            <a:xfrm>
              <a:off x="109982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224"/>
            </a:solidFill>
          </p:spPr>
          <p:txBody>
            <a:bodyPr wrap="square" lIns="0" tIns="0" rIns="0" bIns="0" rtlCol="0"/>
            <a:lstStyle/>
            <a:p>
              <a:pPr defTabSz="914400"/>
              <a:endParaRPr>
                <a:solidFill>
                  <a:prstClr val="black"/>
                </a:solidFill>
                <a:latin typeface="Calibri"/>
              </a:endParaRPr>
            </a:p>
          </p:txBody>
        </p:sp>
        <p:sp>
          <p:nvSpPr>
            <p:cNvPr id="524" name="object 524"/>
            <p:cNvSpPr/>
            <p:nvPr/>
          </p:nvSpPr>
          <p:spPr>
            <a:xfrm>
              <a:off x="114808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1225"/>
            </a:solidFill>
          </p:spPr>
          <p:txBody>
            <a:bodyPr wrap="square" lIns="0" tIns="0" rIns="0" bIns="0" rtlCol="0"/>
            <a:lstStyle/>
            <a:p>
              <a:pPr defTabSz="914400"/>
              <a:endParaRPr>
                <a:solidFill>
                  <a:prstClr val="black"/>
                </a:solidFill>
                <a:latin typeface="Calibri"/>
              </a:endParaRPr>
            </a:p>
          </p:txBody>
        </p:sp>
        <p:sp>
          <p:nvSpPr>
            <p:cNvPr id="525" name="object 525"/>
            <p:cNvSpPr/>
            <p:nvPr/>
          </p:nvSpPr>
          <p:spPr>
            <a:xfrm>
              <a:off x="1197610" y="760730"/>
              <a:ext cx="52069" cy="763270"/>
            </a:xfrm>
            <a:custGeom>
              <a:avLst/>
              <a:gdLst/>
              <a:ahLst/>
              <a:cxnLst/>
              <a:rect l="l" t="t" r="r" b="b"/>
              <a:pathLst>
                <a:path w="52069" h="763269">
                  <a:moveTo>
                    <a:pt x="52070" y="0"/>
                  </a:moveTo>
                  <a:lnTo>
                    <a:pt x="0" y="0"/>
                  </a:lnTo>
                  <a:lnTo>
                    <a:pt x="0" y="763270"/>
                  </a:lnTo>
                  <a:lnTo>
                    <a:pt x="52070" y="763270"/>
                  </a:lnTo>
                  <a:lnTo>
                    <a:pt x="52070" y="0"/>
                  </a:lnTo>
                  <a:close/>
                </a:path>
              </a:pathLst>
            </a:custGeom>
            <a:solidFill>
              <a:srgbClr val="001326"/>
            </a:solidFill>
          </p:spPr>
          <p:txBody>
            <a:bodyPr wrap="square" lIns="0" tIns="0" rIns="0" bIns="0" rtlCol="0"/>
            <a:lstStyle/>
            <a:p>
              <a:pPr defTabSz="914400"/>
              <a:endParaRPr>
                <a:solidFill>
                  <a:prstClr val="black"/>
                </a:solidFill>
                <a:latin typeface="Calibri"/>
              </a:endParaRPr>
            </a:p>
          </p:txBody>
        </p:sp>
        <p:sp>
          <p:nvSpPr>
            <p:cNvPr id="526" name="object 526"/>
            <p:cNvSpPr/>
            <p:nvPr/>
          </p:nvSpPr>
          <p:spPr>
            <a:xfrm>
              <a:off x="1245870" y="760730"/>
              <a:ext cx="52069" cy="763270"/>
            </a:xfrm>
            <a:custGeom>
              <a:avLst/>
              <a:gdLst/>
              <a:ahLst/>
              <a:cxnLst/>
              <a:rect l="l" t="t" r="r" b="b"/>
              <a:pathLst>
                <a:path w="52069" h="763269">
                  <a:moveTo>
                    <a:pt x="52070" y="0"/>
                  </a:moveTo>
                  <a:lnTo>
                    <a:pt x="0" y="0"/>
                  </a:lnTo>
                  <a:lnTo>
                    <a:pt x="0" y="763270"/>
                  </a:lnTo>
                  <a:lnTo>
                    <a:pt x="52070" y="763270"/>
                  </a:lnTo>
                  <a:lnTo>
                    <a:pt x="52070" y="0"/>
                  </a:lnTo>
                  <a:close/>
                </a:path>
              </a:pathLst>
            </a:custGeom>
            <a:solidFill>
              <a:srgbClr val="001327"/>
            </a:solidFill>
          </p:spPr>
          <p:txBody>
            <a:bodyPr wrap="square" lIns="0" tIns="0" rIns="0" bIns="0" rtlCol="0"/>
            <a:lstStyle/>
            <a:p>
              <a:pPr defTabSz="914400"/>
              <a:endParaRPr>
                <a:solidFill>
                  <a:prstClr val="black"/>
                </a:solidFill>
                <a:latin typeface="Calibri"/>
              </a:endParaRPr>
            </a:p>
          </p:txBody>
        </p:sp>
        <p:sp>
          <p:nvSpPr>
            <p:cNvPr id="527" name="object 527"/>
            <p:cNvSpPr/>
            <p:nvPr/>
          </p:nvSpPr>
          <p:spPr>
            <a:xfrm>
              <a:off x="129413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1428"/>
            </a:solidFill>
          </p:spPr>
          <p:txBody>
            <a:bodyPr wrap="square" lIns="0" tIns="0" rIns="0" bIns="0" rtlCol="0"/>
            <a:lstStyle/>
            <a:p>
              <a:pPr defTabSz="914400"/>
              <a:endParaRPr>
                <a:solidFill>
                  <a:prstClr val="black"/>
                </a:solidFill>
                <a:latin typeface="Calibri"/>
              </a:endParaRPr>
            </a:p>
          </p:txBody>
        </p:sp>
        <p:sp>
          <p:nvSpPr>
            <p:cNvPr id="528" name="object 528"/>
            <p:cNvSpPr/>
            <p:nvPr/>
          </p:nvSpPr>
          <p:spPr>
            <a:xfrm>
              <a:off x="134239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429"/>
            </a:solidFill>
          </p:spPr>
          <p:txBody>
            <a:bodyPr wrap="square" lIns="0" tIns="0" rIns="0" bIns="0" rtlCol="0"/>
            <a:lstStyle/>
            <a:p>
              <a:pPr defTabSz="914400"/>
              <a:endParaRPr>
                <a:solidFill>
                  <a:prstClr val="black"/>
                </a:solidFill>
                <a:latin typeface="Calibri"/>
              </a:endParaRPr>
            </a:p>
          </p:txBody>
        </p:sp>
        <p:sp>
          <p:nvSpPr>
            <p:cNvPr id="529" name="object 529"/>
            <p:cNvSpPr/>
            <p:nvPr/>
          </p:nvSpPr>
          <p:spPr>
            <a:xfrm>
              <a:off x="139065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52A"/>
            </a:solidFill>
          </p:spPr>
          <p:txBody>
            <a:bodyPr wrap="square" lIns="0" tIns="0" rIns="0" bIns="0" rtlCol="0"/>
            <a:lstStyle/>
            <a:p>
              <a:pPr defTabSz="914400"/>
              <a:endParaRPr>
                <a:solidFill>
                  <a:prstClr val="black"/>
                </a:solidFill>
                <a:latin typeface="Calibri"/>
              </a:endParaRPr>
            </a:p>
          </p:txBody>
        </p:sp>
        <p:sp>
          <p:nvSpPr>
            <p:cNvPr id="530" name="object 530"/>
            <p:cNvSpPr/>
            <p:nvPr/>
          </p:nvSpPr>
          <p:spPr>
            <a:xfrm>
              <a:off x="143891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52B"/>
            </a:solidFill>
          </p:spPr>
          <p:txBody>
            <a:bodyPr wrap="square" lIns="0" tIns="0" rIns="0" bIns="0" rtlCol="0"/>
            <a:lstStyle/>
            <a:p>
              <a:pPr defTabSz="914400"/>
              <a:endParaRPr>
                <a:solidFill>
                  <a:prstClr val="black"/>
                </a:solidFill>
                <a:latin typeface="Calibri"/>
              </a:endParaRPr>
            </a:p>
          </p:txBody>
        </p:sp>
        <p:sp>
          <p:nvSpPr>
            <p:cNvPr id="531" name="object 531"/>
            <p:cNvSpPr/>
            <p:nvPr/>
          </p:nvSpPr>
          <p:spPr>
            <a:xfrm>
              <a:off x="148717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62C"/>
            </a:solidFill>
          </p:spPr>
          <p:txBody>
            <a:bodyPr wrap="square" lIns="0" tIns="0" rIns="0" bIns="0" rtlCol="0"/>
            <a:lstStyle/>
            <a:p>
              <a:pPr defTabSz="914400"/>
              <a:endParaRPr>
                <a:solidFill>
                  <a:prstClr val="black"/>
                </a:solidFill>
                <a:latin typeface="Calibri"/>
              </a:endParaRPr>
            </a:p>
          </p:txBody>
        </p:sp>
        <p:sp>
          <p:nvSpPr>
            <p:cNvPr id="532" name="object 532"/>
            <p:cNvSpPr/>
            <p:nvPr/>
          </p:nvSpPr>
          <p:spPr>
            <a:xfrm>
              <a:off x="1536700" y="760730"/>
              <a:ext cx="52069" cy="763270"/>
            </a:xfrm>
            <a:custGeom>
              <a:avLst/>
              <a:gdLst/>
              <a:ahLst/>
              <a:cxnLst/>
              <a:rect l="l" t="t" r="r" b="b"/>
              <a:pathLst>
                <a:path w="52069" h="763269">
                  <a:moveTo>
                    <a:pt x="52069" y="0"/>
                  </a:moveTo>
                  <a:lnTo>
                    <a:pt x="0" y="0"/>
                  </a:lnTo>
                  <a:lnTo>
                    <a:pt x="0" y="763270"/>
                  </a:lnTo>
                  <a:lnTo>
                    <a:pt x="52069" y="763270"/>
                  </a:lnTo>
                  <a:lnTo>
                    <a:pt x="52069" y="0"/>
                  </a:lnTo>
                  <a:close/>
                </a:path>
              </a:pathLst>
            </a:custGeom>
            <a:solidFill>
              <a:srgbClr val="00162D"/>
            </a:solidFill>
          </p:spPr>
          <p:txBody>
            <a:bodyPr wrap="square" lIns="0" tIns="0" rIns="0" bIns="0" rtlCol="0"/>
            <a:lstStyle/>
            <a:p>
              <a:pPr defTabSz="914400"/>
              <a:endParaRPr>
                <a:solidFill>
                  <a:prstClr val="black"/>
                </a:solidFill>
                <a:latin typeface="Calibri"/>
              </a:endParaRPr>
            </a:p>
          </p:txBody>
        </p:sp>
        <p:sp>
          <p:nvSpPr>
            <p:cNvPr id="533" name="object 533"/>
            <p:cNvSpPr/>
            <p:nvPr/>
          </p:nvSpPr>
          <p:spPr>
            <a:xfrm>
              <a:off x="1584960" y="760730"/>
              <a:ext cx="52069" cy="763270"/>
            </a:xfrm>
            <a:custGeom>
              <a:avLst/>
              <a:gdLst/>
              <a:ahLst/>
              <a:cxnLst/>
              <a:rect l="l" t="t" r="r" b="b"/>
              <a:pathLst>
                <a:path w="52069" h="763269">
                  <a:moveTo>
                    <a:pt x="52070" y="0"/>
                  </a:moveTo>
                  <a:lnTo>
                    <a:pt x="0" y="0"/>
                  </a:lnTo>
                  <a:lnTo>
                    <a:pt x="0" y="763270"/>
                  </a:lnTo>
                  <a:lnTo>
                    <a:pt x="52070" y="763270"/>
                  </a:lnTo>
                  <a:lnTo>
                    <a:pt x="52070" y="0"/>
                  </a:lnTo>
                  <a:close/>
                </a:path>
              </a:pathLst>
            </a:custGeom>
            <a:solidFill>
              <a:srgbClr val="00172E"/>
            </a:solidFill>
          </p:spPr>
          <p:txBody>
            <a:bodyPr wrap="square" lIns="0" tIns="0" rIns="0" bIns="0" rtlCol="0"/>
            <a:lstStyle/>
            <a:p>
              <a:pPr defTabSz="914400"/>
              <a:endParaRPr>
                <a:solidFill>
                  <a:prstClr val="black"/>
                </a:solidFill>
                <a:latin typeface="Calibri"/>
              </a:endParaRPr>
            </a:p>
          </p:txBody>
        </p:sp>
        <p:sp>
          <p:nvSpPr>
            <p:cNvPr id="534" name="object 534"/>
            <p:cNvSpPr/>
            <p:nvPr/>
          </p:nvSpPr>
          <p:spPr>
            <a:xfrm>
              <a:off x="1633219"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72F"/>
            </a:solidFill>
          </p:spPr>
          <p:txBody>
            <a:bodyPr wrap="square" lIns="0" tIns="0" rIns="0" bIns="0" rtlCol="0"/>
            <a:lstStyle/>
            <a:p>
              <a:pPr defTabSz="914400"/>
              <a:endParaRPr>
                <a:solidFill>
                  <a:prstClr val="black"/>
                </a:solidFill>
                <a:latin typeface="Calibri"/>
              </a:endParaRPr>
            </a:p>
          </p:txBody>
        </p:sp>
        <p:sp>
          <p:nvSpPr>
            <p:cNvPr id="535" name="object 535"/>
            <p:cNvSpPr/>
            <p:nvPr/>
          </p:nvSpPr>
          <p:spPr>
            <a:xfrm>
              <a:off x="168148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830"/>
            </a:solidFill>
          </p:spPr>
          <p:txBody>
            <a:bodyPr wrap="square" lIns="0" tIns="0" rIns="0" bIns="0" rtlCol="0"/>
            <a:lstStyle/>
            <a:p>
              <a:pPr defTabSz="914400"/>
              <a:endParaRPr>
                <a:solidFill>
                  <a:prstClr val="black"/>
                </a:solidFill>
                <a:latin typeface="Calibri"/>
              </a:endParaRPr>
            </a:p>
          </p:txBody>
        </p:sp>
        <p:sp>
          <p:nvSpPr>
            <p:cNvPr id="536" name="object 536"/>
            <p:cNvSpPr/>
            <p:nvPr/>
          </p:nvSpPr>
          <p:spPr>
            <a:xfrm>
              <a:off x="172974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831"/>
            </a:solidFill>
          </p:spPr>
          <p:txBody>
            <a:bodyPr wrap="square" lIns="0" tIns="0" rIns="0" bIns="0" rtlCol="0"/>
            <a:lstStyle/>
            <a:p>
              <a:pPr defTabSz="914400"/>
              <a:endParaRPr>
                <a:solidFill>
                  <a:prstClr val="black"/>
                </a:solidFill>
                <a:latin typeface="Calibri"/>
              </a:endParaRPr>
            </a:p>
          </p:txBody>
        </p:sp>
        <p:sp>
          <p:nvSpPr>
            <p:cNvPr id="537" name="object 537"/>
            <p:cNvSpPr/>
            <p:nvPr/>
          </p:nvSpPr>
          <p:spPr>
            <a:xfrm>
              <a:off x="1778000" y="760729"/>
              <a:ext cx="101600" cy="763270"/>
            </a:xfrm>
            <a:custGeom>
              <a:avLst/>
              <a:gdLst/>
              <a:ahLst/>
              <a:cxnLst/>
              <a:rect l="l" t="t" r="r" b="b"/>
              <a:pathLst>
                <a:path w="101600" h="763269">
                  <a:moveTo>
                    <a:pt x="101600" y="0"/>
                  </a:moveTo>
                  <a:lnTo>
                    <a:pt x="53340" y="0"/>
                  </a:lnTo>
                  <a:lnTo>
                    <a:pt x="49530" y="0"/>
                  </a:lnTo>
                  <a:lnTo>
                    <a:pt x="0" y="0"/>
                  </a:lnTo>
                  <a:lnTo>
                    <a:pt x="0" y="763270"/>
                  </a:lnTo>
                  <a:lnTo>
                    <a:pt x="49530" y="763270"/>
                  </a:lnTo>
                  <a:lnTo>
                    <a:pt x="53340" y="763270"/>
                  </a:lnTo>
                  <a:lnTo>
                    <a:pt x="101600" y="763270"/>
                  </a:lnTo>
                  <a:lnTo>
                    <a:pt x="101600" y="0"/>
                  </a:lnTo>
                  <a:close/>
                </a:path>
              </a:pathLst>
            </a:custGeom>
            <a:solidFill>
              <a:srgbClr val="001933"/>
            </a:solidFill>
          </p:spPr>
          <p:txBody>
            <a:bodyPr wrap="square" lIns="0" tIns="0" rIns="0" bIns="0" rtlCol="0"/>
            <a:lstStyle/>
            <a:p>
              <a:pPr defTabSz="914400"/>
              <a:endParaRPr>
                <a:solidFill>
                  <a:prstClr val="black"/>
                </a:solidFill>
                <a:latin typeface="Calibri"/>
              </a:endParaRPr>
            </a:p>
          </p:txBody>
        </p:sp>
        <p:sp>
          <p:nvSpPr>
            <p:cNvPr id="538" name="object 538"/>
            <p:cNvSpPr/>
            <p:nvPr/>
          </p:nvSpPr>
          <p:spPr>
            <a:xfrm>
              <a:off x="187579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A34"/>
            </a:solidFill>
          </p:spPr>
          <p:txBody>
            <a:bodyPr wrap="square" lIns="0" tIns="0" rIns="0" bIns="0" rtlCol="0"/>
            <a:lstStyle/>
            <a:p>
              <a:pPr defTabSz="914400"/>
              <a:endParaRPr>
                <a:solidFill>
                  <a:prstClr val="black"/>
                </a:solidFill>
                <a:latin typeface="Calibri"/>
              </a:endParaRPr>
            </a:p>
          </p:txBody>
        </p:sp>
        <p:sp>
          <p:nvSpPr>
            <p:cNvPr id="539" name="object 539"/>
            <p:cNvSpPr/>
            <p:nvPr/>
          </p:nvSpPr>
          <p:spPr>
            <a:xfrm>
              <a:off x="192405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A35"/>
            </a:solidFill>
          </p:spPr>
          <p:txBody>
            <a:bodyPr wrap="square" lIns="0" tIns="0" rIns="0" bIns="0" rtlCol="0"/>
            <a:lstStyle/>
            <a:p>
              <a:pPr defTabSz="914400"/>
              <a:endParaRPr>
                <a:solidFill>
                  <a:prstClr val="black"/>
                </a:solidFill>
                <a:latin typeface="Calibri"/>
              </a:endParaRPr>
            </a:p>
          </p:txBody>
        </p:sp>
        <p:sp>
          <p:nvSpPr>
            <p:cNvPr id="540" name="object 540"/>
            <p:cNvSpPr/>
            <p:nvPr/>
          </p:nvSpPr>
          <p:spPr>
            <a:xfrm>
              <a:off x="197231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B36"/>
            </a:solidFill>
          </p:spPr>
          <p:txBody>
            <a:bodyPr wrap="square" lIns="0" tIns="0" rIns="0" bIns="0" rtlCol="0"/>
            <a:lstStyle/>
            <a:p>
              <a:pPr defTabSz="914400"/>
              <a:endParaRPr>
                <a:solidFill>
                  <a:prstClr val="black"/>
                </a:solidFill>
                <a:latin typeface="Calibri"/>
              </a:endParaRPr>
            </a:p>
          </p:txBody>
        </p:sp>
        <p:sp>
          <p:nvSpPr>
            <p:cNvPr id="541" name="object 541"/>
            <p:cNvSpPr/>
            <p:nvPr/>
          </p:nvSpPr>
          <p:spPr>
            <a:xfrm>
              <a:off x="2020569"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B37"/>
            </a:solidFill>
          </p:spPr>
          <p:txBody>
            <a:bodyPr wrap="square" lIns="0" tIns="0" rIns="0" bIns="0" rtlCol="0"/>
            <a:lstStyle/>
            <a:p>
              <a:pPr defTabSz="914400"/>
              <a:endParaRPr>
                <a:solidFill>
                  <a:prstClr val="black"/>
                </a:solidFill>
                <a:latin typeface="Calibri"/>
              </a:endParaRPr>
            </a:p>
          </p:txBody>
        </p:sp>
        <p:sp>
          <p:nvSpPr>
            <p:cNvPr id="542" name="object 542"/>
            <p:cNvSpPr/>
            <p:nvPr/>
          </p:nvSpPr>
          <p:spPr>
            <a:xfrm>
              <a:off x="206883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C38"/>
            </a:solidFill>
          </p:spPr>
          <p:txBody>
            <a:bodyPr wrap="square" lIns="0" tIns="0" rIns="0" bIns="0" rtlCol="0"/>
            <a:lstStyle/>
            <a:p>
              <a:pPr defTabSz="914400"/>
              <a:endParaRPr>
                <a:solidFill>
                  <a:prstClr val="black"/>
                </a:solidFill>
                <a:latin typeface="Calibri"/>
              </a:endParaRPr>
            </a:p>
          </p:txBody>
        </p:sp>
        <p:sp>
          <p:nvSpPr>
            <p:cNvPr id="543" name="object 543"/>
            <p:cNvSpPr/>
            <p:nvPr/>
          </p:nvSpPr>
          <p:spPr>
            <a:xfrm>
              <a:off x="211709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C39"/>
            </a:solidFill>
          </p:spPr>
          <p:txBody>
            <a:bodyPr wrap="square" lIns="0" tIns="0" rIns="0" bIns="0" rtlCol="0"/>
            <a:lstStyle/>
            <a:p>
              <a:pPr defTabSz="914400"/>
              <a:endParaRPr>
                <a:solidFill>
                  <a:prstClr val="black"/>
                </a:solidFill>
                <a:latin typeface="Calibri"/>
              </a:endParaRPr>
            </a:p>
          </p:txBody>
        </p:sp>
        <p:sp>
          <p:nvSpPr>
            <p:cNvPr id="544" name="object 544"/>
            <p:cNvSpPr/>
            <p:nvPr/>
          </p:nvSpPr>
          <p:spPr>
            <a:xfrm>
              <a:off x="2166619" y="760730"/>
              <a:ext cx="52069" cy="763270"/>
            </a:xfrm>
            <a:custGeom>
              <a:avLst/>
              <a:gdLst/>
              <a:ahLst/>
              <a:cxnLst/>
              <a:rect l="l" t="t" r="r" b="b"/>
              <a:pathLst>
                <a:path w="52069" h="763269">
                  <a:moveTo>
                    <a:pt x="52069" y="0"/>
                  </a:moveTo>
                  <a:lnTo>
                    <a:pt x="0" y="0"/>
                  </a:lnTo>
                  <a:lnTo>
                    <a:pt x="0" y="763270"/>
                  </a:lnTo>
                  <a:lnTo>
                    <a:pt x="52069" y="763270"/>
                  </a:lnTo>
                  <a:lnTo>
                    <a:pt x="52069" y="0"/>
                  </a:lnTo>
                  <a:close/>
                </a:path>
              </a:pathLst>
            </a:custGeom>
            <a:solidFill>
              <a:srgbClr val="001D3A"/>
            </a:solidFill>
          </p:spPr>
          <p:txBody>
            <a:bodyPr wrap="square" lIns="0" tIns="0" rIns="0" bIns="0" rtlCol="0"/>
            <a:lstStyle/>
            <a:p>
              <a:pPr defTabSz="914400"/>
              <a:endParaRPr>
                <a:solidFill>
                  <a:prstClr val="black"/>
                </a:solidFill>
                <a:latin typeface="Calibri"/>
              </a:endParaRPr>
            </a:p>
          </p:txBody>
        </p:sp>
        <p:sp>
          <p:nvSpPr>
            <p:cNvPr id="545" name="object 545"/>
            <p:cNvSpPr/>
            <p:nvPr/>
          </p:nvSpPr>
          <p:spPr>
            <a:xfrm>
              <a:off x="221488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D3B"/>
            </a:solidFill>
          </p:spPr>
          <p:txBody>
            <a:bodyPr wrap="square" lIns="0" tIns="0" rIns="0" bIns="0" rtlCol="0"/>
            <a:lstStyle/>
            <a:p>
              <a:pPr defTabSz="914400"/>
              <a:endParaRPr>
                <a:solidFill>
                  <a:prstClr val="black"/>
                </a:solidFill>
                <a:latin typeface="Calibri"/>
              </a:endParaRPr>
            </a:p>
          </p:txBody>
        </p:sp>
        <p:sp>
          <p:nvSpPr>
            <p:cNvPr id="546" name="object 546"/>
            <p:cNvSpPr/>
            <p:nvPr/>
          </p:nvSpPr>
          <p:spPr>
            <a:xfrm>
              <a:off x="226314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E3C"/>
            </a:solidFill>
          </p:spPr>
          <p:txBody>
            <a:bodyPr wrap="square" lIns="0" tIns="0" rIns="0" bIns="0" rtlCol="0"/>
            <a:lstStyle/>
            <a:p>
              <a:pPr defTabSz="914400"/>
              <a:endParaRPr>
                <a:solidFill>
                  <a:prstClr val="black"/>
                </a:solidFill>
                <a:latin typeface="Calibri"/>
              </a:endParaRPr>
            </a:p>
          </p:txBody>
        </p:sp>
        <p:sp>
          <p:nvSpPr>
            <p:cNvPr id="547" name="object 547"/>
            <p:cNvSpPr/>
            <p:nvPr/>
          </p:nvSpPr>
          <p:spPr>
            <a:xfrm>
              <a:off x="23114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E3D"/>
            </a:solidFill>
          </p:spPr>
          <p:txBody>
            <a:bodyPr wrap="square" lIns="0" tIns="0" rIns="0" bIns="0" rtlCol="0"/>
            <a:lstStyle/>
            <a:p>
              <a:pPr defTabSz="914400"/>
              <a:endParaRPr>
                <a:solidFill>
                  <a:prstClr val="black"/>
                </a:solidFill>
                <a:latin typeface="Calibri"/>
              </a:endParaRPr>
            </a:p>
          </p:txBody>
        </p:sp>
        <p:sp>
          <p:nvSpPr>
            <p:cNvPr id="548" name="object 548"/>
            <p:cNvSpPr/>
            <p:nvPr/>
          </p:nvSpPr>
          <p:spPr>
            <a:xfrm>
              <a:off x="235966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F3E"/>
            </a:solidFill>
          </p:spPr>
          <p:txBody>
            <a:bodyPr wrap="square" lIns="0" tIns="0" rIns="0" bIns="0" rtlCol="0"/>
            <a:lstStyle/>
            <a:p>
              <a:pPr defTabSz="914400"/>
              <a:endParaRPr>
                <a:solidFill>
                  <a:prstClr val="black"/>
                </a:solidFill>
                <a:latin typeface="Calibri"/>
              </a:endParaRPr>
            </a:p>
          </p:txBody>
        </p:sp>
        <p:sp>
          <p:nvSpPr>
            <p:cNvPr id="549" name="object 549"/>
            <p:cNvSpPr/>
            <p:nvPr/>
          </p:nvSpPr>
          <p:spPr>
            <a:xfrm>
              <a:off x="2407919"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F3F"/>
            </a:solidFill>
          </p:spPr>
          <p:txBody>
            <a:bodyPr wrap="square" lIns="0" tIns="0" rIns="0" bIns="0" rtlCol="0"/>
            <a:lstStyle/>
            <a:p>
              <a:pPr defTabSz="914400"/>
              <a:endParaRPr>
                <a:solidFill>
                  <a:prstClr val="black"/>
                </a:solidFill>
                <a:latin typeface="Calibri"/>
              </a:endParaRPr>
            </a:p>
          </p:txBody>
        </p:sp>
        <p:sp>
          <p:nvSpPr>
            <p:cNvPr id="550" name="object 550"/>
            <p:cNvSpPr/>
            <p:nvPr/>
          </p:nvSpPr>
          <p:spPr>
            <a:xfrm>
              <a:off x="245618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040"/>
            </a:solidFill>
          </p:spPr>
          <p:txBody>
            <a:bodyPr wrap="square" lIns="0" tIns="0" rIns="0" bIns="0" rtlCol="0"/>
            <a:lstStyle/>
            <a:p>
              <a:pPr defTabSz="914400"/>
              <a:endParaRPr>
                <a:solidFill>
                  <a:prstClr val="black"/>
                </a:solidFill>
                <a:latin typeface="Calibri"/>
              </a:endParaRPr>
            </a:p>
          </p:txBody>
        </p:sp>
        <p:sp>
          <p:nvSpPr>
            <p:cNvPr id="551" name="object 551"/>
            <p:cNvSpPr/>
            <p:nvPr/>
          </p:nvSpPr>
          <p:spPr>
            <a:xfrm>
              <a:off x="25057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041"/>
            </a:solidFill>
          </p:spPr>
          <p:txBody>
            <a:bodyPr wrap="square" lIns="0" tIns="0" rIns="0" bIns="0" rtlCol="0"/>
            <a:lstStyle/>
            <a:p>
              <a:pPr defTabSz="914400"/>
              <a:endParaRPr>
                <a:solidFill>
                  <a:prstClr val="black"/>
                </a:solidFill>
                <a:latin typeface="Calibri"/>
              </a:endParaRPr>
            </a:p>
          </p:txBody>
        </p:sp>
        <p:sp>
          <p:nvSpPr>
            <p:cNvPr id="552" name="object 552"/>
            <p:cNvSpPr/>
            <p:nvPr/>
          </p:nvSpPr>
          <p:spPr>
            <a:xfrm>
              <a:off x="2553969"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142"/>
            </a:solidFill>
          </p:spPr>
          <p:txBody>
            <a:bodyPr wrap="square" lIns="0" tIns="0" rIns="0" bIns="0" rtlCol="0"/>
            <a:lstStyle/>
            <a:p>
              <a:pPr defTabSz="914400"/>
              <a:endParaRPr>
                <a:solidFill>
                  <a:prstClr val="black"/>
                </a:solidFill>
                <a:latin typeface="Calibri"/>
              </a:endParaRPr>
            </a:p>
          </p:txBody>
        </p:sp>
        <p:sp>
          <p:nvSpPr>
            <p:cNvPr id="553" name="object 553"/>
            <p:cNvSpPr/>
            <p:nvPr/>
          </p:nvSpPr>
          <p:spPr>
            <a:xfrm>
              <a:off x="260223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143"/>
            </a:solidFill>
          </p:spPr>
          <p:txBody>
            <a:bodyPr wrap="square" lIns="0" tIns="0" rIns="0" bIns="0" rtlCol="0"/>
            <a:lstStyle/>
            <a:p>
              <a:pPr defTabSz="914400"/>
              <a:endParaRPr>
                <a:solidFill>
                  <a:prstClr val="black"/>
                </a:solidFill>
                <a:latin typeface="Calibri"/>
              </a:endParaRPr>
            </a:p>
          </p:txBody>
        </p:sp>
        <p:sp>
          <p:nvSpPr>
            <p:cNvPr id="554" name="object 554"/>
            <p:cNvSpPr/>
            <p:nvPr/>
          </p:nvSpPr>
          <p:spPr>
            <a:xfrm>
              <a:off x="265049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244"/>
            </a:solidFill>
          </p:spPr>
          <p:txBody>
            <a:bodyPr wrap="square" lIns="0" tIns="0" rIns="0" bIns="0" rtlCol="0"/>
            <a:lstStyle/>
            <a:p>
              <a:pPr defTabSz="914400"/>
              <a:endParaRPr>
                <a:solidFill>
                  <a:prstClr val="black"/>
                </a:solidFill>
                <a:latin typeface="Calibri"/>
              </a:endParaRPr>
            </a:p>
          </p:txBody>
        </p:sp>
        <p:sp>
          <p:nvSpPr>
            <p:cNvPr id="555" name="object 555"/>
            <p:cNvSpPr/>
            <p:nvPr/>
          </p:nvSpPr>
          <p:spPr>
            <a:xfrm>
              <a:off x="269875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245"/>
            </a:solidFill>
          </p:spPr>
          <p:txBody>
            <a:bodyPr wrap="square" lIns="0" tIns="0" rIns="0" bIns="0" rtlCol="0"/>
            <a:lstStyle/>
            <a:p>
              <a:pPr defTabSz="914400"/>
              <a:endParaRPr>
                <a:solidFill>
                  <a:prstClr val="black"/>
                </a:solidFill>
                <a:latin typeface="Calibri"/>
              </a:endParaRPr>
            </a:p>
          </p:txBody>
        </p:sp>
        <p:sp>
          <p:nvSpPr>
            <p:cNvPr id="556" name="object 556"/>
            <p:cNvSpPr/>
            <p:nvPr/>
          </p:nvSpPr>
          <p:spPr>
            <a:xfrm>
              <a:off x="27470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346"/>
            </a:solidFill>
          </p:spPr>
          <p:txBody>
            <a:bodyPr wrap="square" lIns="0" tIns="0" rIns="0" bIns="0" rtlCol="0"/>
            <a:lstStyle/>
            <a:p>
              <a:pPr defTabSz="914400"/>
              <a:endParaRPr>
                <a:solidFill>
                  <a:prstClr val="black"/>
                </a:solidFill>
                <a:latin typeface="Calibri"/>
              </a:endParaRPr>
            </a:p>
          </p:txBody>
        </p:sp>
        <p:sp>
          <p:nvSpPr>
            <p:cNvPr id="557" name="object 557"/>
            <p:cNvSpPr/>
            <p:nvPr/>
          </p:nvSpPr>
          <p:spPr>
            <a:xfrm>
              <a:off x="2796540" y="760730"/>
              <a:ext cx="52069" cy="763270"/>
            </a:xfrm>
            <a:custGeom>
              <a:avLst/>
              <a:gdLst/>
              <a:ahLst/>
              <a:cxnLst/>
              <a:rect l="l" t="t" r="r" b="b"/>
              <a:pathLst>
                <a:path w="52069" h="763269">
                  <a:moveTo>
                    <a:pt x="52070" y="0"/>
                  </a:moveTo>
                  <a:lnTo>
                    <a:pt x="0" y="0"/>
                  </a:lnTo>
                  <a:lnTo>
                    <a:pt x="0" y="763270"/>
                  </a:lnTo>
                  <a:lnTo>
                    <a:pt x="52070" y="763270"/>
                  </a:lnTo>
                  <a:lnTo>
                    <a:pt x="52070" y="0"/>
                  </a:lnTo>
                  <a:close/>
                </a:path>
              </a:pathLst>
            </a:custGeom>
            <a:solidFill>
              <a:srgbClr val="002347"/>
            </a:solidFill>
          </p:spPr>
          <p:txBody>
            <a:bodyPr wrap="square" lIns="0" tIns="0" rIns="0" bIns="0" rtlCol="0"/>
            <a:lstStyle/>
            <a:p>
              <a:pPr defTabSz="914400"/>
              <a:endParaRPr>
                <a:solidFill>
                  <a:prstClr val="black"/>
                </a:solidFill>
                <a:latin typeface="Calibri"/>
              </a:endParaRPr>
            </a:p>
          </p:txBody>
        </p:sp>
        <p:sp>
          <p:nvSpPr>
            <p:cNvPr id="558" name="object 558"/>
            <p:cNvSpPr/>
            <p:nvPr/>
          </p:nvSpPr>
          <p:spPr>
            <a:xfrm>
              <a:off x="28448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448"/>
            </a:solidFill>
          </p:spPr>
          <p:txBody>
            <a:bodyPr wrap="square" lIns="0" tIns="0" rIns="0" bIns="0" rtlCol="0"/>
            <a:lstStyle/>
            <a:p>
              <a:pPr defTabSz="914400"/>
              <a:endParaRPr>
                <a:solidFill>
                  <a:prstClr val="black"/>
                </a:solidFill>
                <a:latin typeface="Calibri"/>
              </a:endParaRPr>
            </a:p>
          </p:txBody>
        </p:sp>
        <p:sp>
          <p:nvSpPr>
            <p:cNvPr id="559" name="object 559"/>
            <p:cNvSpPr/>
            <p:nvPr/>
          </p:nvSpPr>
          <p:spPr>
            <a:xfrm>
              <a:off x="289305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449"/>
            </a:solidFill>
          </p:spPr>
          <p:txBody>
            <a:bodyPr wrap="square" lIns="0" tIns="0" rIns="0" bIns="0" rtlCol="0"/>
            <a:lstStyle/>
            <a:p>
              <a:pPr defTabSz="914400"/>
              <a:endParaRPr>
                <a:solidFill>
                  <a:prstClr val="black"/>
                </a:solidFill>
                <a:latin typeface="Calibri"/>
              </a:endParaRPr>
            </a:p>
          </p:txBody>
        </p:sp>
        <p:sp>
          <p:nvSpPr>
            <p:cNvPr id="560" name="object 560"/>
            <p:cNvSpPr/>
            <p:nvPr/>
          </p:nvSpPr>
          <p:spPr>
            <a:xfrm>
              <a:off x="2941319"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54A"/>
            </a:solidFill>
          </p:spPr>
          <p:txBody>
            <a:bodyPr wrap="square" lIns="0" tIns="0" rIns="0" bIns="0" rtlCol="0"/>
            <a:lstStyle/>
            <a:p>
              <a:pPr defTabSz="914400"/>
              <a:endParaRPr>
                <a:solidFill>
                  <a:prstClr val="black"/>
                </a:solidFill>
                <a:latin typeface="Calibri"/>
              </a:endParaRPr>
            </a:p>
          </p:txBody>
        </p:sp>
        <p:sp>
          <p:nvSpPr>
            <p:cNvPr id="561" name="object 561"/>
            <p:cNvSpPr/>
            <p:nvPr/>
          </p:nvSpPr>
          <p:spPr>
            <a:xfrm>
              <a:off x="298958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54B"/>
            </a:solidFill>
          </p:spPr>
          <p:txBody>
            <a:bodyPr wrap="square" lIns="0" tIns="0" rIns="0" bIns="0" rtlCol="0"/>
            <a:lstStyle/>
            <a:p>
              <a:pPr defTabSz="914400"/>
              <a:endParaRPr>
                <a:solidFill>
                  <a:prstClr val="black"/>
                </a:solidFill>
                <a:latin typeface="Calibri"/>
              </a:endParaRPr>
            </a:p>
          </p:txBody>
        </p:sp>
        <p:sp>
          <p:nvSpPr>
            <p:cNvPr id="562" name="object 562"/>
            <p:cNvSpPr/>
            <p:nvPr/>
          </p:nvSpPr>
          <p:spPr>
            <a:xfrm>
              <a:off x="303784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64C"/>
            </a:solidFill>
          </p:spPr>
          <p:txBody>
            <a:bodyPr wrap="square" lIns="0" tIns="0" rIns="0" bIns="0" rtlCol="0"/>
            <a:lstStyle/>
            <a:p>
              <a:pPr defTabSz="914400"/>
              <a:endParaRPr>
                <a:solidFill>
                  <a:prstClr val="black"/>
                </a:solidFill>
                <a:latin typeface="Calibri"/>
              </a:endParaRPr>
            </a:p>
          </p:txBody>
        </p:sp>
        <p:sp>
          <p:nvSpPr>
            <p:cNvPr id="563" name="object 563"/>
            <p:cNvSpPr/>
            <p:nvPr/>
          </p:nvSpPr>
          <p:spPr>
            <a:xfrm>
              <a:off x="30861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64D"/>
            </a:solidFill>
          </p:spPr>
          <p:txBody>
            <a:bodyPr wrap="square" lIns="0" tIns="0" rIns="0" bIns="0" rtlCol="0"/>
            <a:lstStyle/>
            <a:p>
              <a:pPr defTabSz="914400"/>
              <a:endParaRPr>
                <a:solidFill>
                  <a:prstClr val="black"/>
                </a:solidFill>
                <a:latin typeface="Calibri"/>
              </a:endParaRPr>
            </a:p>
          </p:txBody>
        </p:sp>
        <p:sp>
          <p:nvSpPr>
            <p:cNvPr id="564" name="object 564"/>
            <p:cNvSpPr/>
            <p:nvPr/>
          </p:nvSpPr>
          <p:spPr>
            <a:xfrm>
              <a:off x="3135630" y="760730"/>
              <a:ext cx="52069" cy="763270"/>
            </a:xfrm>
            <a:custGeom>
              <a:avLst/>
              <a:gdLst/>
              <a:ahLst/>
              <a:cxnLst/>
              <a:rect l="l" t="t" r="r" b="b"/>
              <a:pathLst>
                <a:path w="52069" h="763269">
                  <a:moveTo>
                    <a:pt x="52069" y="0"/>
                  </a:moveTo>
                  <a:lnTo>
                    <a:pt x="0" y="0"/>
                  </a:lnTo>
                  <a:lnTo>
                    <a:pt x="0" y="763270"/>
                  </a:lnTo>
                  <a:lnTo>
                    <a:pt x="52069" y="763270"/>
                  </a:lnTo>
                  <a:lnTo>
                    <a:pt x="52069" y="0"/>
                  </a:lnTo>
                  <a:close/>
                </a:path>
              </a:pathLst>
            </a:custGeom>
            <a:solidFill>
              <a:srgbClr val="00274E"/>
            </a:solidFill>
          </p:spPr>
          <p:txBody>
            <a:bodyPr wrap="square" lIns="0" tIns="0" rIns="0" bIns="0" rtlCol="0"/>
            <a:lstStyle/>
            <a:p>
              <a:pPr defTabSz="914400"/>
              <a:endParaRPr>
                <a:solidFill>
                  <a:prstClr val="black"/>
                </a:solidFill>
                <a:latin typeface="Calibri"/>
              </a:endParaRPr>
            </a:p>
          </p:txBody>
        </p:sp>
        <p:sp>
          <p:nvSpPr>
            <p:cNvPr id="565" name="object 565"/>
            <p:cNvSpPr/>
            <p:nvPr/>
          </p:nvSpPr>
          <p:spPr>
            <a:xfrm>
              <a:off x="318389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74F"/>
            </a:solidFill>
          </p:spPr>
          <p:txBody>
            <a:bodyPr wrap="square" lIns="0" tIns="0" rIns="0" bIns="0" rtlCol="0"/>
            <a:lstStyle/>
            <a:p>
              <a:pPr defTabSz="914400"/>
              <a:endParaRPr>
                <a:solidFill>
                  <a:prstClr val="black"/>
                </a:solidFill>
                <a:latin typeface="Calibri"/>
              </a:endParaRPr>
            </a:p>
          </p:txBody>
        </p:sp>
        <p:sp>
          <p:nvSpPr>
            <p:cNvPr id="566" name="object 566"/>
            <p:cNvSpPr/>
            <p:nvPr/>
          </p:nvSpPr>
          <p:spPr>
            <a:xfrm>
              <a:off x="323215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850"/>
            </a:solidFill>
          </p:spPr>
          <p:txBody>
            <a:bodyPr wrap="square" lIns="0" tIns="0" rIns="0" bIns="0" rtlCol="0"/>
            <a:lstStyle/>
            <a:p>
              <a:pPr defTabSz="914400"/>
              <a:endParaRPr>
                <a:solidFill>
                  <a:prstClr val="black"/>
                </a:solidFill>
                <a:latin typeface="Calibri"/>
              </a:endParaRPr>
            </a:p>
          </p:txBody>
        </p:sp>
        <p:sp>
          <p:nvSpPr>
            <p:cNvPr id="567" name="object 567"/>
            <p:cNvSpPr/>
            <p:nvPr/>
          </p:nvSpPr>
          <p:spPr>
            <a:xfrm>
              <a:off x="32804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851"/>
            </a:solidFill>
          </p:spPr>
          <p:txBody>
            <a:bodyPr wrap="square" lIns="0" tIns="0" rIns="0" bIns="0" rtlCol="0"/>
            <a:lstStyle/>
            <a:p>
              <a:pPr defTabSz="914400"/>
              <a:endParaRPr>
                <a:solidFill>
                  <a:prstClr val="black"/>
                </a:solidFill>
                <a:latin typeface="Calibri"/>
              </a:endParaRPr>
            </a:p>
          </p:txBody>
        </p:sp>
        <p:sp>
          <p:nvSpPr>
            <p:cNvPr id="568" name="object 568"/>
            <p:cNvSpPr/>
            <p:nvPr/>
          </p:nvSpPr>
          <p:spPr>
            <a:xfrm>
              <a:off x="332866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952"/>
            </a:solidFill>
          </p:spPr>
          <p:txBody>
            <a:bodyPr wrap="square" lIns="0" tIns="0" rIns="0" bIns="0" rtlCol="0"/>
            <a:lstStyle/>
            <a:p>
              <a:pPr defTabSz="914400"/>
              <a:endParaRPr>
                <a:solidFill>
                  <a:prstClr val="black"/>
                </a:solidFill>
                <a:latin typeface="Calibri"/>
              </a:endParaRPr>
            </a:p>
          </p:txBody>
        </p:sp>
        <p:sp>
          <p:nvSpPr>
            <p:cNvPr id="569" name="object 569"/>
            <p:cNvSpPr/>
            <p:nvPr/>
          </p:nvSpPr>
          <p:spPr>
            <a:xfrm>
              <a:off x="337693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953"/>
            </a:solidFill>
          </p:spPr>
          <p:txBody>
            <a:bodyPr wrap="square" lIns="0" tIns="0" rIns="0" bIns="0" rtlCol="0"/>
            <a:lstStyle/>
            <a:p>
              <a:pPr defTabSz="914400"/>
              <a:endParaRPr>
                <a:solidFill>
                  <a:prstClr val="black"/>
                </a:solidFill>
                <a:latin typeface="Calibri"/>
              </a:endParaRPr>
            </a:p>
          </p:txBody>
        </p:sp>
        <p:sp>
          <p:nvSpPr>
            <p:cNvPr id="570" name="object 570"/>
            <p:cNvSpPr/>
            <p:nvPr/>
          </p:nvSpPr>
          <p:spPr>
            <a:xfrm>
              <a:off x="342519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A54"/>
            </a:solidFill>
          </p:spPr>
          <p:txBody>
            <a:bodyPr wrap="square" lIns="0" tIns="0" rIns="0" bIns="0" rtlCol="0"/>
            <a:lstStyle/>
            <a:p>
              <a:pPr defTabSz="914400"/>
              <a:endParaRPr>
                <a:solidFill>
                  <a:prstClr val="black"/>
                </a:solidFill>
                <a:latin typeface="Calibri"/>
              </a:endParaRPr>
            </a:p>
          </p:txBody>
        </p:sp>
        <p:sp>
          <p:nvSpPr>
            <p:cNvPr id="571" name="object 571"/>
            <p:cNvSpPr/>
            <p:nvPr/>
          </p:nvSpPr>
          <p:spPr>
            <a:xfrm>
              <a:off x="3474719" y="760730"/>
              <a:ext cx="52069"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2A55"/>
            </a:solidFill>
          </p:spPr>
          <p:txBody>
            <a:bodyPr wrap="square" lIns="0" tIns="0" rIns="0" bIns="0" rtlCol="0"/>
            <a:lstStyle/>
            <a:p>
              <a:pPr defTabSz="914400"/>
              <a:endParaRPr>
                <a:solidFill>
                  <a:prstClr val="black"/>
                </a:solidFill>
                <a:latin typeface="Calibri"/>
              </a:endParaRPr>
            </a:p>
          </p:txBody>
        </p:sp>
        <p:sp>
          <p:nvSpPr>
            <p:cNvPr id="572" name="object 572"/>
            <p:cNvSpPr/>
            <p:nvPr/>
          </p:nvSpPr>
          <p:spPr>
            <a:xfrm>
              <a:off x="352298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B56"/>
            </a:solidFill>
          </p:spPr>
          <p:txBody>
            <a:bodyPr wrap="square" lIns="0" tIns="0" rIns="0" bIns="0" rtlCol="0"/>
            <a:lstStyle/>
            <a:p>
              <a:pPr defTabSz="914400"/>
              <a:endParaRPr>
                <a:solidFill>
                  <a:prstClr val="black"/>
                </a:solidFill>
                <a:latin typeface="Calibri"/>
              </a:endParaRPr>
            </a:p>
          </p:txBody>
        </p:sp>
        <p:sp>
          <p:nvSpPr>
            <p:cNvPr id="573" name="object 573"/>
            <p:cNvSpPr/>
            <p:nvPr/>
          </p:nvSpPr>
          <p:spPr>
            <a:xfrm>
              <a:off x="357124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B57"/>
            </a:solidFill>
          </p:spPr>
          <p:txBody>
            <a:bodyPr wrap="square" lIns="0" tIns="0" rIns="0" bIns="0" rtlCol="0"/>
            <a:lstStyle/>
            <a:p>
              <a:pPr defTabSz="914400"/>
              <a:endParaRPr>
                <a:solidFill>
                  <a:prstClr val="black"/>
                </a:solidFill>
                <a:latin typeface="Calibri"/>
              </a:endParaRPr>
            </a:p>
          </p:txBody>
        </p:sp>
        <p:sp>
          <p:nvSpPr>
            <p:cNvPr id="574" name="object 574"/>
            <p:cNvSpPr/>
            <p:nvPr/>
          </p:nvSpPr>
          <p:spPr>
            <a:xfrm>
              <a:off x="36195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C58"/>
            </a:solidFill>
          </p:spPr>
          <p:txBody>
            <a:bodyPr wrap="square" lIns="0" tIns="0" rIns="0" bIns="0" rtlCol="0"/>
            <a:lstStyle/>
            <a:p>
              <a:pPr defTabSz="914400"/>
              <a:endParaRPr>
                <a:solidFill>
                  <a:prstClr val="black"/>
                </a:solidFill>
                <a:latin typeface="Calibri"/>
              </a:endParaRPr>
            </a:p>
          </p:txBody>
        </p:sp>
        <p:sp>
          <p:nvSpPr>
            <p:cNvPr id="575" name="object 575"/>
            <p:cNvSpPr/>
            <p:nvPr/>
          </p:nvSpPr>
          <p:spPr>
            <a:xfrm>
              <a:off x="366775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C59"/>
            </a:solidFill>
          </p:spPr>
          <p:txBody>
            <a:bodyPr wrap="square" lIns="0" tIns="0" rIns="0" bIns="0" rtlCol="0"/>
            <a:lstStyle/>
            <a:p>
              <a:pPr defTabSz="914400"/>
              <a:endParaRPr>
                <a:solidFill>
                  <a:prstClr val="black"/>
                </a:solidFill>
                <a:latin typeface="Calibri"/>
              </a:endParaRPr>
            </a:p>
          </p:txBody>
        </p:sp>
        <p:sp>
          <p:nvSpPr>
            <p:cNvPr id="576" name="object 576"/>
            <p:cNvSpPr/>
            <p:nvPr/>
          </p:nvSpPr>
          <p:spPr>
            <a:xfrm>
              <a:off x="371601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D5A"/>
            </a:solidFill>
          </p:spPr>
          <p:txBody>
            <a:bodyPr wrap="square" lIns="0" tIns="0" rIns="0" bIns="0" rtlCol="0"/>
            <a:lstStyle/>
            <a:p>
              <a:pPr defTabSz="914400"/>
              <a:endParaRPr>
                <a:solidFill>
                  <a:prstClr val="black"/>
                </a:solidFill>
                <a:latin typeface="Calibri"/>
              </a:endParaRPr>
            </a:p>
          </p:txBody>
        </p:sp>
        <p:sp>
          <p:nvSpPr>
            <p:cNvPr id="577" name="object 577"/>
            <p:cNvSpPr/>
            <p:nvPr/>
          </p:nvSpPr>
          <p:spPr>
            <a:xfrm>
              <a:off x="376428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D5B"/>
            </a:solidFill>
          </p:spPr>
          <p:txBody>
            <a:bodyPr wrap="square" lIns="0" tIns="0" rIns="0" bIns="0" rtlCol="0"/>
            <a:lstStyle/>
            <a:p>
              <a:pPr defTabSz="914400"/>
              <a:endParaRPr>
                <a:solidFill>
                  <a:prstClr val="black"/>
                </a:solidFill>
                <a:latin typeface="Calibri"/>
              </a:endParaRPr>
            </a:p>
          </p:txBody>
        </p:sp>
        <p:sp>
          <p:nvSpPr>
            <p:cNvPr id="578" name="object 578"/>
            <p:cNvSpPr/>
            <p:nvPr/>
          </p:nvSpPr>
          <p:spPr>
            <a:xfrm>
              <a:off x="381254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E5C"/>
            </a:solidFill>
          </p:spPr>
          <p:txBody>
            <a:bodyPr wrap="square" lIns="0" tIns="0" rIns="0" bIns="0" rtlCol="0"/>
            <a:lstStyle/>
            <a:p>
              <a:pPr defTabSz="914400"/>
              <a:endParaRPr>
                <a:solidFill>
                  <a:prstClr val="black"/>
                </a:solidFill>
                <a:latin typeface="Calibri"/>
              </a:endParaRPr>
            </a:p>
          </p:txBody>
        </p:sp>
        <p:sp>
          <p:nvSpPr>
            <p:cNvPr id="579" name="object 579"/>
            <p:cNvSpPr/>
            <p:nvPr/>
          </p:nvSpPr>
          <p:spPr>
            <a:xfrm>
              <a:off x="3862069" y="760730"/>
              <a:ext cx="52069"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2E5D"/>
            </a:solidFill>
          </p:spPr>
          <p:txBody>
            <a:bodyPr wrap="square" lIns="0" tIns="0" rIns="0" bIns="0" rtlCol="0"/>
            <a:lstStyle/>
            <a:p>
              <a:pPr defTabSz="914400"/>
              <a:endParaRPr>
                <a:solidFill>
                  <a:prstClr val="black"/>
                </a:solidFill>
                <a:latin typeface="Calibri"/>
              </a:endParaRPr>
            </a:p>
          </p:txBody>
        </p:sp>
        <p:sp>
          <p:nvSpPr>
            <p:cNvPr id="580" name="object 580"/>
            <p:cNvSpPr/>
            <p:nvPr/>
          </p:nvSpPr>
          <p:spPr>
            <a:xfrm>
              <a:off x="391033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F5E"/>
            </a:solidFill>
          </p:spPr>
          <p:txBody>
            <a:bodyPr wrap="square" lIns="0" tIns="0" rIns="0" bIns="0" rtlCol="0"/>
            <a:lstStyle/>
            <a:p>
              <a:pPr defTabSz="914400"/>
              <a:endParaRPr>
                <a:solidFill>
                  <a:prstClr val="black"/>
                </a:solidFill>
                <a:latin typeface="Calibri"/>
              </a:endParaRPr>
            </a:p>
          </p:txBody>
        </p:sp>
        <p:sp>
          <p:nvSpPr>
            <p:cNvPr id="581" name="object 581"/>
            <p:cNvSpPr/>
            <p:nvPr/>
          </p:nvSpPr>
          <p:spPr>
            <a:xfrm>
              <a:off x="395859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F5F"/>
            </a:solidFill>
          </p:spPr>
          <p:txBody>
            <a:bodyPr wrap="square" lIns="0" tIns="0" rIns="0" bIns="0" rtlCol="0"/>
            <a:lstStyle/>
            <a:p>
              <a:pPr defTabSz="914400"/>
              <a:endParaRPr>
                <a:solidFill>
                  <a:prstClr val="black"/>
                </a:solidFill>
                <a:latin typeface="Calibri"/>
              </a:endParaRPr>
            </a:p>
          </p:txBody>
        </p:sp>
        <p:sp>
          <p:nvSpPr>
            <p:cNvPr id="582" name="object 582"/>
            <p:cNvSpPr/>
            <p:nvPr/>
          </p:nvSpPr>
          <p:spPr>
            <a:xfrm>
              <a:off x="400685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060"/>
            </a:solidFill>
          </p:spPr>
          <p:txBody>
            <a:bodyPr wrap="square" lIns="0" tIns="0" rIns="0" bIns="0" rtlCol="0"/>
            <a:lstStyle/>
            <a:p>
              <a:pPr defTabSz="914400"/>
              <a:endParaRPr>
                <a:solidFill>
                  <a:prstClr val="black"/>
                </a:solidFill>
                <a:latin typeface="Calibri"/>
              </a:endParaRPr>
            </a:p>
          </p:txBody>
        </p:sp>
        <p:sp>
          <p:nvSpPr>
            <p:cNvPr id="583" name="object 583"/>
            <p:cNvSpPr/>
            <p:nvPr/>
          </p:nvSpPr>
          <p:spPr>
            <a:xfrm>
              <a:off x="40551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061"/>
            </a:solidFill>
          </p:spPr>
          <p:txBody>
            <a:bodyPr wrap="square" lIns="0" tIns="0" rIns="0" bIns="0" rtlCol="0"/>
            <a:lstStyle/>
            <a:p>
              <a:pPr defTabSz="914400"/>
              <a:endParaRPr>
                <a:solidFill>
                  <a:prstClr val="black"/>
                </a:solidFill>
                <a:latin typeface="Calibri"/>
              </a:endParaRPr>
            </a:p>
          </p:txBody>
        </p:sp>
        <p:sp>
          <p:nvSpPr>
            <p:cNvPr id="584" name="object 584"/>
            <p:cNvSpPr/>
            <p:nvPr/>
          </p:nvSpPr>
          <p:spPr>
            <a:xfrm>
              <a:off x="410337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162"/>
            </a:solidFill>
          </p:spPr>
          <p:txBody>
            <a:bodyPr wrap="square" lIns="0" tIns="0" rIns="0" bIns="0" rtlCol="0"/>
            <a:lstStyle/>
            <a:p>
              <a:pPr defTabSz="914400"/>
              <a:endParaRPr>
                <a:solidFill>
                  <a:prstClr val="black"/>
                </a:solidFill>
                <a:latin typeface="Calibri"/>
              </a:endParaRPr>
            </a:p>
          </p:txBody>
        </p:sp>
        <p:sp>
          <p:nvSpPr>
            <p:cNvPr id="585" name="object 585"/>
            <p:cNvSpPr/>
            <p:nvPr/>
          </p:nvSpPr>
          <p:spPr>
            <a:xfrm>
              <a:off x="415163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3163"/>
            </a:solidFill>
          </p:spPr>
          <p:txBody>
            <a:bodyPr wrap="square" lIns="0" tIns="0" rIns="0" bIns="0" rtlCol="0"/>
            <a:lstStyle/>
            <a:p>
              <a:pPr defTabSz="914400"/>
              <a:endParaRPr>
                <a:solidFill>
                  <a:prstClr val="black"/>
                </a:solidFill>
                <a:latin typeface="Calibri"/>
              </a:endParaRPr>
            </a:p>
          </p:txBody>
        </p:sp>
        <p:sp>
          <p:nvSpPr>
            <p:cNvPr id="586" name="object 586"/>
            <p:cNvSpPr/>
            <p:nvPr/>
          </p:nvSpPr>
          <p:spPr>
            <a:xfrm>
              <a:off x="4201159" y="760730"/>
              <a:ext cx="52069"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3364"/>
            </a:solidFill>
          </p:spPr>
          <p:txBody>
            <a:bodyPr wrap="square" lIns="0" tIns="0" rIns="0" bIns="0" rtlCol="0"/>
            <a:lstStyle/>
            <a:p>
              <a:pPr defTabSz="914400"/>
              <a:endParaRPr>
                <a:solidFill>
                  <a:prstClr val="black"/>
                </a:solidFill>
                <a:latin typeface="Calibri"/>
              </a:endParaRPr>
            </a:p>
          </p:txBody>
        </p:sp>
        <p:sp>
          <p:nvSpPr>
            <p:cNvPr id="587" name="object 587"/>
            <p:cNvSpPr/>
            <p:nvPr/>
          </p:nvSpPr>
          <p:spPr>
            <a:xfrm>
              <a:off x="4249420" y="760729"/>
              <a:ext cx="101600" cy="763270"/>
            </a:xfrm>
            <a:custGeom>
              <a:avLst/>
              <a:gdLst/>
              <a:ahLst/>
              <a:cxnLst/>
              <a:rect l="l" t="t" r="r" b="b"/>
              <a:pathLst>
                <a:path w="101600" h="763269">
                  <a:moveTo>
                    <a:pt x="101600" y="0"/>
                  </a:moveTo>
                  <a:lnTo>
                    <a:pt x="53340" y="0"/>
                  </a:lnTo>
                  <a:lnTo>
                    <a:pt x="48260" y="0"/>
                  </a:lnTo>
                  <a:lnTo>
                    <a:pt x="0" y="0"/>
                  </a:lnTo>
                  <a:lnTo>
                    <a:pt x="0" y="763270"/>
                  </a:lnTo>
                  <a:lnTo>
                    <a:pt x="48260" y="763270"/>
                  </a:lnTo>
                  <a:lnTo>
                    <a:pt x="53340" y="763270"/>
                  </a:lnTo>
                  <a:lnTo>
                    <a:pt x="101600" y="763270"/>
                  </a:lnTo>
                  <a:lnTo>
                    <a:pt x="101600" y="0"/>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588" name="object 588"/>
            <p:cNvSpPr/>
            <p:nvPr/>
          </p:nvSpPr>
          <p:spPr>
            <a:xfrm>
              <a:off x="434593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367"/>
            </a:solidFill>
          </p:spPr>
          <p:txBody>
            <a:bodyPr wrap="square" lIns="0" tIns="0" rIns="0" bIns="0" rtlCol="0"/>
            <a:lstStyle/>
            <a:p>
              <a:pPr defTabSz="914400"/>
              <a:endParaRPr>
                <a:solidFill>
                  <a:prstClr val="black"/>
                </a:solidFill>
                <a:latin typeface="Calibri"/>
              </a:endParaRPr>
            </a:p>
          </p:txBody>
        </p:sp>
        <p:sp>
          <p:nvSpPr>
            <p:cNvPr id="589" name="object 589"/>
            <p:cNvSpPr/>
            <p:nvPr/>
          </p:nvSpPr>
          <p:spPr>
            <a:xfrm>
              <a:off x="43942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468"/>
            </a:solidFill>
          </p:spPr>
          <p:txBody>
            <a:bodyPr wrap="square" lIns="0" tIns="0" rIns="0" bIns="0" rtlCol="0"/>
            <a:lstStyle/>
            <a:p>
              <a:pPr defTabSz="914400"/>
              <a:endParaRPr>
                <a:solidFill>
                  <a:prstClr val="black"/>
                </a:solidFill>
                <a:latin typeface="Calibri"/>
              </a:endParaRPr>
            </a:p>
          </p:txBody>
        </p:sp>
        <p:sp>
          <p:nvSpPr>
            <p:cNvPr id="590" name="object 590"/>
            <p:cNvSpPr/>
            <p:nvPr/>
          </p:nvSpPr>
          <p:spPr>
            <a:xfrm>
              <a:off x="444373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3469"/>
            </a:solidFill>
          </p:spPr>
          <p:txBody>
            <a:bodyPr wrap="square" lIns="0" tIns="0" rIns="0" bIns="0" rtlCol="0"/>
            <a:lstStyle/>
            <a:p>
              <a:pPr defTabSz="914400"/>
              <a:endParaRPr>
                <a:solidFill>
                  <a:prstClr val="black"/>
                </a:solidFill>
                <a:latin typeface="Calibri"/>
              </a:endParaRPr>
            </a:p>
          </p:txBody>
        </p:sp>
        <p:sp>
          <p:nvSpPr>
            <p:cNvPr id="591" name="object 591"/>
            <p:cNvSpPr/>
            <p:nvPr/>
          </p:nvSpPr>
          <p:spPr>
            <a:xfrm>
              <a:off x="4491989"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356A"/>
            </a:solidFill>
          </p:spPr>
          <p:txBody>
            <a:bodyPr wrap="square" lIns="0" tIns="0" rIns="0" bIns="0" rtlCol="0"/>
            <a:lstStyle/>
            <a:p>
              <a:pPr defTabSz="914400"/>
              <a:endParaRPr>
                <a:solidFill>
                  <a:prstClr val="black"/>
                </a:solidFill>
                <a:latin typeface="Calibri"/>
              </a:endParaRPr>
            </a:p>
          </p:txBody>
        </p:sp>
        <p:sp>
          <p:nvSpPr>
            <p:cNvPr id="592" name="object 592"/>
            <p:cNvSpPr/>
            <p:nvPr/>
          </p:nvSpPr>
          <p:spPr>
            <a:xfrm>
              <a:off x="454025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56B"/>
            </a:solidFill>
          </p:spPr>
          <p:txBody>
            <a:bodyPr wrap="square" lIns="0" tIns="0" rIns="0" bIns="0" rtlCol="0"/>
            <a:lstStyle/>
            <a:p>
              <a:pPr defTabSz="914400"/>
              <a:endParaRPr>
                <a:solidFill>
                  <a:prstClr val="black"/>
                </a:solidFill>
                <a:latin typeface="Calibri"/>
              </a:endParaRPr>
            </a:p>
          </p:txBody>
        </p:sp>
        <p:sp>
          <p:nvSpPr>
            <p:cNvPr id="593" name="object 593"/>
            <p:cNvSpPr/>
            <p:nvPr/>
          </p:nvSpPr>
          <p:spPr>
            <a:xfrm>
              <a:off x="45885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66C"/>
            </a:solidFill>
          </p:spPr>
          <p:txBody>
            <a:bodyPr wrap="square" lIns="0" tIns="0" rIns="0" bIns="0" rtlCol="0"/>
            <a:lstStyle/>
            <a:p>
              <a:pPr defTabSz="914400"/>
              <a:endParaRPr>
                <a:solidFill>
                  <a:prstClr val="black"/>
                </a:solidFill>
                <a:latin typeface="Calibri"/>
              </a:endParaRPr>
            </a:p>
          </p:txBody>
        </p:sp>
        <p:sp>
          <p:nvSpPr>
            <p:cNvPr id="594" name="object 594"/>
            <p:cNvSpPr/>
            <p:nvPr/>
          </p:nvSpPr>
          <p:spPr>
            <a:xfrm>
              <a:off x="463677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595" name="object 595"/>
            <p:cNvSpPr/>
            <p:nvPr/>
          </p:nvSpPr>
          <p:spPr>
            <a:xfrm>
              <a:off x="468503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376E"/>
            </a:solidFill>
          </p:spPr>
          <p:txBody>
            <a:bodyPr wrap="square" lIns="0" tIns="0" rIns="0" bIns="0" rtlCol="0"/>
            <a:lstStyle/>
            <a:p>
              <a:pPr defTabSz="914400"/>
              <a:endParaRPr>
                <a:solidFill>
                  <a:prstClr val="black"/>
                </a:solidFill>
                <a:latin typeface="Calibri"/>
              </a:endParaRPr>
            </a:p>
          </p:txBody>
        </p:sp>
        <p:sp>
          <p:nvSpPr>
            <p:cNvPr id="596" name="object 596"/>
            <p:cNvSpPr/>
            <p:nvPr/>
          </p:nvSpPr>
          <p:spPr>
            <a:xfrm>
              <a:off x="473328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597" name="object 597"/>
            <p:cNvSpPr/>
            <p:nvPr/>
          </p:nvSpPr>
          <p:spPr>
            <a:xfrm>
              <a:off x="4782820" y="760730"/>
              <a:ext cx="52069"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3870"/>
            </a:solidFill>
          </p:spPr>
          <p:txBody>
            <a:bodyPr wrap="square" lIns="0" tIns="0" rIns="0" bIns="0" rtlCol="0"/>
            <a:lstStyle/>
            <a:p>
              <a:pPr defTabSz="914400"/>
              <a:endParaRPr>
                <a:solidFill>
                  <a:prstClr val="black"/>
                </a:solidFill>
                <a:latin typeface="Calibri"/>
              </a:endParaRPr>
            </a:p>
          </p:txBody>
        </p:sp>
        <p:sp>
          <p:nvSpPr>
            <p:cNvPr id="598" name="object 598"/>
            <p:cNvSpPr/>
            <p:nvPr/>
          </p:nvSpPr>
          <p:spPr>
            <a:xfrm>
              <a:off x="483108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599" name="object 599"/>
            <p:cNvSpPr/>
            <p:nvPr/>
          </p:nvSpPr>
          <p:spPr>
            <a:xfrm>
              <a:off x="487933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972"/>
            </a:solidFill>
          </p:spPr>
          <p:txBody>
            <a:bodyPr wrap="square" lIns="0" tIns="0" rIns="0" bIns="0" rtlCol="0"/>
            <a:lstStyle/>
            <a:p>
              <a:pPr defTabSz="914400"/>
              <a:endParaRPr>
                <a:solidFill>
                  <a:prstClr val="black"/>
                </a:solidFill>
                <a:latin typeface="Calibri"/>
              </a:endParaRPr>
            </a:p>
          </p:txBody>
        </p:sp>
        <p:sp>
          <p:nvSpPr>
            <p:cNvPr id="600" name="object 600"/>
            <p:cNvSpPr/>
            <p:nvPr/>
          </p:nvSpPr>
          <p:spPr>
            <a:xfrm>
              <a:off x="49276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601" name="object 601"/>
            <p:cNvSpPr/>
            <p:nvPr/>
          </p:nvSpPr>
          <p:spPr>
            <a:xfrm>
              <a:off x="497585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A74"/>
            </a:solidFill>
          </p:spPr>
          <p:txBody>
            <a:bodyPr wrap="square" lIns="0" tIns="0" rIns="0" bIns="0" rtlCol="0"/>
            <a:lstStyle/>
            <a:p>
              <a:pPr defTabSz="914400"/>
              <a:endParaRPr>
                <a:solidFill>
                  <a:prstClr val="black"/>
                </a:solidFill>
                <a:latin typeface="Calibri"/>
              </a:endParaRPr>
            </a:p>
          </p:txBody>
        </p:sp>
        <p:sp>
          <p:nvSpPr>
            <p:cNvPr id="602" name="object 602"/>
            <p:cNvSpPr/>
            <p:nvPr/>
          </p:nvSpPr>
          <p:spPr>
            <a:xfrm>
              <a:off x="502412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A75"/>
            </a:solidFill>
          </p:spPr>
          <p:txBody>
            <a:bodyPr wrap="square" lIns="0" tIns="0" rIns="0" bIns="0" rtlCol="0"/>
            <a:lstStyle/>
            <a:p>
              <a:pPr defTabSz="914400"/>
              <a:endParaRPr>
                <a:solidFill>
                  <a:prstClr val="black"/>
                </a:solidFill>
                <a:latin typeface="Calibri"/>
              </a:endParaRPr>
            </a:p>
          </p:txBody>
        </p:sp>
        <p:sp>
          <p:nvSpPr>
            <p:cNvPr id="603" name="object 603"/>
            <p:cNvSpPr/>
            <p:nvPr/>
          </p:nvSpPr>
          <p:spPr>
            <a:xfrm>
              <a:off x="507238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3A76"/>
            </a:solidFill>
          </p:spPr>
          <p:txBody>
            <a:bodyPr wrap="square" lIns="0" tIns="0" rIns="0" bIns="0" rtlCol="0"/>
            <a:lstStyle/>
            <a:p>
              <a:pPr defTabSz="914400"/>
              <a:endParaRPr>
                <a:solidFill>
                  <a:prstClr val="black"/>
                </a:solidFill>
                <a:latin typeface="Calibri"/>
              </a:endParaRPr>
            </a:p>
          </p:txBody>
        </p:sp>
        <p:sp>
          <p:nvSpPr>
            <p:cNvPr id="604" name="object 604"/>
            <p:cNvSpPr/>
            <p:nvPr/>
          </p:nvSpPr>
          <p:spPr>
            <a:xfrm>
              <a:off x="51219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B77"/>
            </a:solidFill>
          </p:spPr>
          <p:txBody>
            <a:bodyPr wrap="square" lIns="0" tIns="0" rIns="0" bIns="0" rtlCol="0"/>
            <a:lstStyle/>
            <a:p>
              <a:pPr defTabSz="914400"/>
              <a:endParaRPr>
                <a:solidFill>
                  <a:prstClr val="black"/>
                </a:solidFill>
                <a:latin typeface="Calibri"/>
              </a:endParaRPr>
            </a:p>
          </p:txBody>
        </p:sp>
        <p:sp>
          <p:nvSpPr>
            <p:cNvPr id="605" name="object 605"/>
            <p:cNvSpPr/>
            <p:nvPr/>
          </p:nvSpPr>
          <p:spPr>
            <a:xfrm>
              <a:off x="517017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B78"/>
            </a:solidFill>
          </p:spPr>
          <p:txBody>
            <a:bodyPr wrap="square" lIns="0" tIns="0" rIns="0" bIns="0" rtlCol="0"/>
            <a:lstStyle/>
            <a:p>
              <a:pPr defTabSz="914400"/>
              <a:endParaRPr>
                <a:solidFill>
                  <a:prstClr val="black"/>
                </a:solidFill>
                <a:latin typeface="Calibri"/>
              </a:endParaRPr>
            </a:p>
          </p:txBody>
        </p:sp>
        <p:sp>
          <p:nvSpPr>
            <p:cNvPr id="606" name="object 606"/>
            <p:cNvSpPr/>
            <p:nvPr/>
          </p:nvSpPr>
          <p:spPr>
            <a:xfrm>
              <a:off x="521843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3C79"/>
            </a:solidFill>
          </p:spPr>
          <p:txBody>
            <a:bodyPr wrap="square" lIns="0" tIns="0" rIns="0" bIns="0" rtlCol="0"/>
            <a:lstStyle/>
            <a:p>
              <a:pPr defTabSz="914400"/>
              <a:endParaRPr>
                <a:solidFill>
                  <a:prstClr val="black"/>
                </a:solidFill>
                <a:latin typeface="Calibri"/>
              </a:endParaRPr>
            </a:p>
          </p:txBody>
        </p:sp>
        <p:sp>
          <p:nvSpPr>
            <p:cNvPr id="607" name="object 607"/>
            <p:cNvSpPr/>
            <p:nvPr/>
          </p:nvSpPr>
          <p:spPr>
            <a:xfrm>
              <a:off x="526668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C7A"/>
            </a:solidFill>
          </p:spPr>
          <p:txBody>
            <a:bodyPr wrap="square" lIns="0" tIns="0" rIns="0" bIns="0" rtlCol="0"/>
            <a:lstStyle/>
            <a:p>
              <a:pPr defTabSz="914400"/>
              <a:endParaRPr>
                <a:solidFill>
                  <a:prstClr val="black"/>
                </a:solidFill>
                <a:latin typeface="Calibri"/>
              </a:endParaRPr>
            </a:p>
          </p:txBody>
        </p:sp>
        <p:sp>
          <p:nvSpPr>
            <p:cNvPr id="608" name="object 608"/>
            <p:cNvSpPr/>
            <p:nvPr/>
          </p:nvSpPr>
          <p:spPr>
            <a:xfrm>
              <a:off x="531495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D7B"/>
            </a:solidFill>
          </p:spPr>
          <p:txBody>
            <a:bodyPr wrap="square" lIns="0" tIns="0" rIns="0" bIns="0" rtlCol="0"/>
            <a:lstStyle/>
            <a:p>
              <a:pPr defTabSz="914400"/>
              <a:endParaRPr>
                <a:solidFill>
                  <a:prstClr val="black"/>
                </a:solidFill>
                <a:latin typeface="Calibri"/>
              </a:endParaRPr>
            </a:p>
          </p:txBody>
        </p:sp>
        <p:sp>
          <p:nvSpPr>
            <p:cNvPr id="609" name="object 609"/>
            <p:cNvSpPr/>
            <p:nvPr/>
          </p:nvSpPr>
          <p:spPr>
            <a:xfrm>
              <a:off x="53632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D7C"/>
            </a:solidFill>
          </p:spPr>
          <p:txBody>
            <a:bodyPr wrap="square" lIns="0" tIns="0" rIns="0" bIns="0" rtlCol="0"/>
            <a:lstStyle/>
            <a:p>
              <a:pPr defTabSz="914400"/>
              <a:endParaRPr>
                <a:solidFill>
                  <a:prstClr val="black"/>
                </a:solidFill>
                <a:latin typeface="Calibri"/>
              </a:endParaRPr>
            </a:p>
          </p:txBody>
        </p:sp>
        <p:sp>
          <p:nvSpPr>
            <p:cNvPr id="610" name="object 610"/>
            <p:cNvSpPr/>
            <p:nvPr/>
          </p:nvSpPr>
          <p:spPr>
            <a:xfrm>
              <a:off x="5412739"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sp>
          <p:nvSpPr>
            <p:cNvPr id="611" name="object 611"/>
            <p:cNvSpPr/>
            <p:nvPr/>
          </p:nvSpPr>
          <p:spPr>
            <a:xfrm>
              <a:off x="54610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E7E"/>
            </a:solidFill>
          </p:spPr>
          <p:txBody>
            <a:bodyPr wrap="square" lIns="0" tIns="0" rIns="0" bIns="0" rtlCol="0"/>
            <a:lstStyle/>
            <a:p>
              <a:pPr defTabSz="914400"/>
              <a:endParaRPr>
                <a:solidFill>
                  <a:prstClr val="black"/>
                </a:solidFill>
                <a:latin typeface="Calibri"/>
              </a:endParaRPr>
            </a:p>
          </p:txBody>
        </p:sp>
        <p:sp>
          <p:nvSpPr>
            <p:cNvPr id="612" name="object 612"/>
            <p:cNvSpPr/>
            <p:nvPr/>
          </p:nvSpPr>
          <p:spPr>
            <a:xfrm>
              <a:off x="550925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613" name="object 613"/>
            <p:cNvSpPr/>
            <p:nvPr/>
          </p:nvSpPr>
          <p:spPr>
            <a:xfrm>
              <a:off x="555752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F80"/>
            </a:solidFill>
          </p:spPr>
          <p:txBody>
            <a:bodyPr wrap="square" lIns="0" tIns="0" rIns="0" bIns="0" rtlCol="0"/>
            <a:lstStyle/>
            <a:p>
              <a:pPr defTabSz="914400"/>
              <a:endParaRPr>
                <a:solidFill>
                  <a:prstClr val="black"/>
                </a:solidFill>
                <a:latin typeface="Calibri"/>
              </a:endParaRPr>
            </a:p>
          </p:txBody>
        </p:sp>
        <p:sp>
          <p:nvSpPr>
            <p:cNvPr id="614" name="object 614"/>
            <p:cNvSpPr/>
            <p:nvPr/>
          </p:nvSpPr>
          <p:spPr>
            <a:xfrm>
              <a:off x="560578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615" name="object 615"/>
            <p:cNvSpPr/>
            <p:nvPr/>
          </p:nvSpPr>
          <p:spPr>
            <a:xfrm>
              <a:off x="565403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082"/>
            </a:solidFill>
          </p:spPr>
          <p:txBody>
            <a:bodyPr wrap="square" lIns="0" tIns="0" rIns="0" bIns="0" rtlCol="0"/>
            <a:lstStyle/>
            <a:p>
              <a:pPr defTabSz="914400"/>
              <a:endParaRPr>
                <a:solidFill>
                  <a:prstClr val="black"/>
                </a:solidFill>
                <a:latin typeface="Calibri"/>
              </a:endParaRPr>
            </a:p>
          </p:txBody>
        </p:sp>
        <p:sp>
          <p:nvSpPr>
            <p:cNvPr id="616" name="object 616"/>
            <p:cNvSpPr/>
            <p:nvPr/>
          </p:nvSpPr>
          <p:spPr>
            <a:xfrm>
              <a:off x="57023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sp>
          <p:nvSpPr>
            <p:cNvPr id="617" name="object 617"/>
            <p:cNvSpPr/>
            <p:nvPr/>
          </p:nvSpPr>
          <p:spPr>
            <a:xfrm>
              <a:off x="575183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4184"/>
            </a:solidFill>
          </p:spPr>
          <p:txBody>
            <a:bodyPr wrap="square" lIns="0" tIns="0" rIns="0" bIns="0" rtlCol="0"/>
            <a:lstStyle/>
            <a:p>
              <a:pPr defTabSz="914400"/>
              <a:endParaRPr>
                <a:solidFill>
                  <a:prstClr val="black"/>
                </a:solidFill>
                <a:latin typeface="Calibri"/>
              </a:endParaRPr>
            </a:p>
          </p:txBody>
        </p:sp>
        <p:sp>
          <p:nvSpPr>
            <p:cNvPr id="618" name="object 618"/>
            <p:cNvSpPr/>
            <p:nvPr/>
          </p:nvSpPr>
          <p:spPr>
            <a:xfrm>
              <a:off x="580008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619" name="object 619"/>
            <p:cNvSpPr/>
            <p:nvPr/>
          </p:nvSpPr>
          <p:spPr>
            <a:xfrm>
              <a:off x="584835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286"/>
            </a:solidFill>
          </p:spPr>
          <p:txBody>
            <a:bodyPr wrap="square" lIns="0" tIns="0" rIns="0" bIns="0" rtlCol="0"/>
            <a:lstStyle/>
            <a:p>
              <a:pPr defTabSz="914400"/>
              <a:endParaRPr>
                <a:solidFill>
                  <a:prstClr val="black"/>
                </a:solidFill>
                <a:latin typeface="Calibri"/>
              </a:endParaRPr>
            </a:p>
          </p:txBody>
        </p:sp>
        <p:sp>
          <p:nvSpPr>
            <p:cNvPr id="620" name="object 620"/>
            <p:cNvSpPr/>
            <p:nvPr/>
          </p:nvSpPr>
          <p:spPr>
            <a:xfrm>
              <a:off x="58966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621" name="object 621"/>
            <p:cNvSpPr/>
            <p:nvPr/>
          </p:nvSpPr>
          <p:spPr>
            <a:xfrm>
              <a:off x="594487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388"/>
            </a:solidFill>
          </p:spPr>
          <p:txBody>
            <a:bodyPr wrap="square" lIns="0" tIns="0" rIns="0" bIns="0" rtlCol="0"/>
            <a:lstStyle/>
            <a:p>
              <a:pPr defTabSz="914400"/>
              <a:endParaRPr>
                <a:solidFill>
                  <a:prstClr val="black"/>
                </a:solidFill>
                <a:latin typeface="Calibri"/>
              </a:endParaRPr>
            </a:p>
          </p:txBody>
        </p:sp>
        <p:sp>
          <p:nvSpPr>
            <p:cNvPr id="622" name="object 622"/>
            <p:cNvSpPr/>
            <p:nvPr/>
          </p:nvSpPr>
          <p:spPr>
            <a:xfrm>
              <a:off x="599313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623" name="object 623"/>
            <p:cNvSpPr/>
            <p:nvPr/>
          </p:nvSpPr>
          <p:spPr>
            <a:xfrm>
              <a:off x="604138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48A"/>
            </a:solidFill>
          </p:spPr>
          <p:txBody>
            <a:bodyPr wrap="square" lIns="0" tIns="0" rIns="0" bIns="0" rtlCol="0"/>
            <a:lstStyle/>
            <a:p>
              <a:pPr defTabSz="914400"/>
              <a:endParaRPr>
                <a:solidFill>
                  <a:prstClr val="black"/>
                </a:solidFill>
                <a:latin typeface="Calibri"/>
              </a:endParaRPr>
            </a:p>
          </p:txBody>
        </p:sp>
        <p:sp>
          <p:nvSpPr>
            <p:cNvPr id="624" name="object 624"/>
            <p:cNvSpPr/>
            <p:nvPr/>
          </p:nvSpPr>
          <p:spPr>
            <a:xfrm>
              <a:off x="609092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625" name="object 625"/>
            <p:cNvSpPr/>
            <p:nvPr/>
          </p:nvSpPr>
          <p:spPr>
            <a:xfrm>
              <a:off x="613918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458C"/>
            </a:solidFill>
          </p:spPr>
          <p:txBody>
            <a:bodyPr wrap="square" lIns="0" tIns="0" rIns="0" bIns="0" rtlCol="0"/>
            <a:lstStyle/>
            <a:p>
              <a:pPr defTabSz="914400"/>
              <a:endParaRPr>
                <a:solidFill>
                  <a:prstClr val="black"/>
                </a:solidFill>
                <a:latin typeface="Calibri"/>
              </a:endParaRPr>
            </a:p>
          </p:txBody>
        </p:sp>
        <p:sp>
          <p:nvSpPr>
            <p:cNvPr id="626" name="object 626"/>
            <p:cNvSpPr/>
            <p:nvPr/>
          </p:nvSpPr>
          <p:spPr>
            <a:xfrm>
              <a:off x="618743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627" name="object 627"/>
            <p:cNvSpPr/>
            <p:nvPr/>
          </p:nvSpPr>
          <p:spPr>
            <a:xfrm>
              <a:off x="62357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68E"/>
            </a:solidFill>
          </p:spPr>
          <p:txBody>
            <a:bodyPr wrap="square" lIns="0" tIns="0" rIns="0" bIns="0" rtlCol="0"/>
            <a:lstStyle/>
            <a:p>
              <a:pPr defTabSz="914400"/>
              <a:endParaRPr>
                <a:solidFill>
                  <a:prstClr val="black"/>
                </a:solidFill>
                <a:latin typeface="Calibri"/>
              </a:endParaRPr>
            </a:p>
          </p:txBody>
        </p:sp>
        <p:sp>
          <p:nvSpPr>
            <p:cNvPr id="628" name="object 628"/>
            <p:cNvSpPr/>
            <p:nvPr/>
          </p:nvSpPr>
          <p:spPr>
            <a:xfrm>
              <a:off x="628395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629" name="object 629"/>
            <p:cNvSpPr/>
            <p:nvPr/>
          </p:nvSpPr>
          <p:spPr>
            <a:xfrm>
              <a:off x="633222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790"/>
            </a:solidFill>
          </p:spPr>
          <p:txBody>
            <a:bodyPr wrap="square" lIns="0" tIns="0" rIns="0" bIns="0" rtlCol="0"/>
            <a:lstStyle/>
            <a:p>
              <a:pPr defTabSz="914400"/>
              <a:endParaRPr>
                <a:solidFill>
                  <a:prstClr val="black"/>
                </a:solidFill>
                <a:latin typeface="Calibri"/>
              </a:endParaRPr>
            </a:p>
          </p:txBody>
        </p:sp>
        <p:sp>
          <p:nvSpPr>
            <p:cNvPr id="630" name="object 630"/>
            <p:cNvSpPr/>
            <p:nvPr/>
          </p:nvSpPr>
          <p:spPr>
            <a:xfrm>
              <a:off x="638175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631" name="object 631"/>
            <p:cNvSpPr/>
            <p:nvPr/>
          </p:nvSpPr>
          <p:spPr>
            <a:xfrm>
              <a:off x="64300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892"/>
            </a:solidFill>
          </p:spPr>
          <p:txBody>
            <a:bodyPr wrap="square" lIns="0" tIns="0" rIns="0" bIns="0" rtlCol="0"/>
            <a:lstStyle/>
            <a:p>
              <a:pPr defTabSz="914400"/>
              <a:endParaRPr>
                <a:solidFill>
                  <a:prstClr val="black"/>
                </a:solidFill>
                <a:latin typeface="Calibri"/>
              </a:endParaRPr>
            </a:p>
          </p:txBody>
        </p:sp>
        <p:sp>
          <p:nvSpPr>
            <p:cNvPr id="632" name="object 632"/>
            <p:cNvSpPr/>
            <p:nvPr/>
          </p:nvSpPr>
          <p:spPr>
            <a:xfrm>
              <a:off x="647827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633" name="object 633"/>
            <p:cNvSpPr/>
            <p:nvPr/>
          </p:nvSpPr>
          <p:spPr>
            <a:xfrm>
              <a:off x="652653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994"/>
            </a:solidFill>
          </p:spPr>
          <p:txBody>
            <a:bodyPr wrap="square" lIns="0" tIns="0" rIns="0" bIns="0" rtlCol="0"/>
            <a:lstStyle/>
            <a:p>
              <a:pPr defTabSz="914400"/>
              <a:endParaRPr>
                <a:solidFill>
                  <a:prstClr val="black"/>
                </a:solidFill>
                <a:latin typeface="Calibri"/>
              </a:endParaRPr>
            </a:p>
          </p:txBody>
        </p:sp>
        <p:sp>
          <p:nvSpPr>
            <p:cNvPr id="634" name="object 634"/>
            <p:cNvSpPr/>
            <p:nvPr/>
          </p:nvSpPr>
          <p:spPr>
            <a:xfrm>
              <a:off x="657478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635" name="object 635"/>
            <p:cNvSpPr/>
            <p:nvPr/>
          </p:nvSpPr>
          <p:spPr>
            <a:xfrm>
              <a:off x="662305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A96"/>
            </a:solidFill>
          </p:spPr>
          <p:txBody>
            <a:bodyPr wrap="square" lIns="0" tIns="0" rIns="0" bIns="0" rtlCol="0"/>
            <a:lstStyle/>
            <a:p>
              <a:pPr defTabSz="914400"/>
              <a:endParaRPr>
                <a:solidFill>
                  <a:prstClr val="black"/>
                </a:solidFill>
                <a:latin typeface="Calibri"/>
              </a:endParaRPr>
            </a:p>
          </p:txBody>
        </p:sp>
        <p:sp>
          <p:nvSpPr>
            <p:cNvPr id="636" name="object 636"/>
            <p:cNvSpPr/>
            <p:nvPr/>
          </p:nvSpPr>
          <p:spPr>
            <a:xfrm>
              <a:off x="667130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637" name="object 637"/>
            <p:cNvSpPr/>
            <p:nvPr/>
          </p:nvSpPr>
          <p:spPr>
            <a:xfrm>
              <a:off x="6720839" y="760730"/>
              <a:ext cx="52069"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4B99"/>
            </a:solidFill>
          </p:spPr>
          <p:txBody>
            <a:bodyPr wrap="square" lIns="0" tIns="0" rIns="0" bIns="0" rtlCol="0"/>
            <a:lstStyle/>
            <a:p>
              <a:pPr defTabSz="914400"/>
              <a:endParaRPr>
                <a:solidFill>
                  <a:prstClr val="black"/>
                </a:solidFill>
                <a:latin typeface="Calibri"/>
              </a:endParaRPr>
            </a:p>
          </p:txBody>
        </p:sp>
        <p:sp>
          <p:nvSpPr>
            <p:cNvPr id="638" name="object 638"/>
            <p:cNvSpPr/>
            <p:nvPr/>
          </p:nvSpPr>
          <p:spPr>
            <a:xfrm>
              <a:off x="676910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639" name="object 639"/>
            <p:cNvSpPr/>
            <p:nvPr/>
          </p:nvSpPr>
          <p:spPr>
            <a:xfrm>
              <a:off x="681735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C9A"/>
            </a:solidFill>
          </p:spPr>
          <p:txBody>
            <a:bodyPr wrap="square" lIns="0" tIns="0" rIns="0" bIns="0" rtlCol="0"/>
            <a:lstStyle/>
            <a:p>
              <a:pPr defTabSz="914400"/>
              <a:endParaRPr>
                <a:solidFill>
                  <a:prstClr val="black"/>
                </a:solidFill>
                <a:latin typeface="Calibri"/>
              </a:endParaRPr>
            </a:p>
          </p:txBody>
        </p:sp>
        <p:sp>
          <p:nvSpPr>
            <p:cNvPr id="640" name="object 640"/>
            <p:cNvSpPr/>
            <p:nvPr/>
          </p:nvSpPr>
          <p:spPr>
            <a:xfrm>
              <a:off x="686562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sp>
          <p:nvSpPr>
            <p:cNvPr id="641" name="object 641"/>
            <p:cNvSpPr/>
            <p:nvPr/>
          </p:nvSpPr>
          <p:spPr>
            <a:xfrm>
              <a:off x="691388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D9C"/>
            </a:solidFill>
          </p:spPr>
          <p:txBody>
            <a:bodyPr wrap="square" lIns="0" tIns="0" rIns="0" bIns="0" rtlCol="0"/>
            <a:lstStyle/>
            <a:p>
              <a:pPr defTabSz="914400"/>
              <a:endParaRPr>
                <a:solidFill>
                  <a:prstClr val="black"/>
                </a:solidFill>
                <a:latin typeface="Calibri"/>
              </a:endParaRPr>
            </a:p>
          </p:txBody>
        </p:sp>
        <p:sp>
          <p:nvSpPr>
            <p:cNvPr id="642" name="object 642"/>
            <p:cNvSpPr/>
            <p:nvPr/>
          </p:nvSpPr>
          <p:spPr>
            <a:xfrm>
              <a:off x="696213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643" name="object 643"/>
            <p:cNvSpPr/>
            <p:nvPr/>
          </p:nvSpPr>
          <p:spPr>
            <a:xfrm>
              <a:off x="701040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E9E"/>
            </a:solidFill>
          </p:spPr>
          <p:txBody>
            <a:bodyPr wrap="square" lIns="0" tIns="0" rIns="0" bIns="0" rtlCol="0"/>
            <a:lstStyle/>
            <a:p>
              <a:pPr defTabSz="914400"/>
              <a:endParaRPr>
                <a:solidFill>
                  <a:prstClr val="black"/>
                </a:solidFill>
                <a:latin typeface="Calibri"/>
              </a:endParaRPr>
            </a:p>
          </p:txBody>
        </p:sp>
        <p:sp>
          <p:nvSpPr>
            <p:cNvPr id="644" name="object 644"/>
            <p:cNvSpPr/>
            <p:nvPr/>
          </p:nvSpPr>
          <p:spPr>
            <a:xfrm>
              <a:off x="705993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645" name="object 645"/>
            <p:cNvSpPr/>
            <p:nvPr/>
          </p:nvSpPr>
          <p:spPr>
            <a:xfrm>
              <a:off x="710818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4FA0"/>
            </a:solidFill>
          </p:spPr>
          <p:txBody>
            <a:bodyPr wrap="square" lIns="0" tIns="0" rIns="0" bIns="0" rtlCol="0"/>
            <a:lstStyle/>
            <a:p>
              <a:pPr defTabSz="914400"/>
              <a:endParaRPr>
                <a:solidFill>
                  <a:prstClr val="black"/>
                </a:solidFill>
                <a:latin typeface="Calibri"/>
              </a:endParaRPr>
            </a:p>
          </p:txBody>
        </p:sp>
        <p:sp>
          <p:nvSpPr>
            <p:cNvPr id="646" name="object 646"/>
            <p:cNvSpPr/>
            <p:nvPr/>
          </p:nvSpPr>
          <p:spPr>
            <a:xfrm>
              <a:off x="715645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647" name="object 647"/>
            <p:cNvSpPr/>
            <p:nvPr/>
          </p:nvSpPr>
          <p:spPr>
            <a:xfrm>
              <a:off x="720470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0A2"/>
            </a:solidFill>
          </p:spPr>
          <p:txBody>
            <a:bodyPr wrap="square" lIns="0" tIns="0" rIns="0" bIns="0" rtlCol="0"/>
            <a:lstStyle/>
            <a:p>
              <a:pPr defTabSz="914400"/>
              <a:endParaRPr>
                <a:solidFill>
                  <a:prstClr val="black"/>
                </a:solidFill>
                <a:latin typeface="Calibri"/>
              </a:endParaRPr>
            </a:p>
          </p:txBody>
        </p:sp>
        <p:sp>
          <p:nvSpPr>
            <p:cNvPr id="648" name="object 648"/>
            <p:cNvSpPr/>
            <p:nvPr/>
          </p:nvSpPr>
          <p:spPr>
            <a:xfrm>
              <a:off x="725297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649" name="object 649"/>
            <p:cNvSpPr/>
            <p:nvPr/>
          </p:nvSpPr>
          <p:spPr>
            <a:xfrm>
              <a:off x="7302499"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51A4"/>
            </a:solidFill>
          </p:spPr>
          <p:txBody>
            <a:bodyPr wrap="square" lIns="0" tIns="0" rIns="0" bIns="0" rtlCol="0"/>
            <a:lstStyle/>
            <a:p>
              <a:pPr defTabSz="914400"/>
              <a:endParaRPr>
                <a:solidFill>
                  <a:prstClr val="black"/>
                </a:solidFill>
                <a:latin typeface="Calibri"/>
              </a:endParaRPr>
            </a:p>
          </p:txBody>
        </p:sp>
        <p:sp>
          <p:nvSpPr>
            <p:cNvPr id="650" name="object 650"/>
            <p:cNvSpPr/>
            <p:nvPr/>
          </p:nvSpPr>
          <p:spPr>
            <a:xfrm>
              <a:off x="734948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651" name="object 651"/>
            <p:cNvSpPr/>
            <p:nvPr/>
          </p:nvSpPr>
          <p:spPr>
            <a:xfrm>
              <a:off x="739902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2A6"/>
            </a:solidFill>
          </p:spPr>
          <p:txBody>
            <a:bodyPr wrap="square" lIns="0" tIns="0" rIns="0" bIns="0" rtlCol="0"/>
            <a:lstStyle/>
            <a:p>
              <a:pPr defTabSz="914400"/>
              <a:endParaRPr>
                <a:solidFill>
                  <a:prstClr val="black"/>
                </a:solidFill>
                <a:latin typeface="Calibri"/>
              </a:endParaRPr>
            </a:p>
          </p:txBody>
        </p:sp>
        <p:sp>
          <p:nvSpPr>
            <p:cNvPr id="652" name="object 652"/>
            <p:cNvSpPr/>
            <p:nvPr/>
          </p:nvSpPr>
          <p:spPr>
            <a:xfrm>
              <a:off x="744728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653" name="object 653"/>
            <p:cNvSpPr/>
            <p:nvPr/>
          </p:nvSpPr>
          <p:spPr>
            <a:xfrm>
              <a:off x="749553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3A8"/>
            </a:solidFill>
          </p:spPr>
          <p:txBody>
            <a:bodyPr wrap="square" lIns="0" tIns="0" rIns="0" bIns="0" rtlCol="0"/>
            <a:lstStyle/>
            <a:p>
              <a:pPr defTabSz="914400"/>
              <a:endParaRPr>
                <a:solidFill>
                  <a:prstClr val="black"/>
                </a:solidFill>
                <a:latin typeface="Calibri"/>
              </a:endParaRPr>
            </a:p>
          </p:txBody>
        </p:sp>
        <p:sp>
          <p:nvSpPr>
            <p:cNvPr id="654" name="object 654"/>
            <p:cNvSpPr/>
            <p:nvPr/>
          </p:nvSpPr>
          <p:spPr>
            <a:xfrm>
              <a:off x="754379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655" name="object 655"/>
            <p:cNvSpPr/>
            <p:nvPr/>
          </p:nvSpPr>
          <p:spPr>
            <a:xfrm>
              <a:off x="759206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4AA"/>
            </a:solidFill>
          </p:spPr>
          <p:txBody>
            <a:bodyPr wrap="square" lIns="0" tIns="0" rIns="0" bIns="0" rtlCol="0"/>
            <a:lstStyle/>
            <a:p>
              <a:pPr defTabSz="914400"/>
              <a:endParaRPr>
                <a:solidFill>
                  <a:prstClr val="black"/>
                </a:solidFill>
                <a:latin typeface="Calibri"/>
              </a:endParaRPr>
            </a:p>
          </p:txBody>
        </p:sp>
        <p:sp>
          <p:nvSpPr>
            <p:cNvPr id="656" name="object 656"/>
            <p:cNvSpPr/>
            <p:nvPr/>
          </p:nvSpPr>
          <p:spPr>
            <a:xfrm>
              <a:off x="7641589" y="760730"/>
              <a:ext cx="52069"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657" name="object 657"/>
            <p:cNvSpPr/>
            <p:nvPr/>
          </p:nvSpPr>
          <p:spPr>
            <a:xfrm>
              <a:off x="7689849"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55AC"/>
            </a:solidFill>
          </p:spPr>
          <p:txBody>
            <a:bodyPr wrap="square" lIns="0" tIns="0" rIns="0" bIns="0" rtlCol="0"/>
            <a:lstStyle/>
            <a:p>
              <a:pPr defTabSz="914400"/>
              <a:endParaRPr>
                <a:solidFill>
                  <a:prstClr val="black"/>
                </a:solidFill>
                <a:latin typeface="Calibri"/>
              </a:endParaRPr>
            </a:p>
          </p:txBody>
        </p:sp>
        <p:sp>
          <p:nvSpPr>
            <p:cNvPr id="658" name="object 658"/>
            <p:cNvSpPr/>
            <p:nvPr/>
          </p:nvSpPr>
          <p:spPr>
            <a:xfrm>
              <a:off x="773811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659" name="object 659"/>
            <p:cNvSpPr/>
            <p:nvPr/>
          </p:nvSpPr>
          <p:spPr>
            <a:xfrm>
              <a:off x="778637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6AE"/>
            </a:solidFill>
          </p:spPr>
          <p:txBody>
            <a:bodyPr wrap="square" lIns="0" tIns="0" rIns="0" bIns="0" rtlCol="0"/>
            <a:lstStyle/>
            <a:p>
              <a:pPr defTabSz="914400"/>
              <a:endParaRPr>
                <a:solidFill>
                  <a:prstClr val="black"/>
                </a:solidFill>
                <a:latin typeface="Calibri"/>
              </a:endParaRPr>
            </a:p>
          </p:txBody>
        </p:sp>
        <p:sp>
          <p:nvSpPr>
            <p:cNvPr id="660" name="object 660"/>
            <p:cNvSpPr/>
            <p:nvPr/>
          </p:nvSpPr>
          <p:spPr>
            <a:xfrm>
              <a:off x="783463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661" name="object 661"/>
            <p:cNvSpPr/>
            <p:nvPr/>
          </p:nvSpPr>
          <p:spPr>
            <a:xfrm>
              <a:off x="788288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7B0"/>
            </a:solidFill>
          </p:spPr>
          <p:txBody>
            <a:bodyPr wrap="square" lIns="0" tIns="0" rIns="0" bIns="0" rtlCol="0"/>
            <a:lstStyle/>
            <a:p>
              <a:pPr defTabSz="914400"/>
              <a:endParaRPr>
                <a:solidFill>
                  <a:prstClr val="black"/>
                </a:solidFill>
                <a:latin typeface="Calibri"/>
              </a:endParaRPr>
            </a:p>
          </p:txBody>
        </p:sp>
        <p:sp>
          <p:nvSpPr>
            <p:cNvPr id="662" name="object 662"/>
            <p:cNvSpPr/>
            <p:nvPr/>
          </p:nvSpPr>
          <p:spPr>
            <a:xfrm>
              <a:off x="793242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663" name="object 663"/>
            <p:cNvSpPr/>
            <p:nvPr/>
          </p:nvSpPr>
          <p:spPr>
            <a:xfrm>
              <a:off x="798068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8B2"/>
            </a:solidFill>
          </p:spPr>
          <p:txBody>
            <a:bodyPr wrap="square" lIns="0" tIns="0" rIns="0" bIns="0" rtlCol="0"/>
            <a:lstStyle/>
            <a:p>
              <a:pPr defTabSz="914400"/>
              <a:endParaRPr>
                <a:solidFill>
                  <a:prstClr val="black"/>
                </a:solidFill>
                <a:latin typeface="Calibri"/>
              </a:endParaRPr>
            </a:p>
          </p:txBody>
        </p:sp>
        <p:sp>
          <p:nvSpPr>
            <p:cNvPr id="664" name="object 664"/>
            <p:cNvSpPr/>
            <p:nvPr/>
          </p:nvSpPr>
          <p:spPr>
            <a:xfrm>
              <a:off x="8028939" y="760730"/>
              <a:ext cx="52069"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sp>
          <p:nvSpPr>
            <p:cNvPr id="665" name="object 665"/>
            <p:cNvSpPr/>
            <p:nvPr/>
          </p:nvSpPr>
          <p:spPr>
            <a:xfrm>
              <a:off x="807719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9B4"/>
            </a:solidFill>
          </p:spPr>
          <p:txBody>
            <a:bodyPr wrap="square" lIns="0" tIns="0" rIns="0" bIns="0" rtlCol="0"/>
            <a:lstStyle/>
            <a:p>
              <a:pPr defTabSz="914400"/>
              <a:endParaRPr>
                <a:solidFill>
                  <a:prstClr val="black"/>
                </a:solidFill>
                <a:latin typeface="Calibri"/>
              </a:endParaRPr>
            </a:p>
          </p:txBody>
        </p:sp>
        <p:sp>
          <p:nvSpPr>
            <p:cNvPr id="666" name="object 666"/>
            <p:cNvSpPr/>
            <p:nvPr/>
          </p:nvSpPr>
          <p:spPr>
            <a:xfrm>
              <a:off x="812546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667" name="object 667"/>
            <p:cNvSpPr/>
            <p:nvPr/>
          </p:nvSpPr>
          <p:spPr>
            <a:xfrm>
              <a:off x="817372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AB6"/>
            </a:solidFill>
          </p:spPr>
          <p:txBody>
            <a:bodyPr wrap="square" lIns="0" tIns="0" rIns="0" bIns="0" rtlCol="0"/>
            <a:lstStyle/>
            <a:p>
              <a:pPr defTabSz="914400"/>
              <a:endParaRPr>
                <a:solidFill>
                  <a:prstClr val="black"/>
                </a:solidFill>
                <a:latin typeface="Calibri"/>
              </a:endParaRPr>
            </a:p>
          </p:txBody>
        </p:sp>
        <p:sp>
          <p:nvSpPr>
            <p:cNvPr id="668" name="object 668"/>
            <p:cNvSpPr/>
            <p:nvPr/>
          </p:nvSpPr>
          <p:spPr>
            <a:xfrm>
              <a:off x="822198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669" name="object 669"/>
            <p:cNvSpPr/>
            <p:nvPr/>
          </p:nvSpPr>
          <p:spPr>
            <a:xfrm>
              <a:off x="827151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5BB8"/>
            </a:solidFill>
          </p:spPr>
          <p:txBody>
            <a:bodyPr wrap="square" lIns="0" tIns="0" rIns="0" bIns="0" rtlCol="0"/>
            <a:lstStyle/>
            <a:p>
              <a:pPr defTabSz="914400"/>
              <a:endParaRPr>
                <a:solidFill>
                  <a:prstClr val="black"/>
                </a:solidFill>
                <a:latin typeface="Calibri"/>
              </a:endParaRPr>
            </a:p>
          </p:txBody>
        </p:sp>
        <p:sp>
          <p:nvSpPr>
            <p:cNvPr id="670" name="object 670"/>
            <p:cNvSpPr/>
            <p:nvPr/>
          </p:nvSpPr>
          <p:spPr>
            <a:xfrm>
              <a:off x="831977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671" name="object 671"/>
            <p:cNvSpPr/>
            <p:nvPr/>
          </p:nvSpPr>
          <p:spPr>
            <a:xfrm>
              <a:off x="836803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CBA"/>
            </a:solidFill>
          </p:spPr>
          <p:txBody>
            <a:bodyPr wrap="square" lIns="0" tIns="0" rIns="0" bIns="0" rtlCol="0"/>
            <a:lstStyle/>
            <a:p>
              <a:pPr defTabSz="914400"/>
              <a:endParaRPr>
                <a:solidFill>
                  <a:prstClr val="black"/>
                </a:solidFill>
                <a:latin typeface="Calibri"/>
              </a:endParaRPr>
            </a:p>
          </p:txBody>
        </p:sp>
        <p:sp>
          <p:nvSpPr>
            <p:cNvPr id="672" name="object 672"/>
            <p:cNvSpPr/>
            <p:nvPr/>
          </p:nvSpPr>
          <p:spPr>
            <a:xfrm>
              <a:off x="841628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673" name="object 673"/>
            <p:cNvSpPr/>
            <p:nvPr/>
          </p:nvSpPr>
          <p:spPr>
            <a:xfrm>
              <a:off x="846454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DBC"/>
            </a:solidFill>
          </p:spPr>
          <p:txBody>
            <a:bodyPr wrap="square" lIns="0" tIns="0" rIns="0" bIns="0" rtlCol="0"/>
            <a:lstStyle/>
            <a:p>
              <a:pPr defTabSz="914400"/>
              <a:endParaRPr>
                <a:solidFill>
                  <a:prstClr val="black"/>
                </a:solidFill>
                <a:latin typeface="Calibri"/>
              </a:endParaRPr>
            </a:p>
          </p:txBody>
        </p:sp>
        <p:sp>
          <p:nvSpPr>
            <p:cNvPr id="674" name="object 674"/>
            <p:cNvSpPr/>
            <p:nvPr/>
          </p:nvSpPr>
          <p:spPr>
            <a:xfrm>
              <a:off x="851281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675" name="object 675"/>
            <p:cNvSpPr/>
            <p:nvPr/>
          </p:nvSpPr>
          <p:spPr>
            <a:xfrm>
              <a:off x="856107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EBE"/>
            </a:solidFill>
          </p:spPr>
          <p:txBody>
            <a:bodyPr wrap="square" lIns="0" tIns="0" rIns="0" bIns="0" rtlCol="0"/>
            <a:lstStyle/>
            <a:p>
              <a:pPr defTabSz="914400"/>
              <a:endParaRPr>
                <a:solidFill>
                  <a:prstClr val="black"/>
                </a:solidFill>
                <a:latin typeface="Calibri"/>
              </a:endParaRPr>
            </a:p>
          </p:txBody>
        </p:sp>
        <p:sp>
          <p:nvSpPr>
            <p:cNvPr id="676" name="object 676"/>
            <p:cNvSpPr/>
            <p:nvPr/>
          </p:nvSpPr>
          <p:spPr>
            <a:xfrm>
              <a:off x="861059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677" name="object 677"/>
            <p:cNvSpPr/>
            <p:nvPr/>
          </p:nvSpPr>
          <p:spPr>
            <a:xfrm>
              <a:off x="865886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FC0"/>
            </a:solidFill>
          </p:spPr>
          <p:txBody>
            <a:bodyPr wrap="square" lIns="0" tIns="0" rIns="0" bIns="0" rtlCol="0"/>
            <a:lstStyle/>
            <a:p>
              <a:pPr defTabSz="914400"/>
              <a:endParaRPr>
                <a:solidFill>
                  <a:prstClr val="black"/>
                </a:solidFill>
                <a:latin typeface="Calibri"/>
              </a:endParaRPr>
            </a:p>
          </p:txBody>
        </p:sp>
        <p:sp>
          <p:nvSpPr>
            <p:cNvPr id="678" name="object 678"/>
            <p:cNvSpPr/>
            <p:nvPr/>
          </p:nvSpPr>
          <p:spPr>
            <a:xfrm>
              <a:off x="870712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sp>
          <p:nvSpPr>
            <p:cNvPr id="679" name="object 679"/>
            <p:cNvSpPr/>
            <p:nvPr/>
          </p:nvSpPr>
          <p:spPr>
            <a:xfrm>
              <a:off x="875538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0C2"/>
            </a:solidFill>
          </p:spPr>
          <p:txBody>
            <a:bodyPr wrap="square" lIns="0" tIns="0" rIns="0" bIns="0" rtlCol="0"/>
            <a:lstStyle/>
            <a:p>
              <a:pPr defTabSz="914400"/>
              <a:endParaRPr>
                <a:solidFill>
                  <a:prstClr val="black"/>
                </a:solidFill>
                <a:latin typeface="Calibri"/>
              </a:endParaRPr>
            </a:p>
          </p:txBody>
        </p:sp>
        <p:sp>
          <p:nvSpPr>
            <p:cNvPr id="680" name="object 680"/>
            <p:cNvSpPr/>
            <p:nvPr/>
          </p:nvSpPr>
          <p:spPr>
            <a:xfrm>
              <a:off x="880363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681" name="object 681"/>
            <p:cNvSpPr/>
            <p:nvPr/>
          </p:nvSpPr>
          <p:spPr>
            <a:xfrm>
              <a:off x="885189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1C4"/>
            </a:solidFill>
          </p:spPr>
          <p:txBody>
            <a:bodyPr wrap="square" lIns="0" tIns="0" rIns="0" bIns="0" rtlCol="0"/>
            <a:lstStyle/>
            <a:p>
              <a:pPr defTabSz="914400"/>
              <a:endParaRPr>
                <a:solidFill>
                  <a:prstClr val="black"/>
                </a:solidFill>
                <a:latin typeface="Calibri"/>
              </a:endParaRPr>
            </a:p>
          </p:txBody>
        </p:sp>
        <p:sp>
          <p:nvSpPr>
            <p:cNvPr id="682" name="object 682"/>
            <p:cNvSpPr/>
            <p:nvPr/>
          </p:nvSpPr>
          <p:spPr>
            <a:xfrm>
              <a:off x="890143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683" name="object 683"/>
            <p:cNvSpPr/>
            <p:nvPr/>
          </p:nvSpPr>
          <p:spPr>
            <a:xfrm>
              <a:off x="894968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62C6"/>
            </a:solidFill>
          </p:spPr>
          <p:txBody>
            <a:bodyPr wrap="square" lIns="0" tIns="0" rIns="0" bIns="0" rtlCol="0"/>
            <a:lstStyle/>
            <a:p>
              <a:pPr defTabSz="914400"/>
              <a:endParaRPr>
                <a:solidFill>
                  <a:prstClr val="black"/>
                </a:solidFill>
                <a:latin typeface="Calibri"/>
              </a:endParaRPr>
            </a:p>
          </p:txBody>
        </p:sp>
        <p:sp>
          <p:nvSpPr>
            <p:cNvPr id="684" name="object 684"/>
            <p:cNvSpPr/>
            <p:nvPr/>
          </p:nvSpPr>
          <p:spPr>
            <a:xfrm>
              <a:off x="899794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685" name="object 685"/>
            <p:cNvSpPr/>
            <p:nvPr/>
          </p:nvSpPr>
          <p:spPr>
            <a:xfrm>
              <a:off x="904621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3C8"/>
            </a:solidFill>
          </p:spPr>
          <p:txBody>
            <a:bodyPr wrap="square" lIns="0" tIns="0" rIns="0" bIns="0" rtlCol="0"/>
            <a:lstStyle/>
            <a:p>
              <a:pPr defTabSz="914400"/>
              <a:endParaRPr>
                <a:solidFill>
                  <a:prstClr val="black"/>
                </a:solidFill>
                <a:latin typeface="Calibri"/>
              </a:endParaRPr>
            </a:p>
          </p:txBody>
        </p:sp>
        <p:sp>
          <p:nvSpPr>
            <p:cNvPr id="686" name="object 686"/>
            <p:cNvSpPr/>
            <p:nvPr/>
          </p:nvSpPr>
          <p:spPr>
            <a:xfrm>
              <a:off x="9094470" y="762000"/>
              <a:ext cx="46990" cy="762000"/>
            </a:xfrm>
            <a:custGeom>
              <a:avLst/>
              <a:gdLst/>
              <a:ahLst/>
              <a:cxnLst/>
              <a:rect l="l" t="t" r="r" b="b"/>
              <a:pathLst>
                <a:path w="46990" h="762000">
                  <a:moveTo>
                    <a:pt x="0" y="762000"/>
                  </a:moveTo>
                  <a:lnTo>
                    <a:pt x="0" y="0"/>
                  </a:lnTo>
                  <a:lnTo>
                    <a:pt x="46989" y="0"/>
                  </a:lnTo>
                  <a:lnTo>
                    <a:pt x="46989" y="762000"/>
                  </a:lnTo>
                  <a:lnTo>
                    <a:pt x="0" y="762000"/>
                  </a:lnTo>
                  <a:close/>
                </a:path>
              </a:pathLst>
            </a:custGeom>
            <a:solidFill>
              <a:srgbClr val="0064C9"/>
            </a:solidFill>
          </p:spPr>
          <p:txBody>
            <a:bodyPr wrap="square" lIns="0" tIns="0" rIns="0" bIns="0" rtlCol="0"/>
            <a:lstStyle/>
            <a:p>
              <a:pPr defTabSz="914400"/>
              <a:endParaRPr>
                <a:solidFill>
                  <a:prstClr val="black"/>
                </a:solidFill>
                <a:latin typeface="Calibri"/>
              </a:endParaRPr>
            </a:p>
          </p:txBody>
        </p:sp>
        <p:sp>
          <p:nvSpPr>
            <p:cNvPr id="687" name="object 687"/>
            <p:cNvSpPr/>
            <p:nvPr/>
          </p:nvSpPr>
          <p:spPr>
            <a:xfrm>
              <a:off x="775970" y="523240"/>
              <a:ext cx="219710" cy="219710"/>
            </a:xfrm>
            <a:prstGeom prst="rect">
              <a:avLst/>
            </a:prstGeom>
            <a:blipFill>
              <a:blip r:embed="rId2" cstate="print"/>
              <a:stretch>
                <a:fillRect/>
              </a:stretch>
            </a:blipFill>
          </p:spPr>
          <p:txBody>
            <a:bodyPr wrap="square" lIns="0" tIns="0" rIns="0" bIns="0" rtlCol="0"/>
            <a:lstStyle/>
            <a:p>
              <a:pPr defTabSz="914400"/>
              <a:endParaRPr>
                <a:solidFill>
                  <a:prstClr val="black"/>
                </a:solidFill>
                <a:latin typeface="Calibri"/>
              </a:endParaRPr>
            </a:p>
          </p:txBody>
        </p:sp>
      </p:grpSp>
      <p:sp>
        <p:nvSpPr>
          <p:cNvPr id="688" name="object 688"/>
          <p:cNvSpPr txBox="1">
            <a:spLocks noGrp="1"/>
          </p:cNvSpPr>
          <p:nvPr>
            <p:ph type="title"/>
          </p:nvPr>
        </p:nvSpPr>
        <p:spPr>
          <a:xfrm>
            <a:off x="2374900" y="943996"/>
            <a:ext cx="7218680" cy="320601"/>
          </a:xfrm>
          <a:prstGeom prst="rect">
            <a:avLst/>
          </a:prstGeom>
        </p:spPr>
        <p:txBody>
          <a:bodyPr vert="horz" wrap="square" lIns="0" tIns="12700" rIns="0" bIns="0" rtlCol="0">
            <a:spAutoFit/>
          </a:bodyPr>
          <a:lstStyle/>
          <a:p>
            <a:pPr marL="12700">
              <a:spcBef>
                <a:spcPts val="100"/>
              </a:spcBef>
              <a:tabLst>
                <a:tab pos="2299335" algn="l"/>
              </a:tabLst>
            </a:pPr>
            <a:r>
              <a:rPr lang="sr-Cyrl-RS" sz="2000" b="1" spc="-5" dirty="0">
                <a:solidFill>
                  <a:srgbClr val="FFFF00"/>
                </a:solidFill>
              </a:rPr>
              <a:t>Ефикасност опреме: извршити проверу свих делова</a:t>
            </a:r>
            <a:endParaRPr sz="2000" spc="-5" dirty="0"/>
          </a:p>
        </p:txBody>
      </p:sp>
      <p:sp>
        <p:nvSpPr>
          <p:cNvPr id="690" name="object 690"/>
          <p:cNvSpPr/>
          <p:nvPr/>
        </p:nvSpPr>
        <p:spPr>
          <a:xfrm>
            <a:off x="6600190" y="2349500"/>
            <a:ext cx="3816350" cy="3671570"/>
          </a:xfrm>
          <a:prstGeom prst="rect">
            <a:avLst/>
          </a:prstGeom>
          <a:blipFill>
            <a:blip r:embed="rId3" cstate="print"/>
            <a:stretch>
              <a:fillRect/>
            </a:stretch>
          </a:blipFill>
        </p:spPr>
        <p:txBody>
          <a:bodyPr wrap="square" lIns="0" tIns="0" rIns="0" bIns="0" rtlCol="0"/>
          <a:lstStyle/>
          <a:p>
            <a:pPr defTabSz="914400"/>
            <a:endParaRPr>
              <a:solidFill>
                <a:prstClr val="black"/>
              </a:solidFill>
              <a:latin typeface="Calibri"/>
            </a:endParaRPr>
          </a:p>
        </p:txBody>
      </p:sp>
      <p:grpSp>
        <p:nvGrpSpPr>
          <p:cNvPr id="691" name="object 691"/>
          <p:cNvGrpSpPr/>
          <p:nvPr/>
        </p:nvGrpSpPr>
        <p:grpSpPr>
          <a:xfrm>
            <a:off x="1524000" y="2348229"/>
            <a:ext cx="4931410" cy="3817620"/>
            <a:chOff x="0" y="2348229"/>
            <a:chExt cx="4931410" cy="3817620"/>
          </a:xfrm>
        </p:grpSpPr>
        <p:sp>
          <p:nvSpPr>
            <p:cNvPr id="692" name="object 692"/>
            <p:cNvSpPr/>
            <p:nvPr/>
          </p:nvSpPr>
          <p:spPr>
            <a:xfrm>
              <a:off x="1258569" y="2349499"/>
              <a:ext cx="3672839" cy="3816350"/>
            </a:xfrm>
            <a:prstGeom prst="rect">
              <a:avLst/>
            </a:prstGeom>
            <a:blipFill>
              <a:blip r:embed="rId4" cstate="print"/>
              <a:stretch>
                <a:fillRect/>
              </a:stretch>
            </a:blipFill>
          </p:spPr>
          <p:txBody>
            <a:bodyPr wrap="square" lIns="0" tIns="0" rIns="0" bIns="0" rtlCol="0"/>
            <a:lstStyle/>
            <a:p>
              <a:pPr defTabSz="914400"/>
              <a:endParaRPr>
                <a:solidFill>
                  <a:prstClr val="black"/>
                </a:solidFill>
                <a:latin typeface="Calibri"/>
              </a:endParaRPr>
            </a:p>
          </p:txBody>
        </p:sp>
        <p:sp>
          <p:nvSpPr>
            <p:cNvPr id="693" name="object 693"/>
            <p:cNvSpPr/>
            <p:nvPr/>
          </p:nvSpPr>
          <p:spPr>
            <a:xfrm>
              <a:off x="0" y="2348229"/>
              <a:ext cx="1619250" cy="3743960"/>
            </a:xfrm>
            <a:prstGeom prst="rect">
              <a:avLst/>
            </a:prstGeom>
            <a:blipFill>
              <a:blip r:embed="rId5" cstate="print"/>
              <a:stretch>
                <a:fillRect/>
              </a:stretch>
            </a:blipFill>
          </p:spPr>
          <p:txBody>
            <a:bodyPr wrap="square" lIns="0" tIns="0" rIns="0" bIns="0" rtlCol="0"/>
            <a:lstStyle/>
            <a:p>
              <a:pPr defTabSz="914400"/>
              <a:endParaRPr>
                <a:solidFill>
                  <a:prstClr val="black"/>
                </a:solidFill>
                <a:latin typeface="Calibri"/>
              </a:endParaRPr>
            </a:p>
          </p:txBody>
        </p:sp>
      </p:grpSp>
    </p:spTree>
    <p:extLst>
      <p:ext uri="{BB962C8B-B14F-4D97-AF65-F5344CB8AC3E}">
        <p14:creationId xmlns:p14="http://schemas.microsoft.com/office/powerpoint/2010/main" val="7308243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3B150F6-26E8-491B-A9A6-3F364E68201F}"/>
              </a:ext>
            </a:extLst>
          </p:cNvPr>
          <p:cNvSpPr>
            <a:spLocks noGrp="1"/>
          </p:cNvSpPr>
          <p:nvPr>
            <p:ph type="title"/>
          </p:nvPr>
        </p:nvSpPr>
        <p:spPr>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a:lstStyle/>
          <a:p>
            <a:r>
              <a:rPr lang="sr-Cyrl-RS" dirty="0"/>
              <a:t>ИЗВОЂЕЊЕ</a:t>
            </a:r>
            <a:endParaRPr lang="en-US" dirty="0"/>
          </a:p>
        </p:txBody>
      </p:sp>
      <p:sp>
        <p:nvSpPr>
          <p:cNvPr id="5" name="Content Placeholder 4">
            <a:extLst>
              <a:ext uri="{FF2B5EF4-FFF2-40B4-BE49-F238E27FC236}">
                <a16:creationId xmlns="" xmlns:a16="http://schemas.microsoft.com/office/drawing/2014/main" id="{6FD60743-01F7-41C2-8EB7-317827A0592A}"/>
              </a:ext>
            </a:extLst>
          </p:cNvPr>
          <p:cNvSpPr>
            <a:spLocks noGrp="1"/>
          </p:cNvSpPr>
          <p:nvPr>
            <p:ph sz="half" idx="1"/>
          </p:nvPr>
        </p:nvSpPr>
        <p:spPr/>
        <p:txBody>
          <a:bodyPr>
            <a:normAutofit lnSpcReduction="10000"/>
          </a:bodyPr>
          <a:lstStyle/>
          <a:p>
            <a:pPr marL="0" indent="0">
              <a:buNone/>
            </a:pPr>
            <a:r>
              <a:rPr lang="sr-Cyrl-RS" dirty="0"/>
              <a:t>Након припреме породиље и акушера и </a:t>
            </a:r>
            <a:r>
              <a:rPr lang="sr-Cyrl-RS" dirty="0" err="1"/>
              <a:t>апликовања</a:t>
            </a:r>
            <a:r>
              <a:rPr lang="sr-Cyrl-RS" dirty="0"/>
              <a:t> локалне или спроводне анестезије :</a:t>
            </a:r>
          </a:p>
          <a:p>
            <a:r>
              <a:rPr lang="sr-Cyrl-RS" dirty="0"/>
              <a:t>Одреди се предњачећи део и тачка водиља</a:t>
            </a:r>
          </a:p>
          <a:p>
            <a:r>
              <a:rPr lang="sr-Cyrl-RS" dirty="0"/>
              <a:t>Под контролом руке уноси се капица и то кроз отвор вулве у </a:t>
            </a:r>
            <a:r>
              <a:rPr lang="sr-Cyrl-RS" dirty="0" err="1"/>
              <a:t>сагиталном</a:t>
            </a:r>
            <a:r>
              <a:rPr lang="sr-Cyrl-RS" dirty="0"/>
              <a:t> правцу , а кад је унета у вагину окреће се у попречни правац и гура према тачки водиљи </a:t>
            </a:r>
          </a:p>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endParaRPr kumimoji="0" lang="sr-Cyrl-RS" sz="2000" b="0" i="0" u="none" strike="noStrike" kern="1200" cap="none" spc="0" normalizeH="0" baseline="0" noProof="0" dirty="0">
              <a:ln>
                <a:noFill/>
              </a:ln>
              <a:solidFill>
                <a:srgbClr val="000000"/>
              </a:solidFill>
              <a:effectLst/>
              <a:uLnTx/>
              <a:uFillTx/>
              <a:ea typeface="+mn-ea"/>
              <a:cs typeface="+mn-cs"/>
            </a:endParaRPr>
          </a:p>
          <a:p>
            <a:pPr marL="0" indent="0">
              <a:buNone/>
            </a:pPr>
            <a:endParaRPr lang="sr-Cyrl-RS" dirty="0"/>
          </a:p>
        </p:txBody>
      </p:sp>
      <p:sp>
        <p:nvSpPr>
          <p:cNvPr id="9" name="object 695">
            <a:extLst>
              <a:ext uri="{FF2B5EF4-FFF2-40B4-BE49-F238E27FC236}">
                <a16:creationId xmlns="" xmlns:a16="http://schemas.microsoft.com/office/drawing/2014/main" id="{E47BEB68-1B76-4F40-AAE3-F02BB3F20492}"/>
              </a:ext>
            </a:extLst>
          </p:cNvPr>
          <p:cNvSpPr>
            <a:spLocks noGrp="1"/>
          </p:cNvSpPr>
          <p:nvPr>
            <p:ph sz="half" idx="2"/>
          </p:nvPr>
        </p:nvSpPr>
        <p:spPr>
          <a:xfrm>
            <a:off x="6172200" y="2128838"/>
            <a:ext cx="5219700" cy="3844925"/>
          </a:xfrm>
          <a:prstGeom prst="rect">
            <a:avLst/>
          </a:prstGeom>
          <a:blipFill>
            <a:blip r:embed="rId2" cstate="print"/>
            <a:stretch>
              <a:fillRect/>
            </a:stretch>
          </a:blipFill>
        </p:spPr>
        <p:txBody>
          <a:bodyPr wrap="square" lIns="0" tIns="0" rIns="0" bIns="0" rtlCol="0">
            <a:normAutofit lnSpcReduction="10000"/>
          </a:bodyPr>
          <a:lstStyle/>
          <a:p>
            <a:endParaRPr lang="en-US"/>
          </a:p>
        </p:txBody>
      </p:sp>
    </p:spTree>
    <p:extLst>
      <p:ext uri="{BB962C8B-B14F-4D97-AF65-F5344CB8AC3E}">
        <p14:creationId xmlns:p14="http://schemas.microsoft.com/office/powerpoint/2010/main" val="8635285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 xmlns:a16="http://schemas.microsoft.com/office/drawing/2014/main" id="{F64F9B95-9045-48D2-B9F3-2927E98F54AA}"/>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 xmlns:a16="http://schemas.microsoft.com/office/drawing/2014/main" id="{085AA86F-6A4D-4BCB-A045-D992CDC2959B}"/>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 xmlns:a16="http://schemas.microsoft.com/office/drawing/2014/main" id="{E49D7415-2F11-44C2-B6AA-13A25B6814B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5030AA6C-DA61-4F46-B8FB-2AD4AE6BD7C0}"/>
              </a:ext>
            </a:extLst>
          </p:cNvPr>
          <p:cNvSpPr>
            <a:spLocks noGrp="1"/>
          </p:cNvSpPr>
          <p:nvPr>
            <p:ph type="title"/>
          </p:nvPr>
        </p:nvSpPr>
        <p:spPr>
          <a:xfrm>
            <a:off x="7992709" y="895449"/>
            <a:ext cx="3619697" cy="1285776"/>
          </a:xfr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t">
            <a:normAutofit fontScale="90000"/>
          </a:bodyPr>
          <a:lstStyle/>
          <a:p>
            <a:pPr>
              <a:lnSpc>
                <a:spcPct val="90000"/>
              </a:lnSpc>
            </a:pPr>
            <a:r>
              <a:rPr lang="en-US" sz="2200" kern="1200" cap="all" spc="30" baseline="0" dirty="0">
                <a:solidFill>
                  <a:schemeClr val="tx1"/>
                </a:solidFill>
                <a:latin typeface="+mj-lt"/>
                <a:ea typeface="+mj-ea"/>
                <a:cs typeface="+mj-cs"/>
              </a:rPr>
              <a:t/>
            </a:r>
            <a:br>
              <a:rPr lang="en-US" sz="2200" kern="1200" cap="all" spc="30" baseline="0" dirty="0">
                <a:solidFill>
                  <a:schemeClr val="tx1"/>
                </a:solidFill>
                <a:latin typeface="+mj-lt"/>
                <a:ea typeface="+mj-ea"/>
                <a:cs typeface="+mj-cs"/>
              </a:rPr>
            </a:br>
            <a:r>
              <a:rPr lang="en-US" sz="3200" kern="1200" cap="all" spc="30" baseline="0" dirty="0" err="1">
                <a:solidFill>
                  <a:schemeClr val="tx1"/>
                </a:solidFill>
                <a:latin typeface="+mj-lt"/>
                <a:ea typeface="+mj-ea"/>
                <a:cs typeface="+mj-cs"/>
              </a:rPr>
              <a:t>Царски</a:t>
            </a:r>
            <a:r>
              <a:rPr lang="en-US" sz="3200" kern="1200" cap="all" spc="30" baseline="0" dirty="0">
                <a:solidFill>
                  <a:schemeClr val="tx1"/>
                </a:solidFill>
                <a:latin typeface="+mj-lt"/>
                <a:ea typeface="+mj-ea"/>
                <a:cs typeface="+mj-cs"/>
              </a:rPr>
              <a:t> </a:t>
            </a:r>
            <a:r>
              <a:rPr lang="en-US" sz="3200" kern="1200" cap="all" spc="30" baseline="0" dirty="0" err="1">
                <a:solidFill>
                  <a:schemeClr val="tx1"/>
                </a:solidFill>
                <a:latin typeface="+mj-lt"/>
                <a:ea typeface="+mj-ea"/>
                <a:cs typeface="+mj-cs"/>
              </a:rPr>
              <a:t>рез</a:t>
            </a:r>
            <a:r>
              <a:rPr lang="en-US" sz="3200" kern="1200" cap="all" spc="30" baseline="0" dirty="0">
                <a:solidFill>
                  <a:schemeClr val="tx1"/>
                </a:solidFill>
                <a:latin typeface="+mj-lt"/>
                <a:ea typeface="+mj-ea"/>
                <a:cs typeface="+mj-cs"/>
              </a:rPr>
              <a:t/>
            </a:r>
            <a:br>
              <a:rPr lang="en-US" sz="3200" kern="1200" cap="all" spc="30" baseline="0" dirty="0">
                <a:solidFill>
                  <a:schemeClr val="tx1"/>
                </a:solidFill>
                <a:latin typeface="+mj-lt"/>
                <a:ea typeface="+mj-ea"/>
                <a:cs typeface="+mj-cs"/>
              </a:rPr>
            </a:br>
            <a:r>
              <a:rPr lang="en-US" sz="3200" kern="1200" cap="all" spc="30" baseline="0" dirty="0" err="1">
                <a:solidFill>
                  <a:schemeClr val="tx1"/>
                </a:solidFill>
                <a:latin typeface="+mj-lt"/>
                <a:ea typeface="+mj-ea"/>
                <a:cs typeface="+mj-cs"/>
              </a:rPr>
              <a:t>sectio</a:t>
            </a:r>
            <a:r>
              <a:rPr lang="en-US" sz="3200" kern="1200" cap="all" spc="30" baseline="0" dirty="0">
                <a:solidFill>
                  <a:schemeClr val="tx1"/>
                </a:solidFill>
                <a:latin typeface="+mj-lt"/>
                <a:ea typeface="+mj-ea"/>
                <a:cs typeface="+mj-cs"/>
              </a:rPr>
              <a:t> Caesarea </a:t>
            </a:r>
          </a:p>
        </p:txBody>
      </p:sp>
      <p:pic>
        <p:nvPicPr>
          <p:cNvPr id="7" name="Content Placeholder 6" descr="Timeline&#10;&#10;Description automatically generated">
            <a:extLst>
              <a:ext uri="{FF2B5EF4-FFF2-40B4-BE49-F238E27FC236}">
                <a16:creationId xmlns="" xmlns:a16="http://schemas.microsoft.com/office/drawing/2014/main" id="{EB513468-87AB-4E77-9FE4-29DF96EC071C}"/>
              </a:ext>
            </a:extLst>
          </p:cNvPr>
          <p:cNvPicPr>
            <a:picLocks noGrp="1" noChangeAspect="1"/>
          </p:cNvPicPr>
          <p:nvPr>
            <p:ph sz="half" idx="2"/>
          </p:nvPr>
        </p:nvPicPr>
        <p:blipFill rotWithShape="1">
          <a:blip r:embed="rId2"/>
          <a:srcRect l="10855" r="9146"/>
          <a:stretch/>
        </p:blipFill>
        <p:spPr>
          <a:xfrm>
            <a:off x="20" y="10"/>
            <a:ext cx="7315180" cy="6857984"/>
          </a:xfrm>
          <a:prstGeom prst="rect">
            <a:avLst/>
          </a:prstGeom>
        </p:spPr>
      </p:pic>
      <p:cxnSp>
        <p:nvCxnSpPr>
          <p:cNvPr id="18" name="Straight Connector 17">
            <a:extLst>
              <a:ext uri="{FF2B5EF4-FFF2-40B4-BE49-F238E27FC236}">
                <a16:creationId xmlns="" xmlns:a16="http://schemas.microsoft.com/office/drawing/2014/main" id="{D2E57F3D-33BE-4306-87E6-245763719516}"/>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8115300" y="723900"/>
            <a:ext cx="16383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 xmlns:a16="http://schemas.microsoft.com/office/drawing/2014/main" id="{D3B3A588-CBA6-4361-AB9D-ECC87537F5AA}"/>
              </a:ext>
            </a:extLst>
          </p:cNvPr>
          <p:cNvSpPr>
            <a:spLocks noGrp="1"/>
          </p:cNvSpPr>
          <p:nvPr>
            <p:ph sz="half" idx="1"/>
          </p:nvPr>
        </p:nvSpPr>
        <p:spPr>
          <a:xfrm>
            <a:off x="7991572" y="2543185"/>
            <a:ext cx="3581303" cy="3834722"/>
          </a:xfrm>
          <a:scene3d>
            <a:camera prst="orthographicFront">
              <a:rot lat="0" lon="0" rev="0"/>
            </a:camera>
            <a:lightRig rig="soft" dir="t">
              <a:rot lat="0" lon="0" rev="0"/>
            </a:lightRig>
          </a:scene3d>
        </p:spPr>
        <p:txBody>
          <a:bodyPr vert="horz" lIns="91440" tIns="45720" rIns="91440" bIns="45720" rtlCol="0">
            <a:normAutofit fontScale="92500"/>
          </a:bodyPr>
          <a:lstStyle/>
          <a:p>
            <a:r>
              <a:rPr lang="en-US" sz="2400" dirty="0" err="1"/>
              <a:t>Операција</a:t>
            </a:r>
            <a:r>
              <a:rPr lang="en-US" sz="2400" dirty="0"/>
              <a:t> </a:t>
            </a:r>
            <a:r>
              <a:rPr lang="en-US" sz="2400" dirty="0" err="1"/>
              <a:t>помоћу</a:t>
            </a:r>
            <a:r>
              <a:rPr lang="en-US" sz="2400" dirty="0"/>
              <a:t> </a:t>
            </a:r>
            <a:r>
              <a:rPr lang="en-US" sz="2400" dirty="0" err="1"/>
              <a:t>које</a:t>
            </a:r>
            <a:r>
              <a:rPr lang="en-US" sz="2400" dirty="0"/>
              <a:t> </a:t>
            </a:r>
            <a:r>
              <a:rPr lang="en-US" sz="2400" dirty="0" err="1"/>
              <a:t>се</a:t>
            </a:r>
            <a:r>
              <a:rPr lang="en-US" sz="2400" dirty="0"/>
              <a:t> </a:t>
            </a:r>
            <a:r>
              <a:rPr lang="en-US" sz="2400" dirty="0" err="1"/>
              <a:t>расецањем</a:t>
            </a:r>
            <a:r>
              <a:rPr lang="en-US" sz="2400" dirty="0"/>
              <a:t> </a:t>
            </a:r>
            <a:r>
              <a:rPr lang="en-US" sz="2400" dirty="0" err="1"/>
              <a:t>трбушног</a:t>
            </a:r>
            <a:r>
              <a:rPr lang="en-US" sz="2400" dirty="0"/>
              <a:t> </a:t>
            </a:r>
            <a:r>
              <a:rPr lang="en-US" sz="2400" dirty="0" err="1"/>
              <a:t>зида</a:t>
            </a:r>
            <a:r>
              <a:rPr lang="en-US" sz="2400" dirty="0"/>
              <a:t> и </a:t>
            </a:r>
            <a:r>
              <a:rPr lang="en-US" sz="2400" dirty="0" err="1"/>
              <a:t>материце</a:t>
            </a:r>
            <a:r>
              <a:rPr lang="en-US" sz="2400" dirty="0"/>
              <a:t> </a:t>
            </a:r>
            <a:r>
              <a:rPr lang="en-US" sz="2400" dirty="0" err="1"/>
              <a:t>из</a:t>
            </a:r>
            <a:r>
              <a:rPr lang="en-US" sz="2400" dirty="0"/>
              <a:t> </a:t>
            </a:r>
            <a:r>
              <a:rPr lang="en-US" sz="2400" dirty="0" err="1"/>
              <a:t>материчне</a:t>
            </a:r>
            <a:r>
              <a:rPr lang="en-US" sz="2400" dirty="0"/>
              <a:t> </a:t>
            </a:r>
            <a:r>
              <a:rPr lang="en-US" sz="2400" dirty="0" err="1"/>
              <a:t>дупље</a:t>
            </a:r>
            <a:r>
              <a:rPr lang="en-US" sz="2400" dirty="0"/>
              <a:t> </a:t>
            </a:r>
            <a:r>
              <a:rPr lang="en-US" sz="2400" dirty="0" err="1"/>
              <a:t>рађа</a:t>
            </a:r>
            <a:r>
              <a:rPr lang="en-US" sz="2400" dirty="0"/>
              <a:t> </a:t>
            </a:r>
            <a:r>
              <a:rPr lang="en-US" sz="2400" dirty="0" err="1"/>
              <a:t>плод</a:t>
            </a:r>
            <a:r>
              <a:rPr lang="en-US" sz="2400" dirty="0"/>
              <a:t> </a:t>
            </a:r>
            <a:r>
              <a:rPr lang="en-US" sz="2400" dirty="0" err="1"/>
              <a:t>са</a:t>
            </a:r>
            <a:r>
              <a:rPr lang="en-US" sz="2400" dirty="0"/>
              <a:t> </a:t>
            </a:r>
            <a:r>
              <a:rPr lang="en-US" sz="2400" dirty="0" err="1"/>
              <a:t>постељицом</a:t>
            </a:r>
            <a:r>
              <a:rPr lang="en-US" sz="2400" dirty="0"/>
              <a:t> и </a:t>
            </a:r>
            <a:r>
              <a:rPr lang="en-US" sz="2400" dirty="0" err="1"/>
              <a:t>плодовим</a:t>
            </a:r>
            <a:r>
              <a:rPr lang="en-US" sz="2400" dirty="0"/>
              <a:t> </a:t>
            </a:r>
            <a:r>
              <a:rPr lang="en-US" sz="2400" dirty="0" err="1"/>
              <a:t>овојцима</a:t>
            </a:r>
            <a:r>
              <a:rPr lang="en-US" sz="2400" dirty="0"/>
              <a:t> у </a:t>
            </a:r>
            <a:r>
              <a:rPr lang="en-US" sz="2400" dirty="0" err="1"/>
              <a:t>спољну</a:t>
            </a:r>
            <a:r>
              <a:rPr lang="en-US" sz="2400" dirty="0"/>
              <a:t> </a:t>
            </a:r>
            <a:r>
              <a:rPr lang="en-US" sz="2400" dirty="0" err="1"/>
              <a:t>средину</a:t>
            </a:r>
            <a:r>
              <a:rPr lang="en-US" sz="2400" dirty="0"/>
              <a:t> и </a:t>
            </a:r>
            <a:r>
              <a:rPr lang="en-US" sz="2400" dirty="0" err="1"/>
              <a:t>тако</a:t>
            </a:r>
            <a:r>
              <a:rPr lang="en-US" sz="2400" dirty="0"/>
              <a:t> </a:t>
            </a:r>
            <a:r>
              <a:rPr lang="en-US" sz="2400" dirty="0" err="1"/>
              <a:t>завршава</a:t>
            </a:r>
            <a:r>
              <a:rPr lang="en-US" sz="2400" dirty="0"/>
              <a:t> </a:t>
            </a:r>
            <a:r>
              <a:rPr lang="en-US" sz="2400" dirty="0" err="1"/>
              <a:t>порођај</a:t>
            </a:r>
            <a:r>
              <a:rPr lang="en-US" sz="2400" dirty="0"/>
              <a:t>.</a:t>
            </a:r>
          </a:p>
          <a:p>
            <a:endParaRPr lang="en-US" dirty="0"/>
          </a:p>
          <a:p>
            <a:endParaRPr lang="en-US" dirty="0"/>
          </a:p>
        </p:txBody>
      </p:sp>
    </p:spTree>
    <p:extLst>
      <p:ext uri="{BB962C8B-B14F-4D97-AF65-F5344CB8AC3E}">
        <p14:creationId xmlns:p14="http://schemas.microsoft.com/office/powerpoint/2010/main" val="12974345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2B8D410-AFCA-449D-84DC-FEF22559B74C}"/>
              </a:ext>
            </a:extLst>
          </p:cNvPr>
          <p:cNvSpPr>
            <a:spLocks noGrp="1"/>
          </p:cNvSpPr>
          <p:nvPr>
            <p:ph type="title"/>
          </p:nvPr>
        </p:nvSpPr>
        <p:spPr>
          <a:xfrm>
            <a:off x="659419" y="187748"/>
            <a:ext cx="10691265" cy="697154"/>
          </a:xfrm>
        </p:spPr>
        <p:style>
          <a:lnRef idx="1">
            <a:schemeClr val="accent1"/>
          </a:lnRef>
          <a:fillRef idx="2">
            <a:schemeClr val="accent1"/>
          </a:fillRef>
          <a:effectRef idx="1">
            <a:schemeClr val="accent1"/>
          </a:effectRef>
          <a:fontRef idx="minor">
            <a:schemeClr val="dk1"/>
          </a:fontRef>
        </p:style>
        <p:txBody>
          <a:bodyPr>
            <a:normAutofit/>
          </a:bodyPr>
          <a:lstStyle/>
          <a:p>
            <a:r>
              <a:rPr lang="sr-Cyrl-RS" sz="2800" dirty="0"/>
              <a:t>извођење</a:t>
            </a:r>
            <a:endParaRPr lang="en-US" sz="2800" dirty="0"/>
          </a:p>
        </p:txBody>
      </p:sp>
      <p:sp>
        <p:nvSpPr>
          <p:cNvPr id="3" name="Content Placeholder 2">
            <a:extLst>
              <a:ext uri="{FF2B5EF4-FFF2-40B4-BE49-F238E27FC236}">
                <a16:creationId xmlns="" xmlns:a16="http://schemas.microsoft.com/office/drawing/2014/main" id="{3635B395-95F5-4DB3-A7E4-A4CD284ABE09}"/>
              </a:ext>
            </a:extLst>
          </p:cNvPr>
          <p:cNvSpPr>
            <a:spLocks noGrp="1"/>
          </p:cNvSpPr>
          <p:nvPr>
            <p:ph sz="half" idx="1"/>
          </p:nvPr>
        </p:nvSpPr>
        <p:spPr>
          <a:xfrm>
            <a:off x="715383" y="884902"/>
            <a:ext cx="5304417" cy="5088196"/>
          </a:xfrm>
        </p:spPr>
        <p:txBody>
          <a:bodyPr>
            <a:normAutofit fontScale="47500" lnSpcReduction="20000"/>
          </a:bodyPr>
          <a:lstStyle/>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sr-Cyrl-RS" sz="3300" b="0" i="0" u="none" strike="noStrike" kern="1200" cap="none" spc="0" normalizeH="0" baseline="0" noProof="0" dirty="0">
                <a:ln>
                  <a:noFill/>
                </a:ln>
                <a:solidFill>
                  <a:srgbClr val="000000"/>
                </a:solidFill>
                <a:effectLst/>
                <a:uLnTx/>
                <a:uFillTx/>
                <a:ea typeface="+mn-ea"/>
                <a:cs typeface="+mn-cs"/>
              </a:rPr>
              <a:t>Почиње се са стварањем негативног притиска постепено, тако да се вакум од 0.4 атмосфере створи у року 1до 2 мин. </a:t>
            </a:r>
          </a:p>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sr-Cyrl-RS" sz="3300" b="0" i="0" u="none" strike="noStrike" kern="1200" cap="none" spc="0" normalizeH="0" baseline="0" noProof="0" dirty="0">
                <a:ln>
                  <a:noFill/>
                </a:ln>
                <a:solidFill>
                  <a:srgbClr val="000000"/>
                </a:solidFill>
                <a:effectLst/>
                <a:uLnTx/>
                <a:uFillTx/>
                <a:ea typeface="+mn-ea"/>
                <a:cs typeface="+mn-cs"/>
              </a:rPr>
              <a:t>У овом тренутку провери се прстом да ли је цео обим капице прионуо на главицу плода и да није захватио зидове вагине или грлић материце</a:t>
            </a:r>
          </a:p>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sr-Cyrl-RS" sz="3300" b="0" i="0" u="none" strike="noStrike" kern="1200" cap="none" spc="0" normalizeH="0" baseline="0" noProof="0" dirty="0">
                <a:ln>
                  <a:noFill/>
                </a:ln>
                <a:solidFill>
                  <a:srgbClr val="000000"/>
                </a:solidFill>
                <a:effectLst/>
                <a:uLnTx/>
                <a:uFillTx/>
                <a:ea typeface="+mn-ea"/>
                <a:cs typeface="+mn-cs"/>
              </a:rPr>
              <a:t>Уколико то није случај настави се са стварањем вакума до  0.9 атмосфера</a:t>
            </a:r>
          </a:p>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sr-Cyrl-RS" sz="3300" b="0" i="0" u="none" strike="noStrike" kern="1200" cap="none" spc="0" normalizeH="0" baseline="0" noProof="0" dirty="0">
                <a:ln>
                  <a:noFill/>
                </a:ln>
                <a:solidFill>
                  <a:srgbClr val="000000"/>
                </a:solidFill>
                <a:effectLst/>
                <a:uLnTx/>
                <a:uFillTx/>
                <a:ea typeface="+mn-ea"/>
                <a:cs typeface="+mn-cs"/>
              </a:rPr>
              <a:t>Када је створен довољан негативни притисак почиње се са повлачењем (</a:t>
            </a:r>
            <a:r>
              <a:rPr kumimoji="0" lang="sr-Cyrl-RS" sz="3300" b="0" i="0" u="none" strike="noStrike" kern="1200" cap="none" spc="0" normalizeH="0" baseline="0" noProof="0" dirty="0" err="1">
                <a:ln>
                  <a:noFill/>
                </a:ln>
                <a:solidFill>
                  <a:srgbClr val="000000"/>
                </a:solidFill>
                <a:effectLst/>
                <a:uLnTx/>
                <a:uFillTx/>
                <a:ea typeface="+mn-ea"/>
                <a:cs typeface="+mn-cs"/>
              </a:rPr>
              <a:t>тракцијом</a:t>
            </a:r>
            <a:r>
              <a:rPr kumimoji="0" lang="sr-Cyrl-RS" sz="3300" b="0" i="0" u="none" strike="noStrike" kern="1200" cap="none" spc="0" normalizeH="0" baseline="0" noProof="0" dirty="0">
                <a:ln>
                  <a:noFill/>
                </a:ln>
                <a:solidFill>
                  <a:srgbClr val="000000"/>
                </a:solidFill>
                <a:effectLst/>
                <a:uLnTx/>
                <a:uFillTx/>
                <a:ea typeface="+mn-ea"/>
                <a:cs typeface="+mn-cs"/>
              </a:rPr>
              <a:t>) коју треба координисати са материчним контракцијама</a:t>
            </a:r>
          </a:p>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sr-Cyrl-RS" sz="3300" b="0" i="0" u="none" strike="noStrike" kern="1200" cap="none" spc="0" normalizeH="0" baseline="0" noProof="0" dirty="0">
                <a:ln>
                  <a:noFill/>
                </a:ln>
                <a:solidFill>
                  <a:srgbClr val="000000"/>
                </a:solidFill>
                <a:effectLst/>
                <a:uLnTx/>
                <a:uFillTx/>
                <a:ea typeface="+mn-ea"/>
                <a:cs typeface="+mn-cs"/>
              </a:rPr>
              <a:t>Увек вући у правцу осовине порођајног </a:t>
            </a:r>
            <a:r>
              <a:rPr kumimoji="0" lang="sr-Cyrl-RS" sz="3300" b="0" i="0" u="none" strike="noStrike" kern="1200" cap="none" spc="0" normalizeH="0" baseline="0" noProof="0" dirty="0" err="1">
                <a:ln>
                  <a:noFill/>
                </a:ln>
                <a:solidFill>
                  <a:srgbClr val="000000"/>
                </a:solidFill>
                <a:effectLst/>
                <a:uLnTx/>
                <a:uFillTx/>
                <a:ea typeface="+mn-ea"/>
                <a:cs typeface="+mn-cs"/>
              </a:rPr>
              <a:t>аканала</a:t>
            </a:r>
            <a:r>
              <a:rPr kumimoji="0" lang="sr-Cyrl-RS" sz="3300" b="0" i="0" u="none" strike="noStrike" kern="1200" cap="none" spc="0" normalizeH="0" baseline="0" noProof="0" dirty="0">
                <a:ln>
                  <a:noFill/>
                </a:ln>
                <a:solidFill>
                  <a:srgbClr val="000000"/>
                </a:solidFill>
                <a:effectLst/>
                <a:uLnTx/>
                <a:uFillTx/>
                <a:ea typeface="+mn-ea"/>
                <a:cs typeface="+mn-cs"/>
              </a:rPr>
              <a:t>, ако није извршен унутрашњи окрет врши се и окретање </a:t>
            </a:r>
            <a:r>
              <a:rPr kumimoji="0" lang="sr-Cyrl-RS" sz="3300" b="0" i="0" u="none" strike="noStrike" kern="1200" cap="none" spc="0" normalizeH="0" baseline="0" noProof="0" dirty="0" err="1">
                <a:ln>
                  <a:noFill/>
                </a:ln>
                <a:solidFill>
                  <a:srgbClr val="000000"/>
                </a:solidFill>
                <a:effectLst/>
                <a:uLnTx/>
                <a:uFillTx/>
                <a:ea typeface="+mn-ea"/>
                <a:cs typeface="+mn-cs"/>
              </a:rPr>
              <a:t>предњачећег</a:t>
            </a:r>
            <a:r>
              <a:rPr kumimoji="0" lang="sr-Cyrl-RS" sz="3300" b="0" i="0" u="none" strike="noStrike" kern="1200" cap="none" spc="0" normalizeH="0" baseline="0" noProof="0" dirty="0">
                <a:ln>
                  <a:noFill/>
                </a:ln>
                <a:solidFill>
                  <a:srgbClr val="000000"/>
                </a:solidFill>
                <a:effectLst/>
                <a:uLnTx/>
                <a:uFillTx/>
                <a:ea typeface="+mn-ea"/>
                <a:cs typeface="+mn-cs"/>
              </a:rPr>
              <a:t> дела, тачке водиље према </a:t>
            </a:r>
            <a:r>
              <a:rPr kumimoji="0" lang="sr-Cyrl-RS" sz="3300" b="0" i="0" u="none" strike="noStrike" kern="1200" cap="none" spc="0" normalizeH="0" baseline="0" noProof="0" dirty="0" err="1">
                <a:ln>
                  <a:noFill/>
                </a:ln>
                <a:solidFill>
                  <a:srgbClr val="000000"/>
                </a:solidFill>
                <a:effectLst/>
                <a:uLnTx/>
                <a:uFillTx/>
                <a:ea typeface="+mn-ea"/>
                <a:cs typeface="+mn-cs"/>
              </a:rPr>
              <a:t>симфизи</a:t>
            </a:r>
            <a:r>
              <a:rPr kumimoji="0" lang="sr-Cyrl-RS" sz="3300" b="0" i="0" u="none" strike="noStrike" kern="1200" cap="none" spc="0" normalizeH="0" baseline="0" noProof="0" dirty="0">
                <a:ln>
                  <a:noFill/>
                </a:ln>
                <a:solidFill>
                  <a:srgbClr val="000000"/>
                </a:solidFill>
                <a:effectLst/>
                <a:uLnTx/>
                <a:uFillTx/>
                <a:ea typeface="+mn-ea"/>
                <a:cs typeface="+mn-cs"/>
              </a:rPr>
              <a:t>. </a:t>
            </a:r>
          </a:p>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sr-Cyrl-RS" sz="3300" b="0" i="0" u="none" strike="noStrike" kern="1200" cap="none" spc="0" normalizeH="0" baseline="0" noProof="0" dirty="0">
                <a:ln>
                  <a:noFill/>
                </a:ln>
                <a:solidFill>
                  <a:srgbClr val="000000"/>
                </a:solidFill>
                <a:effectLst/>
                <a:uLnTx/>
                <a:uFillTx/>
                <a:ea typeface="+mn-ea"/>
                <a:cs typeface="+mn-cs"/>
              </a:rPr>
              <a:t>По рађању главице испусти се негативни притисак и капица спада са главице.</a:t>
            </a:r>
          </a:p>
          <a:p>
            <a:endParaRPr lang="en-US" dirty="0"/>
          </a:p>
        </p:txBody>
      </p:sp>
      <p:pic>
        <p:nvPicPr>
          <p:cNvPr id="6" name="Content Placeholder 5" descr="Graphical user interface, application, website&#10;&#10;Description automatically generated">
            <a:extLst>
              <a:ext uri="{FF2B5EF4-FFF2-40B4-BE49-F238E27FC236}">
                <a16:creationId xmlns="" xmlns:a16="http://schemas.microsoft.com/office/drawing/2014/main" id="{7733D092-8278-419D-9DC3-AB69F4983D6A}"/>
              </a:ext>
            </a:extLst>
          </p:cNvPr>
          <p:cNvPicPr>
            <a:picLocks noGrp="1" noChangeAspect="1"/>
          </p:cNvPicPr>
          <p:nvPr>
            <p:ph sz="half" idx="2"/>
          </p:nvPr>
        </p:nvPicPr>
        <p:blipFill>
          <a:blip r:embed="rId2"/>
          <a:stretch>
            <a:fillRect/>
          </a:stretch>
        </p:blipFill>
        <p:spPr>
          <a:xfrm>
            <a:off x="6542844" y="2956110"/>
            <a:ext cx="4755924" cy="3267137"/>
          </a:xfrm>
        </p:spPr>
      </p:pic>
      <p:sp>
        <p:nvSpPr>
          <p:cNvPr id="7" name="object 693">
            <a:extLst>
              <a:ext uri="{FF2B5EF4-FFF2-40B4-BE49-F238E27FC236}">
                <a16:creationId xmlns="" xmlns:a16="http://schemas.microsoft.com/office/drawing/2014/main" id="{A88177C9-1994-48F5-9512-DA34A97D4444}"/>
              </a:ext>
            </a:extLst>
          </p:cNvPr>
          <p:cNvSpPr/>
          <p:nvPr/>
        </p:nvSpPr>
        <p:spPr>
          <a:xfrm>
            <a:off x="6542843" y="884902"/>
            <a:ext cx="4629982" cy="2723803"/>
          </a:xfrm>
          <a:prstGeom prst="rect">
            <a:avLst/>
          </a:prstGeom>
          <a:blipFill>
            <a:blip r:embed="rId3" cstate="print"/>
            <a:stretch>
              <a:fillRect/>
            </a:stretch>
          </a:blipFill>
        </p:spPr>
        <p:txBody>
          <a:bodyPr wrap="square" lIns="0" tIns="0" rIns="0" bIns="0" rtlCol="0"/>
          <a:lstStyle/>
          <a:p>
            <a:pPr defTabSz="914400"/>
            <a:endParaRPr>
              <a:solidFill>
                <a:prstClr val="black"/>
              </a:solidFill>
              <a:latin typeface="Calibri"/>
            </a:endParaRPr>
          </a:p>
        </p:txBody>
      </p:sp>
    </p:spTree>
    <p:extLst>
      <p:ext uri="{BB962C8B-B14F-4D97-AF65-F5344CB8AC3E}">
        <p14:creationId xmlns:p14="http://schemas.microsoft.com/office/powerpoint/2010/main" val="26433777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522730" y="0"/>
            <a:ext cx="381000" cy="68580"/>
          </a:xfrm>
          <a:custGeom>
            <a:avLst/>
            <a:gdLst/>
            <a:ahLst/>
            <a:cxnLst/>
            <a:rect l="l" t="t" r="r" b="b"/>
            <a:pathLst>
              <a:path w="381000" h="68580">
                <a:moveTo>
                  <a:pt x="0" y="68579"/>
                </a:moveTo>
                <a:lnTo>
                  <a:pt x="381000" y="68579"/>
                </a:lnTo>
                <a:lnTo>
                  <a:pt x="381000" y="0"/>
                </a:lnTo>
                <a:lnTo>
                  <a:pt x="0" y="0"/>
                </a:lnTo>
                <a:lnTo>
                  <a:pt x="0" y="68579"/>
                </a:lnTo>
                <a:close/>
              </a:path>
            </a:pathLst>
          </a:custGeom>
          <a:solidFill>
            <a:srgbClr val="002E5D"/>
          </a:solidFill>
        </p:spPr>
        <p:txBody>
          <a:bodyPr wrap="square" lIns="0" tIns="0" rIns="0" bIns="0" rtlCol="0"/>
          <a:lstStyle/>
          <a:p>
            <a:pPr defTabSz="914400"/>
            <a:endParaRPr>
              <a:solidFill>
                <a:prstClr val="black"/>
              </a:solidFill>
              <a:latin typeface="Calibri"/>
            </a:endParaRPr>
          </a:p>
        </p:txBody>
      </p:sp>
      <p:sp>
        <p:nvSpPr>
          <p:cNvPr id="3" name="object 3"/>
          <p:cNvSpPr/>
          <p:nvPr/>
        </p:nvSpPr>
        <p:spPr>
          <a:xfrm>
            <a:off x="1522730" y="0"/>
            <a:ext cx="9146540" cy="130810"/>
          </a:xfrm>
          <a:custGeom>
            <a:avLst/>
            <a:gdLst/>
            <a:ahLst/>
            <a:cxnLst/>
            <a:rect l="l" t="t" r="r" b="b"/>
            <a:pathLst>
              <a:path w="9146540" h="130810">
                <a:moveTo>
                  <a:pt x="9146540" y="0"/>
                </a:moveTo>
                <a:lnTo>
                  <a:pt x="1831340" y="0"/>
                </a:lnTo>
                <a:lnTo>
                  <a:pt x="1831340" y="62230"/>
                </a:lnTo>
                <a:lnTo>
                  <a:pt x="0" y="62230"/>
                </a:lnTo>
                <a:lnTo>
                  <a:pt x="0" y="88900"/>
                </a:lnTo>
                <a:lnTo>
                  <a:pt x="0" y="96520"/>
                </a:lnTo>
                <a:lnTo>
                  <a:pt x="0" y="130810"/>
                </a:lnTo>
                <a:lnTo>
                  <a:pt x="381000" y="130810"/>
                </a:lnTo>
                <a:lnTo>
                  <a:pt x="381000" y="96520"/>
                </a:lnTo>
                <a:lnTo>
                  <a:pt x="1831340" y="96520"/>
                </a:lnTo>
                <a:lnTo>
                  <a:pt x="1831340" y="130810"/>
                </a:lnTo>
                <a:lnTo>
                  <a:pt x="9146540" y="130810"/>
                </a:lnTo>
                <a:lnTo>
                  <a:pt x="9146540" y="96520"/>
                </a:lnTo>
                <a:lnTo>
                  <a:pt x="9146540" y="88900"/>
                </a:lnTo>
                <a:lnTo>
                  <a:pt x="9146540" y="68580"/>
                </a:lnTo>
                <a:lnTo>
                  <a:pt x="9146540" y="62230"/>
                </a:lnTo>
                <a:lnTo>
                  <a:pt x="9146540" y="0"/>
                </a:lnTo>
                <a:close/>
              </a:path>
            </a:pathLst>
          </a:custGeom>
          <a:solidFill>
            <a:srgbClr val="002E5D"/>
          </a:solidFill>
        </p:spPr>
        <p:txBody>
          <a:bodyPr wrap="square" lIns="0" tIns="0" rIns="0" bIns="0" rtlCol="0"/>
          <a:lstStyle/>
          <a:p>
            <a:pPr defTabSz="914400"/>
            <a:endParaRPr>
              <a:solidFill>
                <a:prstClr val="black"/>
              </a:solidFill>
              <a:latin typeface="Calibri"/>
            </a:endParaRPr>
          </a:p>
        </p:txBody>
      </p:sp>
      <p:grpSp>
        <p:nvGrpSpPr>
          <p:cNvPr id="4" name="object 4"/>
          <p:cNvGrpSpPr/>
          <p:nvPr/>
        </p:nvGrpSpPr>
        <p:grpSpPr>
          <a:xfrm>
            <a:off x="1522730" y="124461"/>
            <a:ext cx="9146540" cy="441959"/>
            <a:chOff x="-1270" y="124460"/>
            <a:chExt cx="9146540" cy="441959"/>
          </a:xfrm>
        </p:grpSpPr>
        <p:sp>
          <p:nvSpPr>
            <p:cNvPr id="5" name="object 5"/>
            <p:cNvSpPr/>
            <p:nvPr/>
          </p:nvSpPr>
          <p:spPr>
            <a:xfrm>
              <a:off x="-1270" y="124459"/>
              <a:ext cx="9146540" cy="67310"/>
            </a:xfrm>
            <a:custGeom>
              <a:avLst/>
              <a:gdLst/>
              <a:ahLst/>
              <a:cxnLst/>
              <a:rect l="l" t="t" r="r" b="b"/>
              <a:pathLst>
                <a:path w="9146540" h="67310">
                  <a:moveTo>
                    <a:pt x="9146540" y="0"/>
                  </a:moveTo>
                  <a:lnTo>
                    <a:pt x="0" y="0"/>
                  </a:lnTo>
                  <a:lnTo>
                    <a:pt x="0" y="50800"/>
                  </a:lnTo>
                  <a:lnTo>
                    <a:pt x="0" y="59690"/>
                  </a:lnTo>
                  <a:lnTo>
                    <a:pt x="0" y="67310"/>
                  </a:lnTo>
                  <a:lnTo>
                    <a:pt x="381000" y="67310"/>
                  </a:lnTo>
                  <a:lnTo>
                    <a:pt x="381000" y="59690"/>
                  </a:lnTo>
                  <a:lnTo>
                    <a:pt x="1831340" y="59690"/>
                  </a:lnTo>
                  <a:lnTo>
                    <a:pt x="1831340" y="64770"/>
                  </a:lnTo>
                  <a:lnTo>
                    <a:pt x="1831340" y="67310"/>
                  </a:lnTo>
                  <a:lnTo>
                    <a:pt x="9146540" y="67310"/>
                  </a:lnTo>
                  <a:lnTo>
                    <a:pt x="9146540" y="64770"/>
                  </a:lnTo>
                  <a:lnTo>
                    <a:pt x="9146540" y="59690"/>
                  </a:lnTo>
                  <a:lnTo>
                    <a:pt x="9146540" y="50800"/>
                  </a:lnTo>
                  <a:lnTo>
                    <a:pt x="9146540" y="0"/>
                  </a:lnTo>
                  <a:close/>
                </a:path>
              </a:pathLst>
            </a:custGeom>
            <a:solidFill>
              <a:srgbClr val="002E5E"/>
            </a:solidFill>
          </p:spPr>
          <p:txBody>
            <a:bodyPr wrap="square" lIns="0" tIns="0" rIns="0" bIns="0" rtlCol="0"/>
            <a:lstStyle/>
            <a:p>
              <a:pPr defTabSz="914400"/>
              <a:endParaRPr>
                <a:solidFill>
                  <a:prstClr val="black"/>
                </a:solidFill>
                <a:latin typeface="Calibri"/>
              </a:endParaRPr>
            </a:p>
          </p:txBody>
        </p:sp>
        <p:sp>
          <p:nvSpPr>
            <p:cNvPr id="6" name="object 6"/>
            <p:cNvSpPr/>
            <p:nvPr/>
          </p:nvSpPr>
          <p:spPr>
            <a:xfrm>
              <a:off x="-1270" y="18668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2540"/>
                  </a:lnTo>
                  <a:lnTo>
                    <a:pt x="1831340" y="67310"/>
                  </a:lnTo>
                  <a:lnTo>
                    <a:pt x="9146540" y="67310"/>
                  </a:lnTo>
                  <a:lnTo>
                    <a:pt x="9146540" y="2540"/>
                  </a:lnTo>
                  <a:lnTo>
                    <a:pt x="9146540" y="0"/>
                  </a:lnTo>
                  <a:close/>
                </a:path>
              </a:pathLst>
            </a:custGeom>
            <a:solidFill>
              <a:srgbClr val="002F5F"/>
            </a:solidFill>
          </p:spPr>
          <p:txBody>
            <a:bodyPr wrap="square" lIns="0" tIns="0" rIns="0" bIns="0" rtlCol="0"/>
            <a:lstStyle/>
            <a:p>
              <a:pPr defTabSz="914400"/>
              <a:endParaRPr>
                <a:solidFill>
                  <a:prstClr val="black"/>
                </a:solidFill>
                <a:latin typeface="Calibri"/>
              </a:endParaRPr>
            </a:p>
          </p:txBody>
        </p:sp>
        <p:sp>
          <p:nvSpPr>
            <p:cNvPr id="7" name="object 7"/>
            <p:cNvSpPr/>
            <p:nvPr/>
          </p:nvSpPr>
          <p:spPr>
            <a:xfrm>
              <a:off x="-1270" y="248919"/>
              <a:ext cx="9146540" cy="68580"/>
            </a:xfrm>
            <a:custGeom>
              <a:avLst/>
              <a:gdLst/>
              <a:ahLst/>
              <a:cxnLst/>
              <a:rect l="l" t="t" r="r" b="b"/>
              <a:pathLst>
                <a:path w="9146540" h="68579">
                  <a:moveTo>
                    <a:pt x="685800" y="0"/>
                  </a:moveTo>
                  <a:lnTo>
                    <a:pt x="0" y="0"/>
                  </a:lnTo>
                  <a:lnTo>
                    <a:pt x="0" y="13982"/>
                  </a:lnTo>
                  <a:lnTo>
                    <a:pt x="0" y="22860"/>
                  </a:lnTo>
                  <a:lnTo>
                    <a:pt x="0" y="68580"/>
                  </a:lnTo>
                  <a:lnTo>
                    <a:pt x="381000" y="68580"/>
                  </a:lnTo>
                  <a:lnTo>
                    <a:pt x="381000" y="22860"/>
                  </a:lnTo>
                  <a:lnTo>
                    <a:pt x="685800" y="22860"/>
                  </a:lnTo>
                  <a:lnTo>
                    <a:pt x="685800" y="13982"/>
                  </a:lnTo>
                  <a:lnTo>
                    <a:pt x="685800" y="0"/>
                  </a:lnTo>
                  <a:close/>
                </a:path>
                <a:path w="9146540" h="68579">
                  <a:moveTo>
                    <a:pt x="9146540" y="0"/>
                  </a:moveTo>
                  <a:lnTo>
                    <a:pt x="8458200" y="0"/>
                  </a:lnTo>
                  <a:lnTo>
                    <a:pt x="8458200" y="13982"/>
                  </a:lnTo>
                  <a:lnTo>
                    <a:pt x="8458200" y="22860"/>
                  </a:lnTo>
                  <a:lnTo>
                    <a:pt x="8458200" y="68580"/>
                  </a:lnTo>
                  <a:lnTo>
                    <a:pt x="9146540" y="68580"/>
                  </a:lnTo>
                  <a:lnTo>
                    <a:pt x="9146540" y="22860"/>
                  </a:lnTo>
                  <a:lnTo>
                    <a:pt x="9146540" y="13982"/>
                  </a:lnTo>
                  <a:lnTo>
                    <a:pt x="9146540" y="0"/>
                  </a:lnTo>
                  <a:close/>
                </a:path>
              </a:pathLst>
            </a:custGeom>
            <a:solidFill>
              <a:srgbClr val="002F60"/>
            </a:solidFill>
          </p:spPr>
          <p:txBody>
            <a:bodyPr wrap="square" lIns="0" tIns="0" rIns="0" bIns="0" rtlCol="0"/>
            <a:lstStyle/>
            <a:p>
              <a:pPr defTabSz="914400"/>
              <a:endParaRPr>
                <a:solidFill>
                  <a:prstClr val="black"/>
                </a:solidFill>
                <a:latin typeface="Calibri"/>
              </a:endParaRPr>
            </a:p>
          </p:txBody>
        </p:sp>
        <p:sp>
          <p:nvSpPr>
            <p:cNvPr id="8" name="object 8"/>
            <p:cNvSpPr/>
            <p:nvPr/>
          </p:nvSpPr>
          <p:spPr>
            <a:xfrm>
              <a:off x="-1270" y="311149"/>
              <a:ext cx="9146540" cy="68580"/>
            </a:xfrm>
            <a:custGeom>
              <a:avLst/>
              <a:gdLst/>
              <a:ahLst/>
              <a:cxnLst/>
              <a:rect l="l" t="t" r="r" b="b"/>
              <a:pathLst>
                <a:path w="9146540" h="68579">
                  <a:moveTo>
                    <a:pt x="685800" y="0"/>
                  </a:moveTo>
                  <a:lnTo>
                    <a:pt x="0" y="0"/>
                  </a:lnTo>
                  <a:lnTo>
                    <a:pt x="0" y="39370"/>
                  </a:lnTo>
                  <a:lnTo>
                    <a:pt x="0" y="48260"/>
                  </a:lnTo>
                  <a:lnTo>
                    <a:pt x="0" y="68580"/>
                  </a:lnTo>
                  <a:lnTo>
                    <a:pt x="381000" y="68580"/>
                  </a:lnTo>
                  <a:lnTo>
                    <a:pt x="381000" y="48260"/>
                  </a:lnTo>
                  <a:lnTo>
                    <a:pt x="685800" y="48260"/>
                  </a:lnTo>
                  <a:lnTo>
                    <a:pt x="685800" y="39370"/>
                  </a:lnTo>
                  <a:lnTo>
                    <a:pt x="685800" y="0"/>
                  </a:lnTo>
                  <a:close/>
                </a:path>
                <a:path w="9146540" h="68579">
                  <a:moveTo>
                    <a:pt x="9146540" y="0"/>
                  </a:moveTo>
                  <a:lnTo>
                    <a:pt x="8458200" y="0"/>
                  </a:lnTo>
                  <a:lnTo>
                    <a:pt x="8458200" y="39370"/>
                  </a:lnTo>
                  <a:lnTo>
                    <a:pt x="8458200" y="48260"/>
                  </a:lnTo>
                  <a:lnTo>
                    <a:pt x="8458200" y="68580"/>
                  </a:lnTo>
                  <a:lnTo>
                    <a:pt x="9146540" y="68580"/>
                  </a:lnTo>
                  <a:lnTo>
                    <a:pt x="9146540" y="48260"/>
                  </a:lnTo>
                  <a:lnTo>
                    <a:pt x="9146540" y="39370"/>
                  </a:lnTo>
                  <a:lnTo>
                    <a:pt x="9146540" y="0"/>
                  </a:lnTo>
                  <a:close/>
                </a:path>
              </a:pathLst>
            </a:custGeom>
            <a:solidFill>
              <a:srgbClr val="003061"/>
            </a:solidFill>
          </p:spPr>
          <p:txBody>
            <a:bodyPr wrap="square" lIns="0" tIns="0" rIns="0" bIns="0" rtlCol="0"/>
            <a:lstStyle/>
            <a:p>
              <a:pPr defTabSz="914400"/>
              <a:endParaRPr>
                <a:solidFill>
                  <a:prstClr val="black"/>
                </a:solidFill>
                <a:latin typeface="Calibri"/>
              </a:endParaRPr>
            </a:p>
          </p:txBody>
        </p:sp>
        <p:sp>
          <p:nvSpPr>
            <p:cNvPr id="9" name="object 9"/>
            <p:cNvSpPr/>
            <p:nvPr/>
          </p:nvSpPr>
          <p:spPr>
            <a:xfrm>
              <a:off x="-1270" y="37337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8458200" y="0"/>
                  </a:lnTo>
                  <a:lnTo>
                    <a:pt x="8458200" y="68580"/>
                  </a:lnTo>
                  <a:lnTo>
                    <a:pt x="9146540" y="68580"/>
                  </a:lnTo>
                  <a:lnTo>
                    <a:pt x="9146540" y="0"/>
                  </a:lnTo>
                  <a:close/>
                </a:path>
              </a:pathLst>
            </a:custGeom>
            <a:solidFill>
              <a:srgbClr val="003062"/>
            </a:solidFill>
          </p:spPr>
          <p:txBody>
            <a:bodyPr wrap="square" lIns="0" tIns="0" rIns="0" bIns="0" rtlCol="0"/>
            <a:lstStyle/>
            <a:p>
              <a:pPr defTabSz="914400"/>
              <a:endParaRPr>
                <a:solidFill>
                  <a:prstClr val="black"/>
                </a:solidFill>
                <a:latin typeface="Calibri"/>
              </a:endParaRPr>
            </a:p>
          </p:txBody>
        </p:sp>
        <p:sp>
          <p:nvSpPr>
            <p:cNvPr id="10" name="object 10"/>
            <p:cNvSpPr/>
            <p:nvPr/>
          </p:nvSpPr>
          <p:spPr>
            <a:xfrm>
              <a:off x="-1270" y="435609"/>
              <a:ext cx="9146540" cy="68580"/>
            </a:xfrm>
            <a:custGeom>
              <a:avLst/>
              <a:gdLst/>
              <a:ahLst/>
              <a:cxnLst/>
              <a:rect l="l" t="t" r="r" b="b"/>
              <a:pathLst>
                <a:path w="9146540" h="68579">
                  <a:moveTo>
                    <a:pt x="685800" y="0"/>
                  </a:moveTo>
                  <a:lnTo>
                    <a:pt x="0" y="0"/>
                  </a:lnTo>
                  <a:lnTo>
                    <a:pt x="0" y="3810"/>
                  </a:lnTo>
                  <a:lnTo>
                    <a:pt x="0" y="11430"/>
                  </a:lnTo>
                  <a:lnTo>
                    <a:pt x="0" y="68580"/>
                  </a:lnTo>
                  <a:lnTo>
                    <a:pt x="381000" y="68580"/>
                  </a:lnTo>
                  <a:lnTo>
                    <a:pt x="381000" y="11430"/>
                  </a:lnTo>
                  <a:lnTo>
                    <a:pt x="685800" y="11430"/>
                  </a:lnTo>
                  <a:lnTo>
                    <a:pt x="685800" y="3810"/>
                  </a:lnTo>
                  <a:lnTo>
                    <a:pt x="685800" y="0"/>
                  </a:lnTo>
                  <a:close/>
                </a:path>
                <a:path w="9146540" h="68579">
                  <a:moveTo>
                    <a:pt x="9146540" y="0"/>
                  </a:moveTo>
                  <a:lnTo>
                    <a:pt x="8458200" y="0"/>
                  </a:lnTo>
                  <a:lnTo>
                    <a:pt x="8458200" y="3810"/>
                  </a:lnTo>
                  <a:lnTo>
                    <a:pt x="8458200" y="11430"/>
                  </a:lnTo>
                  <a:lnTo>
                    <a:pt x="8458200" y="68580"/>
                  </a:lnTo>
                  <a:lnTo>
                    <a:pt x="9146540" y="68580"/>
                  </a:lnTo>
                  <a:lnTo>
                    <a:pt x="9146540" y="11430"/>
                  </a:lnTo>
                  <a:lnTo>
                    <a:pt x="9146540" y="3810"/>
                  </a:lnTo>
                  <a:lnTo>
                    <a:pt x="9146540" y="0"/>
                  </a:lnTo>
                  <a:close/>
                </a:path>
              </a:pathLst>
            </a:custGeom>
            <a:solidFill>
              <a:srgbClr val="003163"/>
            </a:solidFill>
          </p:spPr>
          <p:txBody>
            <a:bodyPr wrap="square" lIns="0" tIns="0" rIns="0" bIns="0" rtlCol="0"/>
            <a:lstStyle/>
            <a:p>
              <a:pPr defTabSz="914400"/>
              <a:endParaRPr>
                <a:solidFill>
                  <a:prstClr val="black"/>
                </a:solidFill>
                <a:latin typeface="Calibri"/>
              </a:endParaRPr>
            </a:p>
          </p:txBody>
        </p:sp>
        <p:sp>
          <p:nvSpPr>
            <p:cNvPr id="11" name="object 11"/>
            <p:cNvSpPr/>
            <p:nvPr/>
          </p:nvSpPr>
          <p:spPr>
            <a:xfrm>
              <a:off x="-1270" y="497839"/>
              <a:ext cx="9146540" cy="68580"/>
            </a:xfrm>
            <a:custGeom>
              <a:avLst/>
              <a:gdLst/>
              <a:ahLst/>
              <a:cxnLst/>
              <a:rect l="l" t="t" r="r" b="b"/>
              <a:pathLst>
                <a:path w="9146540" h="68579">
                  <a:moveTo>
                    <a:pt x="685800" y="0"/>
                  </a:moveTo>
                  <a:lnTo>
                    <a:pt x="0" y="0"/>
                  </a:lnTo>
                  <a:lnTo>
                    <a:pt x="0" y="29210"/>
                  </a:lnTo>
                  <a:lnTo>
                    <a:pt x="0" y="38100"/>
                  </a:lnTo>
                  <a:lnTo>
                    <a:pt x="0" y="68580"/>
                  </a:lnTo>
                  <a:lnTo>
                    <a:pt x="381000" y="68580"/>
                  </a:lnTo>
                  <a:lnTo>
                    <a:pt x="381000" y="38100"/>
                  </a:lnTo>
                  <a:lnTo>
                    <a:pt x="685800" y="38100"/>
                  </a:lnTo>
                  <a:lnTo>
                    <a:pt x="685800" y="29210"/>
                  </a:lnTo>
                  <a:lnTo>
                    <a:pt x="685800" y="0"/>
                  </a:lnTo>
                  <a:close/>
                </a:path>
                <a:path w="9146540" h="68579">
                  <a:moveTo>
                    <a:pt x="9146540" y="0"/>
                  </a:moveTo>
                  <a:lnTo>
                    <a:pt x="8458200" y="0"/>
                  </a:lnTo>
                  <a:lnTo>
                    <a:pt x="8458200" y="29210"/>
                  </a:lnTo>
                  <a:lnTo>
                    <a:pt x="8458200" y="38100"/>
                  </a:lnTo>
                  <a:lnTo>
                    <a:pt x="8458200" y="68580"/>
                  </a:lnTo>
                  <a:lnTo>
                    <a:pt x="9146540" y="68580"/>
                  </a:lnTo>
                  <a:lnTo>
                    <a:pt x="9146540" y="38100"/>
                  </a:lnTo>
                  <a:lnTo>
                    <a:pt x="9146540" y="29210"/>
                  </a:lnTo>
                  <a:lnTo>
                    <a:pt x="9146540" y="0"/>
                  </a:lnTo>
                  <a:close/>
                </a:path>
              </a:pathLst>
            </a:custGeom>
            <a:solidFill>
              <a:srgbClr val="003164"/>
            </a:solidFill>
          </p:spPr>
          <p:txBody>
            <a:bodyPr wrap="square" lIns="0" tIns="0" rIns="0" bIns="0" rtlCol="0"/>
            <a:lstStyle/>
            <a:p>
              <a:pPr defTabSz="914400"/>
              <a:endParaRPr>
                <a:solidFill>
                  <a:prstClr val="black"/>
                </a:solidFill>
                <a:latin typeface="Calibri"/>
              </a:endParaRPr>
            </a:p>
          </p:txBody>
        </p:sp>
      </p:grpSp>
      <p:sp>
        <p:nvSpPr>
          <p:cNvPr id="12" name="object 12"/>
          <p:cNvSpPr/>
          <p:nvPr/>
        </p:nvSpPr>
        <p:spPr>
          <a:xfrm>
            <a:off x="1522730" y="614680"/>
            <a:ext cx="685800" cy="8890"/>
          </a:xfrm>
          <a:custGeom>
            <a:avLst/>
            <a:gdLst/>
            <a:ahLst/>
            <a:cxnLst/>
            <a:rect l="l" t="t" r="r" b="b"/>
            <a:pathLst>
              <a:path w="685800" h="8890">
                <a:moveTo>
                  <a:pt x="0" y="8890"/>
                </a:moveTo>
                <a:lnTo>
                  <a:pt x="685800" y="8890"/>
                </a:lnTo>
                <a:lnTo>
                  <a:pt x="685800" y="0"/>
                </a:lnTo>
                <a:lnTo>
                  <a:pt x="0" y="0"/>
                </a:lnTo>
                <a:lnTo>
                  <a:pt x="0" y="8890"/>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13" name="object 13"/>
          <p:cNvSpPr/>
          <p:nvPr/>
        </p:nvSpPr>
        <p:spPr>
          <a:xfrm>
            <a:off x="1522730" y="560069"/>
            <a:ext cx="685800" cy="54610"/>
          </a:xfrm>
          <a:custGeom>
            <a:avLst/>
            <a:gdLst/>
            <a:ahLst/>
            <a:cxnLst/>
            <a:rect l="l" t="t" r="r" b="b"/>
            <a:pathLst>
              <a:path w="685800" h="54609">
                <a:moveTo>
                  <a:pt x="0" y="54609"/>
                </a:moveTo>
                <a:lnTo>
                  <a:pt x="685800" y="54609"/>
                </a:lnTo>
                <a:lnTo>
                  <a:pt x="685800" y="0"/>
                </a:lnTo>
                <a:lnTo>
                  <a:pt x="0" y="0"/>
                </a:lnTo>
                <a:lnTo>
                  <a:pt x="0" y="54609"/>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14" name="object 14"/>
          <p:cNvSpPr/>
          <p:nvPr/>
        </p:nvSpPr>
        <p:spPr>
          <a:xfrm>
            <a:off x="1522730" y="623569"/>
            <a:ext cx="381000" cy="5080"/>
          </a:xfrm>
          <a:custGeom>
            <a:avLst/>
            <a:gdLst/>
            <a:ahLst/>
            <a:cxnLst/>
            <a:rect l="l" t="t" r="r" b="b"/>
            <a:pathLst>
              <a:path w="381000" h="5079">
                <a:moveTo>
                  <a:pt x="0" y="5079"/>
                </a:moveTo>
                <a:lnTo>
                  <a:pt x="381000" y="5079"/>
                </a:lnTo>
                <a:lnTo>
                  <a:pt x="381000" y="0"/>
                </a:lnTo>
                <a:lnTo>
                  <a:pt x="0" y="0"/>
                </a:lnTo>
                <a:lnTo>
                  <a:pt x="0" y="5079"/>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15" name="object 15"/>
          <p:cNvSpPr/>
          <p:nvPr/>
        </p:nvSpPr>
        <p:spPr>
          <a:xfrm>
            <a:off x="9980930" y="560069"/>
            <a:ext cx="688340" cy="54610"/>
          </a:xfrm>
          <a:custGeom>
            <a:avLst/>
            <a:gdLst/>
            <a:ahLst/>
            <a:cxnLst/>
            <a:rect l="l" t="t" r="r" b="b"/>
            <a:pathLst>
              <a:path w="688340" h="54609">
                <a:moveTo>
                  <a:pt x="0" y="54609"/>
                </a:moveTo>
                <a:lnTo>
                  <a:pt x="688340" y="54609"/>
                </a:lnTo>
                <a:lnTo>
                  <a:pt x="688340" y="0"/>
                </a:lnTo>
                <a:lnTo>
                  <a:pt x="0" y="0"/>
                </a:lnTo>
                <a:lnTo>
                  <a:pt x="0" y="54609"/>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16" name="object 16"/>
          <p:cNvSpPr/>
          <p:nvPr/>
        </p:nvSpPr>
        <p:spPr>
          <a:xfrm>
            <a:off x="9980930" y="614680"/>
            <a:ext cx="688340" cy="8890"/>
          </a:xfrm>
          <a:custGeom>
            <a:avLst/>
            <a:gdLst/>
            <a:ahLst/>
            <a:cxnLst/>
            <a:rect l="l" t="t" r="r" b="b"/>
            <a:pathLst>
              <a:path w="688340" h="8890">
                <a:moveTo>
                  <a:pt x="0" y="8890"/>
                </a:moveTo>
                <a:lnTo>
                  <a:pt x="688340" y="8890"/>
                </a:lnTo>
                <a:lnTo>
                  <a:pt x="688340" y="0"/>
                </a:lnTo>
                <a:lnTo>
                  <a:pt x="0" y="0"/>
                </a:lnTo>
                <a:lnTo>
                  <a:pt x="0" y="8890"/>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17" name="object 17"/>
          <p:cNvSpPr/>
          <p:nvPr/>
        </p:nvSpPr>
        <p:spPr>
          <a:xfrm>
            <a:off x="9980930" y="623569"/>
            <a:ext cx="688340" cy="5080"/>
          </a:xfrm>
          <a:custGeom>
            <a:avLst/>
            <a:gdLst/>
            <a:ahLst/>
            <a:cxnLst/>
            <a:rect l="l" t="t" r="r" b="b"/>
            <a:pathLst>
              <a:path w="688340" h="5079">
                <a:moveTo>
                  <a:pt x="0" y="5079"/>
                </a:moveTo>
                <a:lnTo>
                  <a:pt x="688340" y="5079"/>
                </a:lnTo>
                <a:lnTo>
                  <a:pt x="688340" y="0"/>
                </a:lnTo>
                <a:lnTo>
                  <a:pt x="0" y="0"/>
                </a:lnTo>
                <a:lnTo>
                  <a:pt x="0" y="5079"/>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18" name="object 18"/>
          <p:cNvSpPr/>
          <p:nvPr/>
        </p:nvSpPr>
        <p:spPr>
          <a:xfrm>
            <a:off x="1522730" y="622300"/>
            <a:ext cx="381000" cy="1270"/>
          </a:xfrm>
          <a:custGeom>
            <a:avLst/>
            <a:gdLst/>
            <a:ahLst/>
            <a:cxnLst/>
            <a:rect l="l" t="t" r="r" b="b"/>
            <a:pathLst>
              <a:path w="381000" h="1270">
                <a:moveTo>
                  <a:pt x="0" y="1270"/>
                </a:moveTo>
                <a:lnTo>
                  <a:pt x="381000" y="1270"/>
                </a:lnTo>
                <a:lnTo>
                  <a:pt x="381000" y="0"/>
                </a:lnTo>
                <a:lnTo>
                  <a:pt x="0" y="0"/>
                </a:lnTo>
                <a:lnTo>
                  <a:pt x="0" y="1270"/>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19" name="object 19"/>
          <p:cNvSpPr/>
          <p:nvPr/>
        </p:nvSpPr>
        <p:spPr>
          <a:xfrm>
            <a:off x="1522730" y="623569"/>
            <a:ext cx="381000" cy="67310"/>
          </a:xfrm>
          <a:custGeom>
            <a:avLst/>
            <a:gdLst/>
            <a:ahLst/>
            <a:cxnLst/>
            <a:rect l="l" t="t" r="r" b="b"/>
            <a:pathLst>
              <a:path w="381000" h="67309">
                <a:moveTo>
                  <a:pt x="0" y="67309"/>
                </a:moveTo>
                <a:lnTo>
                  <a:pt x="381000" y="67309"/>
                </a:lnTo>
                <a:lnTo>
                  <a:pt x="381000" y="0"/>
                </a:lnTo>
                <a:lnTo>
                  <a:pt x="0" y="0"/>
                </a:lnTo>
                <a:lnTo>
                  <a:pt x="0" y="67309"/>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20" name="object 20"/>
          <p:cNvSpPr/>
          <p:nvPr/>
        </p:nvSpPr>
        <p:spPr>
          <a:xfrm>
            <a:off x="9980930" y="622300"/>
            <a:ext cx="688340" cy="1270"/>
          </a:xfrm>
          <a:custGeom>
            <a:avLst/>
            <a:gdLst/>
            <a:ahLst/>
            <a:cxnLst/>
            <a:rect l="l" t="t" r="r" b="b"/>
            <a:pathLst>
              <a:path w="688340" h="1270">
                <a:moveTo>
                  <a:pt x="0" y="1270"/>
                </a:moveTo>
                <a:lnTo>
                  <a:pt x="688340" y="1270"/>
                </a:lnTo>
                <a:lnTo>
                  <a:pt x="688340" y="0"/>
                </a:lnTo>
                <a:lnTo>
                  <a:pt x="0" y="0"/>
                </a:lnTo>
                <a:lnTo>
                  <a:pt x="0" y="1270"/>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21" name="object 21"/>
          <p:cNvSpPr/>
          <p:nvPr/>
        </p:nvSpPr>
        <p:spPr>
          <a:xfrm>
            <a:off x="9980930" y="623569"/>
            <a:ext cx="688340" cy="67310"/>
          </a:xfrm>
          <a:custGeom>
            <a:avLst/>
            <a:gdLst/>
            <a:ahLst/>
            <a:cxnLst/>
            <a:rect l="l" t="t" r="r" b="b"/>
            <a:pathLst>
              <a:path w="688340" h="67309">
                <a:moveTo>
                  <a:pt x="0" y="67309"/>
                </a:moveTo>
                <a:lnTo>
                  <a:pt x="688340" y="67309"/>
                </a:lnTo>
                <a:lnTo>
                  <a:pt x="688340" y="0"/>
                </a:lnTo>
                <a:lnTo>
                  <a:pt x="0" y="0"/>
                </a:lnTo>
                <a:lnTo>
                  <a:pt x="0" y="67309"/>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22" name="object 22"/>
          <p:cNvSpPr/>
          <p:nvPr/>
        </p:nvSpPr>
        <p:spPr>
          <a:xfrm>
            <a:off x="1522730" y="702309"/>
            <a:ext cx="685800" cy="8890"/>
          </a:xfrm>
          <a:custGeom>
            <a:avLst/>
            <a:gdLst/>
            <a:ahLst/>
            <a:cxnLst/>
            <a:rect l="l" t="t" r="r" b="b"/>
            <a:pathLst>
              <a:path w="685800" h="8890">
                <a:moveTo>
                  <a:pt x="0" y="8889"/>
                </a:moveTo>
                <a:lnTo>
                  <a:pt x="685800" y="8889"/>
                </a:lnTo>
                <a:lnTo>
                  <a:pt x="685800" y="0"/>
                </a:lnTo>
                <a:lnTo>
                  <a:pt x="0" y="0"/>
                </a:lnTo>
                <a:lnTo>
                  <a:pt x="0" y="8889"/>
                </a:lnTo>
                <a:close/>
              </a:path>
            </a:pathLst>
          </a:custGeom>
          <a:solidFill>
            <a:srgbClr val="003367"/>
          </a:solidFill>
        </p:spPr>
        <p:txBody>
          <a:bodyPr wrap="square" lIns="0" tIns="0" rIns="0" bIns="0" rtlCol="0"/>
          <a:lstStyle/>
          <a:p>
            <a:pPr defTabSz="914400"/>
            <a:endParaRPr>
              <a:solidFill>
                <a:prstClr val="black"/>
              </a:solidFill>
              <a:latin typeface="Calibri"/>
            </a:endParaRPr>
          </a:p>
        </p:txBody>
      </p:sp>
      <p:sp>
        <p:nvSpPr>
          <p:cNvPr id="23" name="object 23"/>
          <p:cNvSpPr/>
          <p:nvPr/>
        </p:nvSpPr>
        <p:spPr>
          <a:xfrm>
            <a:off x="1522730" y="684530"/>
            <a:ext cx="685800" cy="17780"/>
          </a:xfrm>
          <a:custGeom>
            <a:avLst/>
            <a:gdLst/>
            <a:ahLst/>
            <a:cxnLst/>
            <a:rect l="l" t="t" r="r" b="b"/>
            <a:pathLst>
              <a:path w="685800" h="17779">
                <a:moveTo>
                  <a:pt x="0" y="17780"/>
                </a:moveTo>
                <a:lnTo>
                  <a:pt x="685800" y="17780"/>
                </a:lnTo>
                <a:lnTo>
                  <a:pt x="685800" y="0"/>
                </a:lnTo>
                <a:lnTo>
                  <a:pt x="0" y="0"/>
                </a:lnTo>
                <a:lnTo>
                  <a:pt x="0" y="17780"/>
                </a:lnTo>
                <a:close/>
              </a:path>
            </a:pathLst>
          </a:custGeom>
          <a:solidFill>
            <a:srgbClr val="003367"/>
          </a:solidFill>
        </p:spPr>
        <p:txBody>
          <a:bodyPr wrap="square" lIns="0" tIns="0" rIns="0" bIns="0" rtlCol="0"/>
          <a:lstStyle/>
          <a:p>
            <a:pPr defTabSz="914400"/>
            <a:endParaRPr>
              <a:solidFill>
                <a:prstClr val="black"/>
              </a:solidFill>
              <a:latin typeface="Calibri"/>
            </a:endParaRPr>
          </a:p>
        </p:txBody>
      </p:sp>
      <p:sp>
        <p:nvSpPr>
          <p:cNvPr id="24" name="object 24"/>
          <p:cNvSpPr/>
          <p:nvPr/>
        </p:nvSpPr>
        <p:spPr>
          <a:xfrm>
            <a:off x="1522730" y="711200"/>
            <a:ext cx="381000" cy="41910"/>
          </a:xfrm>
          <a:custGeom>
            <a:avLst/>
            <a:gdLst/>
            <a:ahLst/>
            <a:cxnLst/>
            <a:rect l="l" t="t" r="r" b="b"/>
            <a:pathLst>
              <a:path w="381000" h="41909">
                <a:moveTo>
                  <a:pt x="0" y="41910"/>
                </a:moveTo>
                <a:lnTo>
                  <a:pt x="381000" y="41910"/>
                </a:lnTo>
                <a:lnTo>
                  <a:pt x="381000" y="0"/>
                </a:lnTo>
                <a:lnTo>
                  <a:pt x="0" y="0"/>
                </a:lnTo>
                <a:lnTo>
                  <a:pt x="0" y="41910"/>
                </a:lnTo>
                <a:close/>
              </a:path>
            </a:pathLst>
          </a:custGeom>
          <a:solidFill>
            <a:srgbClr val="003367"/>
          </a:solidFill>
        </p:spPr>
        <p:txBody>
          <a:bodyPr wrap="square" lIns="0" tIns="0" rIns="0" bIns="0" rtlCol="0"/>
          <a:lstStyle/>
          <a:p>
            <a:pPr defTabSz="914400"/>
            <a:endParaRPr>
              <a:solidFill>
                <a:prstClr val="black"/>
              </a:solidFill>
              <a:latin typeface="Calibri"/>
            </a:endParaRPr>
          </a:p>
        </p:txBody>
      </p:sp>
      <p:sp>
        <p:nvSpPr>
          <p:cNvPr id="25" name="object 25"/>
          <p:cNvSpPr/>
          <p:nvPr/>
        </p:nvSpPr>
        <p:spPr>
          <a:xfrm>
            <a:off x="9980930" y="702309"/>
            <a:ext cx="688340" cy="8890"/>
          </a:xfrm>
          <a:custGeom>
            <a:avLst/>
            <a:gdLst/>
            <a:ahLst/>
            <a:cxnLst/>
            <a:rect l="l" t="t" r="r" b="b"/>
            <a:pathLst>
              <a:path w="688340" h="8890">
                <a:moveTo>
                  <a:pt x="0" y="8889"/>
                </a:moveTo>
                <a:lnTo>
                  <a:pt x="688340" y="8889"/>
                </a:lnTo>
                <a:lnTo>
                  <a:pt x="688340" y="0"/>
                </a:lnTo>
                <a:lnTo>
                  <a:pt x="0" y="0"/>
                </a:lnTo>
                <a:lnTo>
                  <a:pt x="0" y="8889"/>
                </a:lnTo>
                <a:close/>
              </a:path>
            </a:pathLst>
          </a:custGeom>
          <a:solidFill>
            <a:srgbClr val="003367"/>
          </a:solidFill>
        </p:spPr>
        <p:txBody>
          <a:bodyPr wrap="square" lIns="0" tIns="0" rIns="0" bIns="0" rtlCol="0"/>
          <a:lstStyle/>
          <a:p>
            <a:pPr defTabSz="914400"/>
            <a:endParaRPr>
              <a:solidFill>
                <a:prstClr val="black"/>
              </a:solidFill>
              <a:latin typeface="Calibri"/>
            </a:endParaRPr>
          </a:p>
        </p:txBody>
      </p:sp>
      <p:sp>
        <p:nvSpPr>
          <p:cNvPr id="26" name="object 26"/>
          <p:cNvSpPr/>
          <p:nvPr/>
        </p:nvSpPr>
        <p:spPr>
          <a:xfrm>
            <a:off x="9980930" y="684530"/>
            <a:ext cx="688340" cy="17780"/>
          </a:xfrm>
          <a:custGeom>
            <a:avLst/>
            <a:gdLst/>
            <a:ahLst/>
            <a:cxnLst/>
            <a:rect l="l" t="t" r="r" b="b"/>
            <a:pathLst>
              <a:path w="688340" h="17779">
                <a:moveTo>
                  <a:pt x="0" y="17780"/>
                </a:moveTo>
                <a:lnTo>
                  <a:pt x="688340" y="17780"/>
                </a:lnTo>
                <a:lnTo>
                  <a:pt x="688340" y="0"/>
                </a:lnTo>
                <a:lnTo>
                  <a:pt x="0" y="0"/>
                </a:lnTo>
                <a:lnTo>
                  <a:pt x="0" y="17780"/>
                </a:lnTo>
                <a:close/>
              </a:path>
            </a:pathLst>
          </a:custGeom>
          <a:solidFill>
            <a:srgbClr val="003367"/>
          </a:solidFill>
        </p:spPr>
        <p:txBody>
          <a:bodyPr wrap="square" lIns="0" tIns="0" rIns="0" bIns="0" rtlCol="0"/>
          <a:lstStyle/>
          <a:p>
            <a:pPr defTabSz="914400"/>
            <a:endParaRPr>
              <a:solidFill>
                <a:prstClr val="black"/>
              </a:solidFill>
              <a:latin typeface="Calibri"/>
            </a:endParaRPr>
          </a:p>
        </p:txBody>
      </p:sp>
      <p:sp>
        <p:nvSpPr>
          <p:cNvPr id="27" name="object 27"/>
          <p:cNvSpPr/>
          <p:nvPr/>
        </p:nvSpPr>
        <p:spPr>
          <a:xfrm>
            <a:off x="9980930" y="711200"/>
            <a:ext cx="688340" cy="41910"/>
          </a:xfrm>
          <a:custGeom>
            <a:avLst/>
            <a:gdLst/>
            <a:ahLst/>
            <a:cxnLst/>
            <a:rect l="l" t="t" r="r" b="b"/>
            <a:pathLst>
              <a:path w="688340" h="41909">
                <a:moveTo>
                  <a:pt x="0" y="41910"/>
                </a:moveTo>
                <a:lnTo>
                  <a:pt x="688340" y="41910"/>
                </a:lnTo>
                <a:lnTo>
                  <a:pt x="688340" y="0"/>
                </a:lnTo>
                <a:lnTo>
                  <a:pt x="0" y="0"/>
                </a:lnTo>
                <a:lnTo>
                  <a:pt x="0" y="41910"/>
                </a:lnTo>
                <a:close/>
              </a:path>
            </a:pathLst>
          </a:custGeom>
          <a:solidFill>
            <a:srgbClr val="003367"/>
          </a:solidFill>
        </p:spPr>
        <p:txBody>
          <a:bodyPr wrap="square" lIns="0" tIns="0" rIns="0" bIns="0" rtlCol="0"/>
          <a:lstStyle/>
          <a:p>
            <a:pPr defTabSz="914400"/>
            <a:endParaRPr>
              <a:solidFill>
                <a:prstClr val="black"/>
              </a:solidFill>
              <a:latin typeface="Calibri"/>
            </a:endParaRPr>
          </a:p>
        </p:txBody>
      </p:sp>
      <p:sp>
        <p:nvSpPr>
          <p:cNvPr id="28" name="object 28"/>
          <p:cNvSpPr/>
          <p:nvPr/>
        </p:nvSpPr>
        <p:spPr>
          <a:xfrm>
            <a:off x="1522730" y="746759"/>
            <a:ext cx="685800" cy="13970"/>
          </a:xfrm>
          <a:custGeom>
            <a:avLst/>
            <a:gdLst/>
            <a:ahLst/>
            <a:cxnLst/>
            <a:rect l="l" t="t" r="r" b="b"/>
            <a:pathLst>
              <a:path w="685800" h="13970">
                <a:moveTo>
                  <a:pt x="0" y="13969"/>
                </a:moveTo>
                <a:lnTo>
                  <a:pt x="685800" y="13969"/>
                </a:lnTo>
                <a:lnTo>
                  <a:pt x="685800" y="0"/>
                </a:lnTo>
                <a:lnTo>
                  <a:pt x="0" y="0"/>
                </a:lnTo>
                <a:lnTo>
                  <a:pt x="0" y="13969"/>
                </a:lnTo>
                <a:close/>
              </a:path>
            </a:pathLst>
          </a:custGeom>
          <a:solidFill>
            <a:srgbClr val="003368"/>
          </a:solidFill>
        </p:spPr>
        <p:txBody>
          <a:bodyPr wrap="square" lIns="0" tIns="0" rIns="0" bIns="0" rtlCol="0"/>
          <a:lstStyle/>
          <a:p>
            <a:pPr defTabSz="914400"/>
            <a:endParaRPr>
              <a:solidFill>
                <a:prstClr val="black"/>
              </a:solidFill>
              <a:latin typeface="Calibri"/>
            </a:endParaRPr>
          </a:p>
        </p:txBody>
      </p:sp>
      <p:sp>
        <p:nvSpPr>
          <p:cNvPr id="29" name="object 29"/>
          <p:cNvSpPr/>
          <p:nvPr/>
        </p:nvSpPr>
        <p:spPr>
          <a:xfrm>
            <a:off x="1522730" y="789940"/>
            <a:ext cx="685800" cy="8890"/>
          </a:xfrm>
          <a:custGeom>
            <a:avLst/>
            <a:gdLst/>
            <a:ahLst/>
            <a:cxnLst/>
            <a:rect l="l" t="t" r="r" b="b"/>
            <a:pathLst>
              <a:path w="685800" h="8890">
                <a:moveTo>
                  <a:pt x="0" y="8889"/>
                </a:moveTo>
                <a:lnTo>
                  <a:pt x="685800" y="8889"/>
                </a:lnTo>
                <a:lnTo>
                  <a:pt x="685800" y="0"/>
                </a:lnTo>
                <a:lnTo>
                  <a:pt x="0" y="0"/>
                </a:lnTo>
                <a:lnTo>
                  <a:pt x="0" y="8889"/>
                </a:lnTo>
                <a:close/>
              </a:path>
            </a:pathLst>
          </a:custGeom>
          <a:solidFill>
            <a:srgbClr val="003368"/>
          </a:solidFill>
        </p:spPr>
        <p:txBody>
          <a:bodyPr wrap="square" lIns="0" tIns="0" rIns="0" bIns="0" rtlCol="0"/>
          <a:lstStyle/>
          <a:p>
            <a:pPr defTabSz="914400"/>
            <a:endParaRPr>
              <a:solidFill>
                <a:prstClr val="black"/>
              </a:solidFill>
              <a:latin typeface="Calibri"/>
            </a:endParaRPr>
          </a:p>
        </p:txBody>
      </p:sp>
      <p:sp>
        <p:nvSpPr>
          <p:cNvPr id="30" name="object 30"/>
          <p:cNvSpPr/>
          <p:nvPr/>
        </p:nvSpPr>
        <p:spPr>
          <a:xfrm>
            <a:off x="1522730" y="760731"/>
            <a:ext cx="685800" cy="29209"/>
          </a:xfrm>
          <a:custGeom>
            <a:avLst/>
            <a:gdLst/>
            <a:ahLst/>
            <a:cxnLst/>
            <a:rect l="l" t="t" r="r" b="b"/>
            <a:pathLst>
              <a:path w="685800" h="29209">
                <a:moveTo>
                  <a:pt x="0" y="29210"/>
                </a:moveTo>
                <a:lnTo>
                  <a:pt x="685800" y="29210"/>
                </a:lnTo>
                <a:lnTo>
                  <a:pt x="685800" y="0"/>
                </a:lnTo>
                <a:lnTo>
                  <a:pt x="0" y="0"/>
                </a:lnTo>
                <a:lnTo>
                  <a:pt x="0" y="29210"/>
                </a:lnTo>
                <a:close/>
              </a:path>
            </a:pathLst>
          </a:custGeom>
          <a:solidFill>
            <a:srgbClr val="003368"/>
          </a:solidFill>
        </p:spPr>
        <p:txBody>
          <a:bodyPr wrap="square" lIns="0" tIns="0" rIns="0" bIns="0" rtlCol="0"/>
          <a:lstStyle/>
          <a:p>
            <a:pPr defTabSz="914400"/>
            <a:endParaRPr>
              <a:solidFill>
                <a:prstClr val="black"/>
              </a:solidFill>
              <a:latin typeface="Calibri"/>
            </a:endParaRPr>
          </a:p>
        </p:txBody>
      </p:sp>
      <p:sp>
        <p:nvSpPr>
          <p:cNvPr id="31" name="object 31"/>
          <p:cNvSpPr/>
          <p:nvPr/>
        </p:nvSpPr>
        <p:spPr>
          <a:xfrm>
            <a:off x="1522730" y="798830"/>
            <a:ext cx="381000" cy="16510"/>
          </a:xfrm>
          <a:custGeom>
            <a:avLst/>
            <a:gdLst/>
            <a:ahLst/>
            <a:cxnLst/>
            <a:rect l="l" t="t" r="r" b="b"/>
            <a:pathLst>
              <a:path w="381000" h="16509">
                <a:moveTo>
                  <a:pt x="0" y="16510"/>
                </a:moveTo>
                <a:lnTo>
                  <a:pt x="381000" y="16510"/>
                </a:lnTo>
                <a:lnTo>
                  <a:pt x="381000" y="0"/>
                </a:lnTo>
                <a:lnTo>
                  <a:pt x="0" y="0"/>
                </a:lnTo>
                <a:lnTo>
                  <a:pt x="0" y="16510"/>
                </a:lnTo>
                <a:close/>
              </a:path>
            </a:pathLst>
          </a:custGeom>
          <a:solidFill>
            <a:srgbClr val="003368"/>
          </a:solidFill>
        </p:spPr>
        <p:txBody>
          <a:bodyPr wrap="square" lIns="0" tIns="0" rIns="0" bIns="0" rtlCol="0"/>
          <a:lstStyle/>
          <a:p>
            <a:pPr defTabSz="914400"/>
            <a:endParaRPr>
              <a:solidFill>
                <a:prstClr val="black"/>
              </a:solidFill>
              <a:latin typeface="Calibri"/>
            </a:endParaRPr>
          </a:p>
        </p:txBody>
      </p:sp>
      <p:sp>
        <p:nvSpPr>
          <p:cNvPr id="32" name="object 32"/>
          <p:cNvSpPr/>
          <p:nvPr/>
        </p:nvSpPr>
        <p:spPr>
          <a:xfrm>
            <a:off x="10623550" y="789940"/>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368"/>
          </a:solidFill>
        </p:spPr>
        <p:txBody>
          <a:bodyPr wrap="square" lIns="0" tIns="0" rIns="0" bIns="0" rtlCol="0"/>
          <a:lstStyle/>
          <a:p>
            <a:pPr defTabSz="914400"/>
            <a:endParaRPr>
              <a:solidFill>
                <a:prstClr val="black"/>
              </a:solidFill>
              <a:latin typeface="Calibri"/>
            </a:endParaRPr>
          </a:p>
        </p:txBody>
      </p:sp>
      <p:sp>
        <p:nvSpPr>
          <p:cNvPr id="33" name="object 33"/>
          <p:cNvSpPr/>
          <p:nvPr/>
        </p:nvSpPr>
        <p:spPr>
          <a:xfrm>
            <a:off x="10623550" y="760731"/>
            <a:ext cx="45720" cy="29209"/>
          </a:xfrm>
          <a:custGeom>
            <a:avLst/>
            <a:gdLst/>
            <a:ahLst/>
            <a:cxnLst/>
            <a:rect l="l" t="t" r="r" b="b"/>
            <a:pathLst>
              <a:path w="45720" h="29209">
                <a:moveTo>
                  <a:pt x="0" y="29210"/>
                </a:moveTo>
                <a:lnTo>
                  <a:pt x="45719" y="29210"/>
                </a:lnTo>
                <a:lnTo>
                  <a:pt x="45719" y="0"/>
                </a:lnTo>
                <a:lnTo>
                  <a:pt x="0" y="0"/>
                </a:lnTo>
                <a:lnTo>
                  <a:pt x="0" y="29210"/>
                </a:lnTo>
                <a:close/>
              </a:path>
            </a:pathLst>
          </a:custGeom>
          <a:solidFill>
            <a:srgbClr val="003368"/>
          </a:solidFill>
        </p:spPr>
        <p:txBody>
          <a:bodyPr wrap="square" lIns="0" tIns="0" rIns="0" bIns="0" rtlCol="0"/>
          <a:lstStyle/>
          <a:p>
            <a:pPr defTabSz="914400"/>
            <a:endParaRPr>
              <a:solidFill>
                <a:prstClr val="black"/>
              </a:solidFill>
              <a:latin typeface="Calibri"/>
            </a:endParaRPr>
          </a:p>
        </p:txBody>
      </p:sp>
      <p:sp>
        <p:nvSpPr>
          <p:cNvPr id="34" name="object 34"/>
          <p:cNvSpPr/>
          <p:nvPr/>
        </p:nvSpPr>
        <p:spPr>
          <a:xfrm>
            <a:off x="9980930" y="746759"/>
            <a:ext cx="688340" cy="13970"/>
          </a:xfrm>
          <a:custGeom>
            <a:avLst/>
            <a:gdLst/>
            <a:ahLst/>
            <a:cxnLst/>
            <a:rect l="l" t="t" r="r" b="b"/>
            <a:pathLst>
              <a:path w="688340" h="13970">
                <a:moveTo>
                  <a:pt x="0" y="13969"/>
                </a:moveTo>
                <a:lnTo>
                  <a:pt x="688340" y="13969"/>
                </a:lnTo>
                <a:lnTo>
                  <a:pt x="688340" y="0"/>
                </a:lnTo>
                <a:lnTo>
                  <a:pt x="0" y="0"/>
                </a:lnTo>
                <a:lnTo>
                  <a:pt x="0" y="13969"/>
                </a:lnTo>
                <a:close/>
              </a:path>
            </a:pathLst>
          </a:custGeom>
          <a:solidFill>
            <a:srgbClr val="003368"/>
          </a:solidFill>
        </p:spPr>
        <p:txBody>
          <a:bodyPr wrap="square" lIns="0" tIns="0" rIns="0" bIns="0" rtlCol="0"/>
          <a:lstStyle/>
          <a:p>
            <a:pPr defTabSz="914400"/>
            <a:endParaRPr>
              <a:solidFill>
                <a:prstClr val="black"/>
              </a:solidFill>
              <a:latin typeface="Calibri"/>
            </a:endParaRPr>
          </a:p>
        </p:txBody>
      </p:sp>
      <p:sp>
        <p:nvSpPr>
          <p:cNvPr id="35" name="object 35"/>
          <p:cNvSpPr/>
          <p:nvPr/>
        </p:nvSpPr>
        <p:spPr>
          <a:xfrm>
            <a:off x="10623550" y="798830"/>
            <a:ext cx="45720" cy="16510"/>
          </a:xfrm>
          <a:custGeom>
            <a:avLst/>
            <a:gdLst/>
            <a:ahLst/>
            <a:cxnLst/>
            <a:rect l="l" t="t" r="r" b="b"/>
            <a:pathLst>
              <a:path w="45720" h="16509">
                <a:moveTo>
                  <a:pt x="0" y="16510"/>
                </a:moveTo>
                <a:lnTo>
                  <a:pt x="45720" y="16510"/>
                </a:lnTo>
                <a:lnTo>
                  <a:pt x="45720" y="0"/>
                </a:lnTo>
                <a:lnTo>
                  <a:pt x="0" y="0"/>
                </a:lnTo>
                <a:lnTo>
                  <a:pt x="0" y="16510"/>
                </a:lnTo>
                <a:close/>
              </a:path>
            </a:pathLst>
          </a:custGeom>
          <a:solidFill>
            <a:srgbClr val="003368"/>
          </a:solidFill>
        </p:spPr>
        <p:txBody>
          <a:bodyPr wrap="square" lIns="0" tIns="0" rIns="0" bIns="0" rtlCol="0"/>
          <a:lstStyle/>
          <a:p>
            <a:pPr defTabSz="914400"/>
            <a:endParaRPr>
              <a:solidFill>
                <a:prstClr val="black"/>
              </a:solidFill>
              <a:latin typeface="Calibri"/>
            </a:endParaRPr>
          </a:p>
        </p:txBody>
      </p:sp>
      <p:sp>
        <p:nvSpPr>
          <p:cNvPr id="36" name="object 36"/>
          <p:cNvSpPr/>
          <p:nvPr/>
        </p:nvSpPr>
        <p:spPr>
          <a:xfrm>
            <a:off x="1522730" y="810259"/>
            <a:ext cx="381000" cy="68580"/>
          </a:xfrm>
          <a:custGeom>
            <a:avLst/>
            <a:gdLst/>
            <a:ahLst/>
            <a:cxnLst/>
            <a:rect l="l" t="t" r="r" b="b"/>
            <a:pathLst>
              <a:path w="381000" h="68580">
                <a:moveTo>
                  <a:pt x="0" y="68579"/>
                </a:moveTo>
                <a:lnTo>
                  <a:pt x="381000" y="68579"/>
                </a:lnTo>
                <a:lnTo>
                  <a:pt x="381000" y="0"/>
                </a:lnTo>
                <a:lnTo>
                  <a:pt x="0" y="0"/>
                </a:lnTo>
                <a:lnTo>
                  <a:pt x="0" y="68579"/>
                </a:lnTo>
                <a:close/>
              </a:path>
            </a:pathLst>
          </a:custGeom>
          <a:solidFill>
            <a:srgbClr val="003469"/>
          </a:solidFill>
        </p:spPr>
        <p:txBody>
          <a:bodyPr wrap="square" lIns="0" tIns="0" rIns="0" bIns="0" rtlCol="0"/>
          <a:lstStyle/>
          <a:p>
            <a:pPr defTabSz="914400"/>
            <a:endParaRPr>
              <a:solidFill>
                <a:prstClr val="black"/>
              </a:solidFill>
              <a:latin typeface="Calibri"/>
            </a:endParaRPr>
          </a:p>
        </p:txBody>
      </p:sp>
      <p:sp>
        <p:nvSpPr>
          <p:cNvPr id="37" name="object 37"/>
          <p:cNvSpPr/>
          <p:nvPr/>
        </p:nvSpPr>
        <p:spPr>
          <a:xfrm>
            <a:off x="10623550" y="810259"/>
            <a:ext cx="45720" cy="68580"/>
          </a:xfrm>
          <a:custGeom>
            <a:avLst/>
            <a:gdLst/>
            <a:ahLst/>
            <a:cxnLst/>
            <a:rect l="l" t="t" r="r" b="b"/>
            <a:pathLst>
              <a:path w="45720" h="68580">
                <a:moveTo>
                  <a:pt x="0" y="68579"/>
                </a:moveTo>
                <a:lnTo>
                  <a:pt x="45720" y="68579"/>
                </a:lnTo>
                <a:lnTo>
                  <a:pt x="45720" y="0"/>
                </a:lnTo>
                <a:lnTo>
                  <a:pt x="0" y="0"/>
                </a:lnTo>
                <a:lnTo>
                  <a:pt x="0" y="68579"/>
                </a:lnTo>
                <a:close/>
              </a:path>
            </a:pathLst>
          </a:custGeom>
          <a:solidFill>
            <a:srgbClr val="003469"/>
          </a:solidFill>
        </p:spPr>
        <p:txBody>
          <a:bodyPr wrap="square" lIns="0" tIns="0" rIns="0" bIns="0" rtlCol="0"/>
          <a:lstStyle/>
          <a:p>
            <a:pPr defTabSz="914400"/>
            <a:endParaRPr>
              <a:solidFill>
                <a:prstClr val="black"/>
              </a:solidFill>
              <a:latin typeface="Calibri"/>
            </a:endParaRPr>
          </a:p>
        </p:txBody>
      </p:sp>
      <p:sp>
        <p:nvSpPr>
          <p:cNvPr id="38" name="object 38"/>
          <p:cNvSpPr/>
          <p:nvPr/>
        </p:nvSpPr>
        <p:spPr>
          <a:xfrm>
            <a:off x="1522730" y="878839"/>
            <a:ext cx="685800" cy="7620"/>
          </a:xfrm>
          <a:custGeom>
            <a:avLst/>
            <a:gdLst/>
            <a:ahLst/>
            <a:cxnLst/>
            <a:rect l="l" t="t" r="r" b="b"/>
            <a:pathLst>
              <a:path w="685800" h="7619">
                <a:moveTo>
                  <a:pt x="0" y="7620"/>
                </a:moveTo>
                <a:lnTo>
                  <a:pt x="685800" y="7620"/>
                </a:lnTo>
                <a:lnTo>
                  <a:pt x="685800" y="0"/>
                </a:lnTo>
                <a:lnTo>
                  <a:pt x="0" y="0"/>
                </a:lnTo>
                <a:lnTo>
                  <a:pt x="0" y="7620"/>
                </a:lnTo>
                <a:close/>
              </a:path>
            </a:pathLst>
          </a:custGeom>
          <a:solidFill>
            <a:srgbClr val="00346A"/>
          </a:solidFill>
        </p:spPr>
        <p:txBody>
          <a:bodyPr wrap="square" lIns="0" tIns="0" rIns="0" bIns="0" rtlCol="0"/>
          <a:lstStyle/>
          <a:p>
            <a:pPr defTabSz="914400"/>
            <a:endParaRPr>
              <a:solidFill>
                <a:prstClr val="black"/>
              </a:solidFill>
              <a:latin typeface="Calibri"/>
            </a:endParaRPr>
          </a:p>
        </p:txBody>
      </p:sp>
      <p:sp>
        <p:nvSpPr>
          <p:cNvPr id="39" name="object 39"/>
          <p:cNvSpPr/>
          <p:nvPr/>
        </p:nvSpPr>
        <p:spPr>
          <a:xfrm>
            <a:off x="1522730" y="872489"/>
            <a:ext cx="685800" cy="6350"/>
          </a:xfrm>
          <a:custGeom>
            <a:avLst/>
            <a:gdLst/>
            <a:ahLst/>
            <a:cxnLst/>
            <a:rect l="l" t="t" r="r" b="b"/>
            <a:pathLst>
              <a:path w="685800" h="6350">
                <a:moveTo>
                  <a:pt x="0" y="6350"/>
                </a:moveTo>
                <a:lnTo>
                  <a:pt x="685800" y="6350"/>
                </a:lnTo>
                <a:lnTo>
                  <a:pt x="685800" y="0"/>
                </a:lnTo>
                <a:lnTo>
                  <a:pt x="0" y="0"/>
                </a:lnTo>
                <a:lnTo>
                  <a:pt x="0" y="6350"/>
                </a:lnTo>
                <a:close/>
              </a:path>
            </a:pathLst>
          </a:custGeom>
          <a:solidFill>
            <a:srgbClr val="00346A"/>
          </a:solidFill>
        </p:spPr>
        <p:txBody>
          <a:bodyPr wrap="square" lIns="0" tIns="0" rIns="0" bIns="0" rtlCol="0"/>
          <a:lstStyle/>
          <a:p>
            <a:pPr defTabSz="914400"/>
            <a:endParaRPr>
              <a:solidFill>
                <a:prstClr val="black"/>
              </a:solidFill>
              <a:latin typeface="Calibri"/>
            </a:endParaRPr>
          </a:p>
        </p:txBody>
      </p:sp>
      <p:sp>
        <p:nvSpPr>
          <p:cNvPr id="40" name="object 40"/>
          <p:cNvSpPr/>
          <p:nvPr/>
        </p:nvSpPr>
        <p:spPr>
          <a:xfrm>
            <a:off x="1522730" y="886460"/>
            <a:ext cx="381000" cy="54610"/>
          </a:xfrm>
          <a:custGeom>
            <a:avLst/>
            <a:gdLst/>
            <a:ahLst/>
            <a:cxnLst/>
            <a:rect l="l" t="t" r="r" b="b"/>
            <a:pathLst>
              <a:path w="381000" h="54609">
                <a:moveTo>
                  <a:pt x="0" y="54610"/>
                </a:moveTo>
                <a:lnTo>
                  <a:pt x="381000" y="54610"/>
                </a:lnTo>
                <a:lnTo>
                  <a:pt x="381000" y="0"/>
                </a:lnTo>
                <a:lnTo>
                  <a:pt x="0" y="0"/>
                </a:lnTo>
                <a:lnTo>
                  <a:pt x="0" y="54610"/>
                </a:lnTo>
                <a:close/>
              </a:path>
            </a:pathLst>
          </a:custGeom>
          <a:solidFill>
            <a:srgbClr val="00346A"/>
          </a:solidFill>
        </p:spPr>
        <p:txBody>
          <a:bodyPr wrap="square" lIns="0" tIns="0" rIns="0" bIns="0" rtlCol="0"/>
          <a:lstStyle/>
          <a:p>
            <a:pPr defTabSz="914400"/>
            <a:endParaRPr>
              <a:solidFill>
                <a:prstClr val="black"/>
              </a:solidFill>
              <a:latin typeface="Calibri"/>
            </a:endParaRPr>
          </a:p>
        </p:txBody>
      </p:sp>
      <p:sp>
        <p:nvSpPr>
          <p:cNvPr id="41" name="object 41"/>
          <p:cNvSpPr/>
          <p:nvPr/>
        </p:nvSpPr>
        <p:spPr>
          <a:xfrm>
            <a:off x="10623550" y="878839"/>
            <a:ext cx="45720" cy="7620"/>
          </a:xfrm>
          <a:custGeom>
            <a:avLst/>
            <a:gdLst/>
            <a:ahLst/>
            <a:cxnLst/>
            <a:rect l="l" t="t" r="r" b="b"/>
            <a:pathLst>
              <a:path w="45720" h="7619">
                <a:moveTo>
                  <a:pt x="0" y="7620"/>
                </a:moveTo>
                <a:lnTo>
                  <a:pt x="45719" y="7620"/>
                </a:lnTo>
                <a:lnTo>
                  <a:pt x="45719" y="0"/>
                </a:lnTo>
                <a:lnTo>
                  <a:pt x="0" y="0"/>
                </a:lnTo>
                <a:lnTo>
                  <a:pt x="0" y="7620"/>
                </a:lnTo>
                <a:close/>
              </a:path>
            </a:pathLst>
          </a:custGeom>
          <a:solidFill>
            <a:srgbClr val="00346A"/>
          </a:solidFill>
        </p:spPr>
        <p:txBody>
          <a:bodyPr wrap="square" lIns="0" tIns="0" rIns="0" bIns="0" rtlCol="0"/>
          <a:lstStyle/>
          <a:p>
            <a:pPr defTabSz="914400"/>
            <a:endParaRPr>
              <a:solidFill>
                <a:prstClr val="black"/>
              </a:solidFill>
              <a:latin typeface="Calibri"/>
            </a:endParaRPr>
          </a:p>
        </p:txBody>
      </p:sp>
      <p:sp>
        <p:nvSpPr>
          <p:cNvPr id="42" name="object 42"/>
          <p:cNvSpPr/>
          <p:nvPr/>
        </p:nvSpPr>
        <p:spPr>
          <a:xfrm>
            <a:off x="10623550" y="872489"/>
            <a:ext cx="45720" cy="6350"/>
          </a:xfrm>
          <a:custGeom>
            <a:avLst/>
            <a:gdLst/>
            <a:ahLst/>
            <a:cxnLst/>
            <a:rect l="l" t="t" r="r" b="b"/>
            <a:pathLst>
              <a:path w="45720" h="6350">
                <a:moveTo>
                  <a:pt x="0" y="6350"/>
                </a:moveTo>
                <a:lnTo>
                  <a:pt x="45719" y="6350"/>
                </a:lnTo>
                <a:lnTo>
                  <a:pt x="45719" y="0"/>
                </a:lnTo>
                <a:lnTo>
                  <a:pt x="0" y="0"/>
                </a:lnTo>
                <a:lnTo>
                  <a:pt x="0" y="6350"/>
                </a:lnTo>
                <a:close/>
              </a:path>
            </a:pathLst>
          </a:custGeom>
          <a:solidFill>
            <a:srgbClr val="00346A"/>
          </a:solidFill>
        </p:spPr>
        <p:txBody>
          <a:bodyPr wrap="square" lIns="0" tIns="0" rIns="0" bIns="0" rtlCol="0"/>
          <a:lstStyle/>
          <a:p>
            <a:pPr defTabSz="914400"/>
            <a:endParaRPr>
              <a:solidFill>
                <a:prstClr val="black"/>
              </a:solidFill>
              <a:latin typeface="Calibri"/>
            </a:endParaRPr>
          </a:p>
        </p:txBody>
      </p:sp>
      <p:sp>
        <p:nvSpPr>
          <p:cNvPr id="43" name="object 43"/>
          <p:cNvSpPr/>
          <p:nvPr/>
        </p:nvSpPr>
        <p:spPr>
          <a:xfrm>
            <a:off x="10623550" y="886460"/>
            <a:ext cx="45720" cy="54610"/>
          </a:xfrm>
          <a:custGeom>
            <a:avLst/>
            <a:gdLst/>
            <a:ahLst/>
            <a:cxnLst/>
            <a:rect l="l" t="t" r="r" b="b"/>
            <a:pathLst>
              <a:path w="45720" h="54609">
                <a:moveTo>
                  <a:pt x="0" y="54610"/>
                </a:moveTo>
                <a:lnTo>
                  <a:pt x="45720" y="54610"/>
                </a:lnTo>
                <a:lnTo>
                  <a:pt x="45720" y="0"/>
                </a:lnTo>
                <a:lnTo>
                  <a:pt x="0" y="0"/>
                </a:lnTo>
                <a:lnTo>
                  <a:pt x="0" y="54610"/>
                </a:lnTo>
                <a:close/>
              </a:path>
            </a:pathLst>
          </a:custGeom>
          <a:solidFill>
            <a:srgbClr val="00346A"/>
          </a:solidFill>
        </p:spPr>
        <p:txBody>
          <a:bodyPr wrap="square" lIns="0" tIns="0" rIns="0" bIns="0" rtlCol="0"/>
          <a:lstStyle/>
          <a:p>
            <a:pPr defTabSz="914400"/>
            <a:endParaRPr>
              <a:solidFill>
                <a:prstClr val="black"/>
              </a:solidFill>
              <a:latin typeface="Calibri"/>
            </a:endParaRPr>
          </a:p>
        </p:txBody>
      </p:sp>
      <p:sp>
        <p:nvSpPr>
          <p:cNvPr id="44" name="object 44"/>
          <p:cNvSpPr/>
          <p:nvPr/>
        </p:nvSpPr>
        <p:spPr>
          <a:xfrm>
            <a:off x="1522730" y="966469"/>
            <a:ext cx="685800" cy="8890"/>
          </a:xfrm>
          <a:custGeom>
            <a:avLst/>
            <a:gdLst/>
            <a:ahLst/>
            <a:cxnLst/>
            <a:rect l="l" t="t" r="r" b="b"/>
            <a:pathLst>
              <a:path w="685800" h="8890">
                <a:moveTo>
                  <a:pt x="0" y="8889"/>
                </a:moveTo>
                <a:lnTo>
                  <a:pt x="685800" y="8889"/>
                </a:lnTo>
                <a:lnTo>
                  <a:pt x="685800" y="0"/>
                </a:lnTo>
                <a:lnTo>
                  <a:pt x="0" y="0"/>
                </a:lnTo>
                <a:lnTo>
                  <a:pt x="0" y="8889"/>
                </a:lnTo>
                <a:close/>
              </a:path>
            </a:pathLst>
          </a:custGeom>
          <a:solidFill>
            <a:srgbClr val="00356B"/>
          </a:solidFill>
        </p:spPr>
        <p:txBody>
          <a:bodyPr wrap="square" lIns="0" tIns="0" rIns="0" bIns="0" rtlCol="0"/>
          <a:lstStyle/>
          <a:p>
            <a:pPr defTabSz="914400"/>
            <a:endParaRPr>
              <a:solidFill>
                <a:prstClr val="black"/>
              </a:solidFill>
              <a:latin typeface="Calibri"/>
            </a:endParaRPr>
          </a:p>
        </p:txBody>
      </p:sp>
      <p:sp>
        <p:nvSpPr>
          <p:cNvPr id="45" name="object 45"/>
          <p:cNvSpPr/>
          <p:nvPr/>
        </p:nvSpPr>
        <p:spPr>
          <a:xfrm>
            <a:off x="1522730" y="934719"/>
            <a:ext cx="685800" cy="31750"/>
          </a:xfrm>
          <a:custGeom>
            <a:avLst/>
            <a:gdLst/>
            <a:ahLst/>
            <a:cxnLst/>
            <a:rect l="l" t="t" r="r" b="b"/>
            <a:pathLst>
              <a:path w="685800" h="31750">
                <a:moveTo>
                  <a:pt x="0" y="31750"/>
                </a:moveTo>
                <a:lnTo>
                  <a:pt x="685800" y="31750"/>
                </a:lnTo>
                <a:lnTo>
                  <a:pt x="685800" y="0"/>
                </a:lnTo>
                <a:lnTo>
                  <a:pt x="0" y="0"/>
                </a:lnTo>
                <a:lnTo>
                  <a:pt x="0" y="31750"/>
                </a:lnTo>
                <a:close/>
              </a:path>
            </a:pathLst>
          </a:custGeom>
          <a:solidFill>
            <a:srgbClr val="00356B"/>
          </a:solidFill>
        </p:spPr>
        <p:txBody>
          <a:bodyPr wrap="square" lIns="0" tIns="0" rIns="0" bIns="0" rtlCol="0"/>
          <a:lstStyle/>
          <a:p>
            <a:pPr defTabSz="914400"/>
            <a:endParaRPr>
              <a:solidFill>
                <a:prstClr val="black"/>
              </a:solidFill>
              <a:latin typeface="Calibri"/>
            </a:endParaRPr>
          </a:p>
        </p:txBody>
      </p:sp>
      <p:sp>
        <p:nvSpPr>
          <p:cNvPr id="46" name="object 46"/>
          <p:cNvSpPr/>
          <p:nvPr/>
        </p:nvSpPr>
        <p:spPr>
          <a:xfrm>
            <a:off x="1522730" y="975360"/>
            <a:ext cx="381000" cy="27940"/>
          </a:xfrm>
          <a:custGeom>
            <a:avLst/>
            <a:gdLst/>
            <a:ahLst/>
            <a:cxnLst/>
            <a:rect l="l" t="t" r="r" b="b"/>
            <a:pathLst>
              <a:path w="381000" h="27940">
                <a:moveTo>
                  <a:pt x="0" y="27939"/>
                </a:moveTo>
                <a:lnTo>
                  <a:pt x="381000" y="27939"/>
                </a:lnTo>
                <a:lnTo>
                  <a:pt x="381000" y="0"/>
                </a:lnTo>
                <a:lnTo>
                  <a:pt x="0" y="0"/>
                </a:lnTo>
                <a:lnTo>
                  <a:pt x="0" y="27939"/>
                </a:lnTo>
                <a:close/>
              </a:path>
            </a:pathLst>
          </a:custGeom>
          <a:solidFill>
            <a:srgbClr val="00356B"/>
          </a:solidFill>
        </p:spPr>
        <p:txBody>
          <a:bodyPr wrap="square" lIns="0" tIns="0" rIns="0" bIns="0" rtlCol="0"/>
          <a:lstStyle/>
          <a:p>
            <a:pPr defTabSz="914400"/>
            <a:endParaRPr>
              <a:solidFill>
                <a:prstClr val="black"/>
              </a:solidFill>
              <a:latin typeface="Calibri"/>
            </a:endParaRPr>
          </a:p>
        </p:txBody>
      </p:sp>
      <p:sp>
        <p:nvSpPr>
          <p:cNvPr id="47" name="object 47"/>
          <p:cNvSpPr/>
          <p:nvPr/>
        </p:nvSpPr>
        <p:spPr>
          <a:xfrm>
            <a:off x="10623550" y="966469"/>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56B"/>
          </a:solidFill>
        </p:spPr>
        <p:txBody>
          <a:bodyPr wrap="square" lIns="0" tIns="0" rIns="0" bIns="0" rtlCol="0"/>
          <a:lstStyle/>
          <a:p>
            <a:pPr defTabSz="914400"/>
            <a:endParaRPr>
              <a:solidFill>
                <a:prstClr val="black"/>
              </a:solidFill>
              <a:latin typeface="Calibri"/>
            </a:endParaRPr>
          </a:p>
        </p:txBody>
      </p:sp>
      <p:sp>
        <p:nvSpPr>
          <p:cNvPr id="48" name="object 48"/>
          <p:cNvSpPr/>
          <p:nvPr/>
        </p:nvSpPr>
        <p:spPr>
          <a:xfrm>
            <a:off x="10623550" y="934719"/>
            <a:ext cx="45720" cy="31750"/>
          </a:xfrm>
          <a:custGeom>
            <a:avLst/>
            <a:gdLst/>
            <a:ahLst/>
            <a:cxnLst/>
            <a:rect l="l" t="t" r="r" b="b"/>
            <a:pathLst>
              <a:path w="45720" h="31750">
                <a:moveTo>
                  <a:pt x="0" y="31750"/>
                </a:moveTo>
                <a:lnTo>
                  <a:pt x="45719" y="31750"/>
                </a:lnTo>
                <a:lnTo>
                  <a:pt x="45719" y="0"/>
                </a:lnTo>
                <a:lnTo>
                  <a:pt x="0" y="0"/>
                </a:lnTo>
                <a:lnTo>
                  <a:pt x="0" y="31750"/>
                </a:lnTo>
                <a:close/>
              </a:path>
            </a:pathLst>
          </a:custGeom>
          <a:solidFill>
            <a:srgbClr val="00356B"/>
          </a:solidFill>
        </p:spPr>
        <p:txBody>
          <a:bodyPr wrap="square" lIns="0" tIns="0" rIns="0" bIns="0" rtlCol="0"/>
          <a:lstStyle/>
          <a:p>
            <a:pPr defTabSz="914400"/>
            <a:endParaRPr>
              <a:solidFill>
                <a:prstClr val="black"/>
              </a:solidFill>
              <a:latin typeface="Calibri"/>
            </a:endParaRPr>
          </a:p>
        </p:txBody>
      </p:sp>
      <p:sp>
        <p:nvSpPr>
          <p:cNvPr id="49" name="object 49"/>
          <p:cNvSpPr/>
          <p:nvPr/>
        </p:nvSpPr>
        <p:spPr>
          <a:xfrm>
            <a:off x="10623550" y="975360"/>
            <a:ext cx="45720" cy="27940"/>
          </a:xfrm>
          <a:custGeom>
            <a:avLst/>
            <a:gdLst/>
            <a:ahLst/>
            <a:cxnLst/>
            <a:rect l="l" t="t" r="r" b="b"/>
            <a:pathLst>
              <a:path w="45720" h="27940">
                <a:moveTo>
                  <a:pt x="0" y="27939"/>
                </a:moveTo>
                <a:lnTo>
                  <a:pt x="45720" y="27939"/>
                </a:lnTo>
                <a:lnTo>
                  <a:pt x="45720" y="0"/>
                </a:lnTo>
                <a:lnTo>
                  <a:pt x="0" y="0"/>
                </a:lnTo>
                <a:lnTo>
                  <a:pt x="0" y="27939"/>
                </a:lnTo>
                <a:close/>
              </a:path>
            </a:pathLst>
          </a:custGeom>
          <a:solidFill>
            <a:srgbClr val="00356B"/>
          </a:solidFill>
        </p:spPr>
        <p:txBody>
          <a:bodyPr wrap="square" lIns="0" tIns="0" rIns="0" bIns="0" rtlCol="0"/>
          <a:lstStyle/>
          <a:p>
            <a:pPr defTabSz="914400"/>
            <a:endParaRPr>
              <a:solidFill>
                <a:prstClr val="black"/>
              </a:solidFill>
              <a:latin typeface="Calibri"/>
            </a:endParaRPr>
          </a:p>
        </p:txBody>
      </p:sp>
      <p:sp>
        <p:nvSpPr>
          <p:cNvPr id="50" name="object 50"/>
          <p:cNvSpPr/>
          <p:nvPr/>
        </p:nvSpPr>
        <p:spPr>
          <a:xfrm>
            <a:off x="1522730" y="1054100"/>
            <a:ext cx="685800" cy="8890"/>
          </a:xfrm>
          <a:custGeom>
            <a:avLst/>
            <a:gdLst/>
            <a:ahLst/>
            <a:cxnLst/>
            <a:rect l="l" t="t" r="r" b="b"/>
            <a:pathLst>
              <a:path w="685800" h="8890">
                <a:moveTo>
                  <a:pt x="0" y="8889"/>
                </a:moveTo>
                <a:lnTo>
                  <a:pt x="685800" y="8889"/>
                </a:lnTo>
                <a:lnTo>
                  <a:pt x="685800" y="0"/>
                </a:lnTo>
                <a:lnTo>
                  <a:pt x="0" y="0"/>
                </a:lnTo>
                <a:lnTo>
                  <a:pt x="0" y="888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51" name="object 51"/>
          <p:cNvSpPr/>
          <p:nvPr/>
        </p:nvSpPr>
        <p:spPr>
          <a:xfrm>
            <a:off x="1522730" y="996950"/>
            <a:ext cx="685800" cy="57150"/>
          </a:xfrm>
          <a:custGeom>
            <a:avLst/>
            <a:gdLst/>
            <a:ahLst/>
            <a:cxnLst/>
            <a:rect l="l" t="t" r="r" b="b"/>
            <a:pathLst>
              <a:path w="685800" h="57150">
                <a:moveTo>
                  <a:pt x="0" y="57150"/>
                </a:moveTo>
                <a:lnTo>
                  <a:pt x="685800" y="57150"/>
                </a:lnTo>
                <a:lnTo>
                  <a:pt x="685800" y="0"/>
                </a:lnTo>
                <a:lnTo>
                  <a:pt x="0" y="0"/>
                </a:lnTo>
                <a:lnTo>
                  <a:pt x="0" y="57150"/>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52" name="object 52"/>
          <p:cNvSpPr/>
          <p:nvPr/>
        </p:nvSpPr>
        <p:spPr>
          <a:xfrm>
            <a:off x="1522730" y="1062989"/>
            <a:ext cx="381000" cy="2540"/>
          </a:xfrm>
          <a:custGeom>
            <a:avLst/>
            <a:gdLst/>
            <a:ahLst/>
            <a:cxnLst/>
            <a:rect l="l" t="t" r="r" b="b"/>
            <a:pathLst>
              <a:path w="381000" h="2540">
                <a:moveTo>
                  <a:pt x="0" y="2539"/>
                </a:moveTo>
                <a:lnTo>
                  <a:pt x="381000" y="2539"/>
                </a:lnTo>
                <a:lnTo>
                  <a:pt x="381000" y="0"/>
                </a:lnTo>
                <a:lnTo>
                  <a:pt x="0" y="0"/>
                </a:lnTo>
                <a:lnTo>
                  <a:pt x="0" y="253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53" name="object 53"/>
          <p:cNvSpPr/>
          <p:nvPr/>
        </p:nvSpPr>
        <p:spPr>
          <a:xfrm>
            <a:off x="10623550" y="1054100"/>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54" name="object 54"/>
          <p:cNvSpPr/>
          <p:nvPr/>
        </p:nvSpPr>
        <p:spPr>
          <a:xfrm>
            <a:off x="10623550" y="996950"/>
            <a:ext cx="45720" cy="57150"/>
          </a:xfrm>
          <a:custGeom>
            <a:avLst/>
            <a:gdLst/>
            <a:ahLst/>
            <a:cxnLst/>
            <a:rect l="l" t="t" r="r" b="b"/>
            <a:pathLst>
              <a:path w="45720" h="57150">
                <a:moveTo>
                  <a:pt x="0" y="57150"/>
                </a:moveTo>
                <a:lnTo>
                  <a:pt x="45719" y="57150"/>
                </a:lnTo>
                <a:lnTo>
                  <a:pt x="45719" y="0"/>
                </a:lnTo>
                <a:lnTo>
                  <a:pt x="0" y="0"/>
                </a:lnTo>
                <a:lnTo>
                  <a:pt x="0" y="57150"/>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55" name="object 55"/>
          <p:cNvSpPr/>
          <p:nvPr/>
        </p:nvSpPr>
        <p:spPr>
          <a:xfrm>
            <a:off x="10623550" y="1062989"/>
            <a:ext cx="45720" cy="2540"/>
          </a:xfrm>
          <a:custGeom>
            <a:avLst/>
            <a:gdLst/>
            <a:ahLst/>
            <a:cxnLst/>
            <a:rect l="l" t="t" r="r" b="b"/>
            <a:pathLst>
              <a:path w="45720" h="2540">
                <a:moveTo>
                  <a:pt x="0" y="2539"/>
                </a:moveTo>
                <a:lnTo>
                  <a:pt x="45720" y="2539"/>
                </a:lnTo>
                <a:lnTo>
                  <a:pt x="45720" y="0"/>
                </a:lnTo>
                <a:lnTo>
                  <a:pt x="0" y="0"/>
                </a:lnTo>
                <a:lnTo>
                  <a:pt x="0" y="253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56" name="object 56"/>
          <p:cNvSpPr/>
          <p:nvPr/>
        </p:nvSpPr>
        <p:spPr>
          <a:xfrm>
            <a:off x="1522730" y="1059180"/>
            <a:ext cx="381000" cy="3810"/>
          </a:xfrm>
          <a:custGeom>
            <a:avLst/>
            <a:gdLst/>
            <a:ahLst/>
            <a:cxnLst/>
            <a:rect l="l" t="t" r="r" b="b"/>
            <a:pathLst>
              <a:path w="381000" h="3809">
                <a:moveTo>
                  <a:pt x="0" y="3810"/>
                </a:moveTo>
                <a:lnTo>
                  <a:pt x="381000" y="3810"/>
                </a:lnTo>
                <a:lnTo>
                  <a:pt x="381000" y="0"/>
                </a:lnTo>
                <a:lnTo>
                  <a:pt x="0" y="0"/>
                </a:lnTo>
                <a:lnTo>
                  <a:pt x="0" y="381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57" name="object 57"/>
          <p:cNvSpPr/>
          <p:nvPr/>
        </p:nvSpPr>
        <p:spPr>
          <a:xfrm>
            <a:off x="1522730" y="1062990"/>
            <a:ext cx="381000" cy="64769"/>
          </a:xfrm>
          <a:custGeom>
            <a:avLst/>
            <a:gdLst/>
            <a:ahLst/>
            <a:cxnLst/>
            <a:rect l="l" t="t" r="r" b="b"/>
            <a:pathLst>
              <a:path w="381000" h="64769">
                <a:moveTo>
                  <a:pt x="0" y="64770"/>
                </a:moveTo>
                <a:lnTo>
                  <a:pt x="381000" y="64770"/>
                </a:lnTo>
                <a:lnTo>
                  <a:pt x="381000" y="0"/>
                </a:lnTo>
                <a:lnTo>
                  <a:pt x="0" y="0"/>
                </a:lnTo>
                <a:lnTo>
                  <a:pt x="0" y="6477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58" name="object 58"/>
          <p:cNvSpPr/>
          <p:nvPr/>
        </p:nvSpPr>
        <p:spPr>
          <a:xfrm>
            <a:off x="10623550" y="1059180"/>
            <a:ext cx="45720" cy="3810"/>
          </a:xfrm>
          <a:custGeom>
            <a:avLst/>
            <a:gdLst/>
            <a:ahLst/>
            <a:cxnLst/>
            <a:rect l="l" t="t" r="r" b="b"/>
            <a:pathLst>
              <a:path w="45720" h="3809">
                <a:moveTo>
                  <a:pt x="0" y="3810"/>
                </a:moveTo>
                <a:lnTo>
                  <a:pt x="45720" y="3810"/>
                </a:lnTo>
                <a:lnTo>
                  <a:pt x="45720" y="0"/>
                </a:lnTo>
                <a:lnTo>
                  <a:pt x="0" y="0"/>
                </a:lnTo>
                <a:lnTo>
                  <a:pt x="0" y="381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59" name="object 59"/>
          <p:cNvSpPr/>
          <p:nvPr/>
        </p:nvSpPr>
        <p:spPr>
          <a:xfrm>
            <a:off x="10623550" y="1062990"/>
            <a:ext cx="45720" cy="64769"/>
          </a:xfrm>
          <a:custGeom>
            <a:avLst/>
            <a:gdLst/>
            <a:ahLst/>
            <a:cxnLst/>
            <a:rect l="l" t="t" r="r" b="b"/>
            <a:pathLst>
              <a:path w="45720" h="64769">
                <a:moveTo>
                  <a:pt x="0" y="64770"/>
                </a:moveTo>
                <a:lnTo>
                  <a:pt x="45720" y="64770"/>
                </a:lnTo>
                <a:lnTo>
                  <a:pt x="45720" y="0"/>
                </a:lnTo>
                <a:lnTo>
                  <a:pt x="0" y="0"/>
                </a:lnTo>
                <a:lnTo>
                  <a:pt x="0" y="6477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60" name="object 60"/>
          <p:cNvSpPr/>
          <p:nvPr/>
        </p:nvSpPr>
        <p:spPr>
          <a:xfrm>
            <a:off x="1522730" y="1141730"/>
            <a:ext cx="685800" cy="8890"/>
          </a:xfrm>
          <a:custGeom>
            <a:avLst/>
            <a:gdLst/>
            <a:ahLst/>
            <a:cxnLst/>
            <a:rect l="l" t="t" r="r" b="b"/>
            <a:pathLst>
              <a:path w="685800" h="8890">
                <a:moveTo>
                  <a:pt x="0" y="8890"/>
                </a:moveTo>
                <a:lnTo>
                  <a:pt x="685800" y="8890"/>
                </a:lnTo>
                <a:lnTo>
                  <a:pt x="685800" y="0"/>
                </a:lnTo>
                <a:lnTo>
                  <a:pt x="0" y="0"/>
                </a:lnTo>
                <a:lnTo>
                  <a:pt x="0" y="8890"/>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61" name="object 61"/>
          <p:cNvSpPr/>
          <p:nvPr/>
        </p:nvSpPr>
        <p:spPr>
          <a:xfrm>
            <a:off x="1522730" y="1121410"/>
            <a:ext cx="685800" cy="20320"/>
          </a:xfrm>
          <a:custGeom>
            <a:avLst/>
            <a:gdLst/>
            <a:ahLst/>
            <a:cxnLst/>
            <a:rect l="l" t="t" r="r" b="b"/>
            <a:pathLst>
              <a:path w="685800" h="20319">
                <a:moveTo>
                  <a:pt x="0" y="20319"/>
                </a:moveTo>
                <a:lnTo>
                  <a:pt x="685800" y="20319"/>
                </a:lnTo>
                <a:lnTo>
                  <a:pt x="685800" y="0"/>
                </a:lnTo>
                <a:lnTo>
                  <a:pt x="0" y="0"/>
                </a:lnTo>
                <a:lnTo>
                  <a:pt x="0" y="2031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62" name="object 62"/>
          <p:cNvSpPr/>
          <p:nvPr/>
        </p:nvSpPr>
        <p:spPr>
          <a:xfrm>
            <a:off x="1522730" y="1150619"/>
            <a:ext cx="381000" cy="39370"/>
          </a:xfrm>
          <a:custGeom>
            <a:avLst/>
            <a:gdLst/>
            <a:ahLst/>
            <a:cxnLst/>
            <a:rect l="l" t="t" r="r" b="b"/>
            <a:pathLst>
              <a:path w="381000" h="39369">
                <a:moveTo>
                  <a:pt x="0" y="39369"/>
                </a:moveTo>
                <a:lnTo>
                  <a:pt x="381000" y="39369"/>
                </a:lnTo>
                <a:lnTo>
                  <a:pt x="381000" y="0"/>
                </a:lnTo>
                <a:lnTo>
                  <a:pt x="0" y="0"/>
                </a:lnTo>
                <a:lnTo>
                  <a:pt x="0" y="3936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63" name="object 63"/>
          <p:cNvSpPr/>
          <p:nvPr/>
        </p:nvSpPr>
        <p:spPr>
          <a:xfrm>
            <a:off x="10623550" y="1141730"/>
            <a:ext cx="45720" cy="8890"/>
          </a:xfrm>
          <a:custGeom>
            <a:avLst/>
            <a:gdLst/>
            <a:ahLst/>
            <a:cxnLst/>
            <a:rect l="l" t="t" r="r" b="b"/>
            <a:pathLst>
              <a:path w="45720" h="8890">
                <a:moveTo>
                  <a:pt x="0" y="8890"/>
                </a:moveTo>
                <a:lnTo>
                  <a:pt x="45719" y="8890"/>
                </a:lnTo>
                <a:lnTo>
                  <a:pt x="45719" y="0"/>
                </a:lnTo>
                <a:lnTo>
                  <a:pt x="0" y="0"/>
                </a:lnTo>
                <a:lnTo>
                  <a:pt x="0" y="8890"/>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64" name="object 64"/>
          <p:cNvSpPr/>
          <p:nvPr/>
        </p:nvSpPr>
        <p:spPr>
          <a:xfrm>
            <a:off x="10623550" y="1121410"/>
            <a:ext cx="45720" cy="20320"/>
          </a:xfrm>
          <a:custGeom>
            <a:avLst/>
            <a:gdLst/>
            <a:ahLst/>
            <a:cxnLst/>
            <a:rect l="l" t="t" r="r" b="b"/>
            <a:pathLst>
              <a:path w="45720" h="20319">
                <a:moveTo>
                  <a:pt x="0" y="20319"/>
                </a:moveTo>
                <a:lnTo>
                  <a:pt x="45719" y="20319"/>
                </a:lnTo>
                <a:lnTo>
                  <a:pt x="45719" y="0"/>
                </a:lnTo>
                <a:lnTo>
                  <a:pt x="0" y="0"/>
                </a:lnTo>
                <a:lnTo>
                  <a:pt x="0" y="2031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65" name="object 65"/>
          <p:cNvSpPr/>
          <p:nvPr/>
        </p:nvSpPr>
        <p:spPr>
          <a:xfrm>
            <a:off x="10623550" y="1150619"/>
            <a:ext cx="45720" cy="39370"/>
          </a:xfrm>
          <a:custGeom>
            <a:avLst/>
            <a:gdLst/>
            <a:ahLst/>
            <a:cxnLst/>
            <a:rect l="l" t="t" r="r" b="b"/>
            <a:pathLst>
              <a:path w="45720" h="39369">
                <a:moveTo>
                  <a:pt x="0" y="39369"/>
                </a:moveTo>
                <a:lnTo>
                  <a:pt x="45720" y="39369"/>
                </a:lnTo>
                <a:lnTo>
                  <a:pt x="45720" y="0"/>
                </a:lnTo>
                <a:lnTo>
                  <a:pt x="0" y="0"/>
                </a:lnTo>
                <a:lnTo>
                  <a:pt x="0" y="3936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66" name="object 66"/>
          <p:cNvSpPr/>
          <p:nvPr/>
        </p:nvSpPr>
        <p:spPr>
          <a:xfrm>
            <a:off x="1522730" y="1230630"/>
            <a:ext cx="685800" cy="7620"/>
          </a:xfrm>
          <a:custGeom>
            <a:avLst/>
            <a:gdLst/>
            <a:ahLst/>
            <a:cxnLst/>
            <a:rect l="l" t="t" r="r" b="b"/>
            <a:pathLst>
              <a:path w="685800" h="7619">
                <a:moveTo>
                  <a:pt x="0" y="7620"/>
                </a:moveTo>
                <a:lnTo>
                  <a:pt x="685800" y="7620"/>
                </a:lnTo>
                <a:lnTo>
                  <a:pt x="685800" y="0"/>
                </a:lnTo>
                <a:lnTo>
                  <a:pt x="0" y="0"/>
                </a:lnTo>
                <a:lnTo>
                  <a:pt x="0" y="762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67" name="object 67"/>
          <p:cNvSpPr/>
          <p:nvPr/>
        </p:nvSpPr>
        <p:spPr>
          <a:xfrm>
            <a:off x="1522730" y="1183639"/>
            <a:ext cx="685800" cy="46990"/>
          </a:xfrm>
          <a:custGeom>
            <a:avLst/>
            <a:gdLst/>
            <a:ahLst/>
            <a:cxnLst/>
            <a:rect l="l" t="t" r="r" b="b"/>
            <a:pathLst>
              <a:path w="685800" h="46990">
                <a:moveTo>
                  <a:pt x="0" y="46989"/>
                </a:moveTo>
                <a:lnTo>
                  <a:pt x="685800" y="46989"/>
                </a:lnTo>
                <a:lnTo>
                  <a:pt x="685800" y="0"/>
                </a:lnTo>
                <a:lnTo>
                  <a:pt x="0" y="0"/>
                </a:lnTo>
                <a:lnTo>
                  <a:pt x="0" y="46989"/>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68" name="object 68"/>
          <p:cNvSpPr/>
          <p:nvPr/>
        </p:nvSpPr>
        <p:spPr>
          <a:xfrm>
            <a:off x="1522730" y="1238250"/>
            <a:ext cx="381000" cy="13970"/>
          </a:xfrm>
          <a:custGeom>
            <a:avLst/>
            <a:gdLst/>
            <a:ahLst/>
            <a:cxnLst/>
            <a:rect l="l" t="t" r="r" b="b"/>
            <a:pathLst>
              <a:path w="381000" h="13969">
                <a:moveTo>
                  <a:pt x="0" y="13970"/>
                </a:moveTo>
                <a:lnTo>
                  <a:pt x="381000" y="13970"/>
                </a:lnTo>
                <a:lnTo>
                  <a:pt x="381000" y="0"/>
                </a:lnTo>
                <a:lnTo>
                  <a:pt x="0" y="0"/>
                </a:lnTo>
                <a:lnTo>
                  <a:pt x="0" y="1397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69" name="object 69"/>
          <p:cNvSpPr/>
          <p:nvPr/>
        </p:nvSpPr>
        <p:spPr>
          <a:xfrm>
            <a:off x="10623550" y="1230630"/>
            <a:ext cx="45720" cy="7620"/>
          </a:xfrm>
          <a:custGeom>
            <a:avLst/>
            <a:gdLst/>
            <a:ahLst/>
            <a:cxnLst/>
            <a:rect l="l" t="t" r="r" b="b"/>
            <a:pathLst>
              <a:path w="45720" h="7619">
                <a:moveTo>
                  <a:pt x="0" y="7620"/>
                </a:moveTo>
                <a:lnTo>
                  <a:pt x="45719" y="7620"/>
                </a:lnTo>
                <a:lnTo>
                  <a:pt x="45719" y="0"/>
                </a:lnTo>
                <a:lnTo>
                  <a:pt x="0" y="0"/>
                </a:lnTo>
                <a:lnTo>
                  <a:pt x="0" y="762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70" name="object 70"/>
          <p:cNvSpPr/>
          <p:nvPr/>
        </p:nvSpPr>
        <p:spPr>
          <a:xfrm>
            <a:off x="10623550" y="1183639"/>
            <a:ext cx="45720" cy="46990"/>
          </a:xfrm>
          <a:custGeom>
            <a:avLst/>
            <a:gdLst/>
            <a:ahLst/>
            <a:cxnLst/>
            <a:rect l="l" t="t" r="r" b="b"/>
            <a:pathLst>
              <a:path w="45720" h="46990">
                <a:moveTo>
                  <a:pt x="0" y="46989"/>
                </a:moveTo>
                <a:lnTo>
                  <a:pt x="45719" y="46989"/>
                </a:lnTo>
                <a:lnTo>
                  <a:pt x="45719" y="0"/>
                </a:lnTo>
                <a:lnTo>
                  <a:pt x="0" y="0"/>
                </a:lnTo>
                <a:lnTo>
                  <a:pt x="0" y="46989"/>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71" name="object 71"/>
          <p:cNvSpPr/>
          <p:nvPr/>
        </p:nvSpPr>
        <p:spPr>
          <a:xfrm>
            <a:off x="10623550" y="1238250"/>
            <a:ext cx="45720" cy="13970"/>
          </a:xfrm>
          <a:custGeom>
            <a:avLst/>
            <a:gdLst/>
            <a:ahLst/>
            <a:cxnLst/>
            <a:rect l="l" t="t" r="r" b="b"/>
            <a:pathLst>
              <a:path w="45720" h="13969">
                <a:moveTo>
                  <a:pt x="0" y="13970"/>
                </a:moveTo>
                <a:lnTo>
                  <a:pt x="45720" y="13970"/>
                </a:lnTo>
                <a:lnTo>
                  <a:pt x="45720" y="0"/>
                </a:lnTo>
                <a:lnTo>
                  <a:pt x="0" y="0"/>
                </a:lnTo>
                <a:lnTo>
                  <a:pt x="0" y="1397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72" name="object 72"/>
          <p:cNvSpPr/>
          <p:nvPr/>
        </p:nvSpPr>
        <p:spPr>
          <a:xfrm>
            <a:off x="1522730" y="1245869"/>
            <a:ext cx="381000" cy="68580"/>
          </a:xfrm>
          <a:custGeom>
            <a:avLst/>
            <a:gdLst/>
            <a:ahLst/>
            <a:cxnLst/>
            <a:rect l="l" t="t" r="r" b="b"/>
            <a:pathLst>
              <a:path w="381000" h="68580">
                <a:moveTo>
                  <a:pt x="0" y="68579"/>
                </a:moveTo>
                <a:lnTo>
                  <a:pt x="381000" y="68579"/>
                </a:lnTo>
                <a:lnTo>
                  <a:pt x="381000" y="0"/>
                </a:lnTo>
                <a:lnTo>
                  <a:pt x="0" y="0"/>
                </a:lnTo>
                <a:lnTo>
                  <a:pt x="0" y="68579"/>
                </a:lnTo>
                <a:close/>
              </a:path>
            </a:pathLst>
          </a:custGeom>
          <a:solidFill>
            <a:srgbClr val="003770"/>
          </a:solidFill>
        </p:spPr>
        <p:txBody>
          <a:bodyPr wrap="square" lIns="0" tIns="0" rIns="0" bIns="0" rtlCol="0"/>
          <a:lstStyle/>
          <a:p>
            <a:pPr defTabSz="914400"/>
            <a:endParaRPr>
              <a:solidFill>
                <a:prstClr val="black"/>
              </a:solidFill>
              <a:latin typeface="Calibri"/>
            </a:endParaRPr>
          </a:p>
        </p:txBody>
      </p:sp>
      <p:sp>
        <p:nvSpPr>
          <p:cNvPr id="73" name="object 73"/>
          <p:cNvSpPr/>
          <p:nvPr/>
        </p:nvSpPr>
        <p:spPr>
          <a:xfrm>
            <a:off x="5680709" y="1268730"/>
            <a:ext cx="1256030" cy="45720"/>
          </a:xfrm>
          <a:custGeom>
            <a:avLst/>
            <a:gdLst/>
            <a:ahLst/>
            <a:cxnLst/>
            <a:rect l="l" t="t" r="r" b="b"/>
            <a:pathLst>
              <a:path w="1256029" h="45719">
                <a:moveTo>
                  <a:pt x="0" y="45720"/>
                </a:moveTo>
                <a:lnTo>
                  <a:pt x="1256029" y="45720"/>
                </a:lnTo>
                <a:lnTo>
                  <a:pt x="1256029" y="0"/>
                </a:lnTo>
                <a:lnTo>
                  <a:pt x="0" y="0"/>
                </a:lnTo>
                <a:lnTo>
                  <a:pt x="0" y="45720"/>
                </a:lnTo>
                <a:close/>
              </a:path>
            </a:pathLst>
          </a:custGeom>
          <a:solidFill>
            <a:srgbClr val="003770"/>
          </a:solidFill>
        </p:spPr>
        <p:txBody>
          <a:bodyPr wrap="square" lIns="0" tIns="0" rIns="0" bIns="0" rtlCol="0"/>
          <a:lstStyle/>
          <a:p>
            <a:pPr defTabSz="914400"/>
            <a:endParaRPr>
              <a:solidFill>
                <a:prstClr val="black"/>
              </a:solidFill>
              <a:latin typeface="Calibri"/>
            </a:endParaRPr>
          </a:p>
        </p:txBody>
      </p:sp>
      <p:sp>
        <p:nvSpPr>
          <p:cNvPr id="74" name="object 74"/>
          <p:cNvSpPr/>
          <p:nvPr/>
        </p:nvSpPr>
        <p:spPr>
          <a:xfrm>
            <a:off x="10623550" y="1245869"/>
            <a:ext cx="45720" cy="68580"/>
          </a:xfrm>
          <a:custGeom>
            <a:avLst/>
            <a:gdLst/>
            <a:ahLst/>
            <a:cxnLst/>
            <a:rect l="l" t="t" r="r" b="b"/>
            <a:pathLst>
              <a:path w="45720" h="68580">
                <a:moveTo>
                  <a:pt x="0" y="68579"/>
                </a:moveTo>
                <a:lnTo>
                  <a:pt x="45720" y="68579"/>
                </a:lnTo>
                <a:lnTo>
                  <a:pt x="45720" y="0"/>
                </a:lnTo>
                <a:lnTo>
                  <a:pt x="0" y="0"/>
                </a:lnTo>
                <a:lnTo>
                  <a:pt x="0" y="68579"/>
                </a:lnTo>
                <a:close/>
              </a:path>
            </a:pathLst>
          </a:custGeom>
          <a:solidFill>
            <a:srgbClr val="003770"/>
          </a:solidFill>
        </p:spPr>
        <p:txBody>
          <a:bodyPr wrap="square" lIns="0" tIns="0" rIns="0" bIns="0" rtlCol="0"/>
          <a:lstStyle/>
          <a:p>
            <a:pPr defTabSz="914400"/>
            <a:endParaRPr>
              <a:solidFill>
                <a:prstClr val="black"/>
              </a:solidFill>
              <a:latin typeface="Calibri"/>
            </a:endParaRPr>
          </a:p>
        </p:txBody>
      </p:sp>
      <p:sp>
        <p:nvSpPr>
          <p:cNvPr id="75" name="object 75"/>
          <p:cNvSpPr/>
          <p:nvPr/>
        </p:nvSpPr>
        <p:spPr>
          <a:xfrm>
            <a:off x="1522730" y="1318260"/>
            <a:ext cx="762000" cy="8890"/>
          </a:xfrm>
          <a:custGeom>
            <a:avLst/>
            <a:gdLst/>
            <a:ahLst/>
            <a:cxnLst/>
            <a:rect l="l" t="t" r="r" b="b"/>
            <a:pathLst>
              <a:path w="762000" h="8890">
                <a:moveTo>
                  <a:pt x="0" y="8889"/>
                </a:moveTo>
                <a:lnTo>
                  <a:pt x="762000" y="8889"/>
                </a:lnTo>
                <a:lnTo>
                  <a:pt x="762000" y="0"/>
                </a:lnTo>
                <a:lnTo>
                  <a:pt x="0" y="0"/>
                </a:lnTo>
                <a:lnTo>
                  <a:pt x="0" y="888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76" name="object 76"/>
          <p:cNvSpPr/>
          <p:nvPr/>
        </p:nvSpPr>
        <p:spPr>
          <a:xfrm>
            <a:off x="1522730" y="1308100"/>
            <a:ext cx="762000" cy="10160"/>
          </a:xfrm>
          <a:custGeom>
            <a:avLst/>
            <a:gdLst/>
            <a:ahLst/>
            <a:cxnLst/>
            <a:rect l="l" t="t" r="r" b="b"/>
            <a:pathLst>
              <a:path w="762000" h="10159">
                <a:moveTo>
                  <a:pt x="0" y="10160"/>
                </a:moveTo>
                <a:lnTo>
                  <a:pt x="762000" y="10160"/>
                </a:lnTo>
                <a:lnTo>
                  <a:pt x="762000" y="0"/>
                </a:lnTo>
                <a:lnTo>
                  <a:pt x="0" y="0"/>
                </a:lnTo>
                <a:lnTo>
                  <a:pt x="0" y="1016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77" name="object 77"/>
          <p:cNvSpPr/>
          <p:nvPr/>
        </p:nvSpPr>
        <p:spPr>
          <a:xfrm>
            <a:off x="1522730" y="1327150"/>
            <a:ext cx="381000" cy="49530"/>
          </a:xfrm>
          <a:custGeom>
            <a:avLst/>
            <a:gdLst/>
            <a:ahLst/>
            <a:cxnLst/>
            <a:rect l="l" t="t" r="r" b="b"/>
            <a:pathLst>
              <a:path w="381000" h="49530">
                <a:moveTo>
                  <a:pt x="0" y="49529"/>
                </a:moveTo>
                <a:lnTo>
                  <a:pt x="381000" y="49529"/>
                </a:lnTo>
                <a:lnTo>
                  <a:pt x="381000" y="0"/>
                </a:lnTo>
                <a:lnTo>
                  <a:pt x="0" y="0"/>
                </a:lnTo>
                <a:lnTo>
                  <a:pt x="0" y="4952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78" name="object 78"/>
          <p:cNvSpPr/>
          <p:nvPr/>
        </p:nvSpPr>
        <p:spPr>
          <a:xfrm>
            <a:off x="5728970" y="1318260"/>
            <a:ext cx="1304290" cy="8890"/>
          </a:xfrm>
          <a:custGeom>
            <a:avLst/>
            <a:gdLst/>
            <a:ahLst/>
            <a:cxnLst/>
            <a:rect l="l" t="t" r="r" b="b"/>
            <a:pathLst>
              <a:path w="1304289" h="8890">
                <a:moveTo>
                  <a:pt x="0" y="8889"/>
                </a:moveTo>
                <a:lnTo>
                  <a:pt x="1304289" y="8889"/>
                </a:lnTo>
                <a:lnTo>
                  <a:pt x="1304289" y="0"/>
                </a:lnTo>
                <a:lnTo>
                  <a:pt x="0" y="0"/>
                </a:lnTo>
                <a:lnTo>
                  <a:pt x="0" y="888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79" name="object 79"/>
          <p:cNvSpPr/>
          <p:nvPr/>
        </p:nvSpPr>
        <p:spPr>
          <a:xfrm>
            <a:off x="10623550" y="1318260"/>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80" name="object 80"/>
          <p:cNvSpPr/>
          <p:nvPr/>
        </p:nvSpPr>
        <p:spPr>
          <a:xfrm>
            <a:off x="5728970" y="1308100"/>
            <a:ext cx="1304290" cy="10160"/>
          </a:xfrm>
          <a:custGeom>
            <a:avLst/>
            <a:gdLst/>
            <a:ahLst/>
            <a:cxnLst/>
            <a:rect l="l" t="t" r="r" b="b"/>
            <a:pathLst>
              <a:path w="1304289" h="10159">
                <a:moveTo>
                  <a:pt x="0" y="10160"/>
                </a:moveTo>
                <a:lnTo>
                  <a:pt x="1304289" y="10160"/>
                </a:lnTo>
                <a:lnTo>
                  <a:pt x="1304289" y="0"/>
                </a:lnTo>
                <a:lnTo>
                  <a:pt x="0" y="0"/>
                </a:lnTo>
                <a:lnTo>
                  <a:pt x="0" y="1016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81" name="object 81"/>
          <p:cNvSpPr/>
          <p:nvPr/>
        </p:nvSpPr>
        <p:spPr>
          <a:xfrm>
            <a:off x="10623550" y="1308100"/>
            <a:ext cx="45720" cy="10160"/>
          </a:xfrm>
          <a:custGeom>
            <a:avLst/>
            <a:gdLst/>
            <a:ahLst/>
            <a:cxnLst/>
            <a:rect l="l" t="t" r="r" b="b"/>
            <a:pathLst>
              <a:path w="45720" h="10159">
                <a:moveTo>
                  <a:pt x="0" y="10160"/>
                </a:moveTo>
                <a:lnTo>
                  <a:pt x="45719" y="10160"/>
                </a:lnTo>
                <a:lnTo>
                  <a:pt x="45719" y="0"/>
                </a:lnTo>
                <a:lnTo>
                  <a:pt x="0" y="0"/>
                </a:lnTo>
                <a:lnTo>
                  <a:pt x="0" y="1016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82" name="object 82"/>
          <p:cNvSpPr/>
          <p:nvPr/>
        </p:nvSpPr>
        <p:spPr>
          <a:xfrm>
            <a:off x="5728970" y="1327150"/>
            <a:ext cx="1304290" cy="49530"/>
          </a:xfrm>
          <a:custGeom>
            <a:avLst/>
            <a:gdLst/>
            <a:ahLst/>
            <a:cxnLst/>
            <a:rect l="l" t="t" r="r" b="b"/>
            <a:pathLst>
              <a:path w="1304289" h="49530">
                <a:moveTo>
                  <a:pt x="0" y="49529"/>
                </a:moveTo>
                <a:lnTo>
                  <a:pt x="1304289" y="49529"/>
                </a:lnTo>
                <a:lnTo>
                  <a:pt x="1304289" y="0"/>
                </a:lnTo>
                <a:lnTo>
                  <a:pt x="0" y="0"/>
                </a:lnTo>
                <a:lnTo>
                  <a:pt x="0" y="4952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83" name="object 83"/>
          <p:cNvSpPr/>
          <p:nvPr/>
        </p:nvSpPr>
        <p:spPr>
          <a:xfrm>
            <a:off x="10623550" y="1327150"/>
            <a:ext cx="45720" cy="49530"/>
          </a:xfrm>
          <a:custGeom>
            <a:avLst/>
            <a:gdLst/>
            <a:ahLst/>
            <a:cxnLst/>
            <a:rect l="l" t="t" r="r" b="b"/>
            <a:pathLst>
              <a:path w="45720" h="49530">
                <a:moveTo>
                  <a:pt x="0" y="49529"/>
                </a:moveTo>
                <a:lnTo>
                  <a:pt x="45720" y="49529"/>
                </a:lnTo>
                <a:lnTo>
                  <a:pt x="45720" y="0"/>
                </a:lnTo>
                <a:lnTo>
                  <a:pt x="0" y="0"/>
                </a:lnTo>
                <a:lnTo>
                  <a:pt x="0" y="4952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84" name="object 84"/>
          <p:cNvSpPr/>
          <p:nvPr/>
        </p:nvSpPr>
        <p:spPr>
          <a:xfrm>
            <a:off x="1522730" y="1405889"/>
            <a:ext cx="762000" cy="8890"/>
          </a:xfrm>
          <a:custGeom>
            <a:avLst/>
            <a:gdLst/>
            <a:ahLst/>
            <a:cxnLst/>
            <a:rect l="l" t="t" r="r" b="b"/>
            <a:pathLst>
              <a:path w="762000" h="8890">
                <a:moveTo>
                  <a:pt x="0" y="8889"/>
                </a:moveTo>
                <a:lnTo>
                  <a:pt x="762000" y="8889"/>
                </a:lnTo>
                <a:lnTo>
                  <a:pt x="762000" y="0"/>
                </a:lnTo>
                <a:lnTo>
                  <a:pt x="0" y="0"/>
                </a:lnTo>
                <a:lnTo>
                  <a:pt x="0" y="8889"/>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85" name="object 85"/>
          <p:cNvSpPr/>
          <p:nvPr/>
        </p:nvSpPr>
        <p:spPr>
          <a:xfrm>
            <a:off x="1522730" y="1370330"/>
            <a:ext cx="762000" cy="35560"/>
          </a:xfrm>
          <a:custGeom>
            <a:avLst/>
            <a:gdLst/>
            <a:ahLst/>
            <a:cxnLst/>
            <a:rect l="l" t="t" r="r" b="b"/>
            <a:pathLst>
              <a:path w="762000" h="35559">
                <a:moveTo>
                  <a:pt x="0" y="35560"/>
                </a:moveTo>
                <a:lnTo>
                  <a:pt x="762000" y="35560"/>
                </a:lnTo>
                <a:lnTo>
                  <a:pt x="762000" y="0"/>
                </a:lnTo>
                <a:lnTo>
                  <a:pt x="0" y="0"/>
                </a:lnTo>
                <a:lnTo>
                  <a:pt x="0" y="3556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86" name="object 86"/>
          <p:cNvSpPr/>
          <p:nvPr/>
        </p:nvSpPr>
        <p:spPr>
          <a:xfrm>
            <a:off x="1522730" y="1414780"/>
            <a:ext cx="381000" cy="25400"/>
          </a:xfrm>
          <a:custGeom>
            <a:avLst/>
            <a:gdLst/>
            <a:ahLst/>
            <a:cxnLst/>
            <a:rect l="l" t="t" r="r" b="b"/>
            <a:pathLst>
              <a:path w="381000" h="25400">
                <a:moveTo>
                  <a:pt x="0" y="25400"/>
                </a:moveTo>
                <a:lnTo>
                  <a:pt x="381000" y="25400"/>
                </a:lnTo>
                <a:lnTo>
                  <a:pt x="381000" y="0"/>
                </a:lnTo>
                <a:lnTo>
                  <a:pt x="0" y="0"/>
                </a:lnTo>
                <a:lnTo>
                  <a:pt x="0" y="2540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87" name="object 87"/>
          <p:cNvSpPr/>
          <p:nvPr/>
        </p:nvSpPr>
        <p:spPr>
          <a:xfrm>
            <a:off x="5728970" y="1405889"/>
            <a:ext cx="1304290" cy="8890"/>
          </a:xfrm>
          <a:custGeom>
            <a:avLst/>
            <a:gdLst/>
            <a:ahLst/>
            <a:cxnLst/>
            <a:rect l="l" t="t" r="r" b="b"/>
            <a:pathLst>
              <a:path w="1304289" h="8890">
                <a:moveTo>
                  <a:pt x="0" y="8889"/>
                </a:moveTo>
                <a:lnTo>
                  <a:pt x="1304289" y="8889"/>
                </a:lnTo>
                <a:lnTo>
                  <a:pt x="1304289" y="0"/>
                </a:lnTo>
                <a:lnTo>
                  <a:pt x="0" y="0"/>
                </a:lnTo>
                <a:lnTo>
                  <a:pt x="0" y="8889"/>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88" name="object 88"/>
          <p:cNvSpPr/>
          <p:nvPr/>
        </p:nvSpPr>
        <p:spPr>
          <a:xfrm>
            <a:off x="10623550" y="1405889"/>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89" name="object 89"/>
          <p:cNvSpPr/>
          <p:nvPr/>
        </p:nvSpPr>
        <p:spPr>
          <a:xfrm>
            <a:off x="5728970" y="1370330"/>
            <a:ext cx="1304290" cy="35560"/>
          </a:xfrm>
          <a:custGeom>
            <a:avLst/>
            <a:gdLst/>
            <a:ahLst/>
            <a:cxnLst/>
            <a:rect l="l" t="t" r="r" b="b"/>
            <a:pathLst>
              <a:path w="1304289" h="35559">
                <a:moveTo>
                  <a:pt x="0" y="35560"/>
                </a:moveTo>
                <a:lnTo>
                  <a:pt x="1304289" y="35560"/>
                </a:lnTo>
                <a:lnTo>
                  <a:pt x="1304289" y="0"/>
                </a:lnTo>
                <a:lnTo>
                  <a:pt x="0" y="0"/>
                </a:lnTo>
                <a:lnTo>
                  <a:pt x="0" y="3556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90" name="object 90"/>
          <p:cNvSpPr/>
          <p:nvPr/>
        </p:nvSpPr>
        <p:spPr>
          <a:xfrm>
            <a:off x="10623550" y="1370330"/>
            <a:ext cx="45720" cy="35560"/>
          </a:xfrm>
          <a:custGeom>
            <a:avLst/>
            <a:gdLst/>
            <a:ahLst/>
            <a:cxnLst/>
            <a:rect l="l" t="t" r="r" b="b"/>
            <a:pathLst>
              <a:path w="45720" h="35559">
                <a:moveTo>
                  <a:pt x="0" y="35560"/>
                </a:moveTo>
                <a:lnTo>
                  <a:pt x="45719" y="35560"/>
                </a:lnTo>
                <a:lnTo>
                  <a:pt x="45719" y="0"/>
                </a:lnTo>
                <a:lnTo>
                  <a:pt x="0" y="0"/>
                </a:lnTo>
                <a:lnTo>
                  <a:pt x="0" y="3556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91" name="object 91"/>
          <p:cNvSpPr/>
          <p:nvPr/>
        </p:nvSpPr>
        <p:spPr>
          <a:xfrm>
            <a:off x="5728970" y="1414780"/>
            <a:ext cx="1304290" cy="25400"/>
          </a:xfrm>
          <a:custGeom>
            <a:avLst/>
            <a:gdLst/>
            <a:ahLst/>
            <a:cxnLst/>
            <a:rect l="l" t="t" r="r" b="b"/>
            <a:pathLst>
              <a:path w="1304289" h="25400">
                <a:moveTo>
                  <a:pt x="0" y="25400"/>
                </a:moveTo>
                <a:lnTo>
                  <a:pt x="1304289" y="25400"/>
                </a:lnTo>
                <a:lnTo>
                  <a:pt x="1304289" y="0"/>
                </a:lnTo>
                <a:lnTo>
                  <a:pt x="0" y="0"/>
                </a:lnTo>
                <a:lnTo>
                  <a:pt x="0" y="2540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92" name="object 92"/>
          <p:cNvSpPr/>
          <p:nvPr/>
        </p:nvSpPr>
        <p:spPr>
          <a:xfrm>
            <a:off x="10623550" y="1414780"/>
            <a:ext cx="45720" cy="25400"/>
          </a:xfrm>
          <a:custGeom>
            <a:avLst/>
            <a:gdLst/>
            <a:ahLst/>
            <a:cxnLst/>
            <a:rect l="l" t="t" r="r" b="b"/>
            <a:pathLst>
              <a:path w="45720" h="25400">
                <a:moveTo>
                  <a:pt x="0" y="25400"/>
                </a:moveTo>
                <a:lnTo>
                  <a:pt x="45720" y="25400"/>
                </a:lnTo>
                <a:lnTo>
                  <a:pt x="45720" y="0"/>
                </a:lnTo>
                <a:lnTo>
                  <a:pt x="0" y="0"/>
                </a:lnTo>
                <a:lnTo>
                  <a:pt x="0" y="2540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93" name="object 93"/>
          <p:cNvSpPr/>
          <p:nvPr/>
        </p:nvSpPr>
        <p:spPr>
          <a:xfrm>
            <a:off x="1522730" y="1433830"/>
            <a:ext cx="381000" cy="68580"/>
          </a:xfrm>
          <a:custGeom>
            <a:avLst/>
            <a:gdLst/>
            <a:ahLst/>
            <a:cxnLst/>
            <a:rect l="l" t="t" r="r" b="b"/>
            <a:pathLst>
              <a:path w="381000" h="68580">
                <a:moveTo>
                  <a:pt x="0" y="68580"/>
                </a:moveTo>
                <a:lnTo>
                  <a:pt x="381000" y="68580"/>
                </a:lnTo>
                <a:lnTo>
                  <a:pt x="381000" y="0"/>
                </a:lnTo>
                <a:lnTo>
                  <a:pt x="0" y="0"/>
                </a:lnTo>
                <a:lnTo>
                  <a:pt x="0" y="6858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94" name="object 94"/>
          <p:cNvSpPr/>
          <p:nvPr/>
        </p:nvSpPr>
        <p:spPr>
          <a:xfrm>
            <a:off x="5777229" y="1433830"/>
            <a:ext cx="1352550" cy="68580"/>
          </a:xfrm>
          <a:custGeom>
            <a:avLst/>
            <a:gdLst/>
            <a:ahLst/>
            <a:cxnLst/>
            <a:rect l="l" t="t" r="r" b="b"/>
            <a:pathLst>
              <a:path w="1352550" h="68580">
                <a:moveTo>
                  <a:pt x="0" y="68580"/>
                </a:moveTo>
                <a:lnTo>
                  <a:pt x="1352550" y="68580"/>
                </a:lnTo>
                <a:lnTo>
                  <a:pt x="1352550" y="0"/>
                </a:lnTo>
                <a:lnTo>
                  <a:pt x="0" y="0"/>
                </a:lnTo>
                <a:lnTo>
                  <a:pt x="0" y="6858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95" name="object 95"/>
          <p:cNvSpPr/>
          <p:nvPr/>
        </p:nvSpPr>
        <p:spPr>
          <a:xfrm>
            <a:off x="10623550" y="1433830"/>
            <a:ext cx="45720" cy="68580"/>
          </a:xfrm>
          <a:custGeom>
            <a:avLst/>
            <a:gdLst/>
            <a:ahLst/>
            <a:cxnLst/>
            <a:rect l="l" t="t" r="r" b="b"/>
            <a:pathLst>
              <a:path w="45720" h="68580">
                <a:moveTo>
                  <a:pt x="0" y="68580"/>
                </a:moveTo>
                <a:lnTo>
                  <a:pt x="45720" y="68580"/>
                </a:lnTo>
                <a:lnTo>
                  <a:pt x="45720" y="0"/>
                </a:lnTo>
                <a:lnTo>
                  <a:pt x="0" y="0"/>
                </a:lnTo>
                <a:lnTo>
                  <a:pt x="0" y="6858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96" name="object 96"/>
          <p:cNvSpPr/>
          <p:nvPr/>
        </p:nvSpPr>
        <p:spPr>
          <a:xfrm>
            <a:off x="1522730" y="1496060"/>
            <a:ext cx="381000" cy="6350"/>
          </a:xfrm>
          <a:custGeom>
            <a:avLst/>
            <a:gdLst/>
            <a:ahLst/>
            <a:cxnLst/>
            <a:rect l="l" t="t" r="r" b="b"/>
            <a:pathLst>
              <a:path w="381000" h="6350">
                <a:moveTo>
                  <a:pt x="0" y="6350"/>
                </a:moveTo>
                <a:lnTo>
                  <a:pt x="381000" y="6350"/>
                </a:lnTo>
                <a:lnTo>
                  <a:pt x="381000" y="0"/>
                </a:lnTo>
                <a:lnTo>
                  <a:pt x="0" y="0"/>
                </a:lnTo>
                <a:lnTo>
                  <a:pt x="0" y="6350"/>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97" name="object 97"/>
          <p:cNvSpPr/>
          <p:nvPr/>
        </p:nvSpPr>
        <p:spPr>
          <a:xfrm>
            <a:off x="1522730" y="1502410"/>
            <a:ext cx="381000" cy="62230"/>
          </a:xfrm>
          <a:custGeom>
            <a:avLst/>
            <a:gdLst/>
            <a:ahLst/>
            <a:cxnLst/>
            <a:rect l="l" t="t" r="r" b="b"/>
            <a:pathLst>
              <a:path w="381000" h="62230">
                <a:moveTo>
                  <a:pt x="0" y="62229"/>
                </a:moveTo>
                <a:lnTo>
                  <a:pt x="381000" y="62229"/>
                </a:lnTo>
                <a:lnTo>
                  <a:pt x="381000" y="0"/>
                </a:lnTo>
                <a:lnTo>
                  <a:pt x="0" y="0"/>
                </a:lnTo>
                <a:lnTo>
                  <a:pt x="0" y="62229"/>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98" name="object 98"/>
          <p:cNvSpPr/>
          <p:nvPr/>
        </p:nvSpPr>
        <p:spPr>
          <a:xfrm>
            <a:off x="3354070" y="1502410"/>
            <a:ext cx="45720" cy="21590"/>
          </a:xfrm>
          <a:custGeom>
            <a:avLst/>
            <a:gdLst/>
            <a:ahLst/>
            <a:cxnLst/>
            <a:rect l="l" t="t" r="r" b="b"/>
            <a:pathLst>
              <a:path w="45719" h="21590">
                <a:moveTo>
                  <a:pt x="0" y="21589"/>
                </a:moveTo>
                <a:lnTo>
                  <a:pt x="45719" y="21589"/>
                </a:lnTo>
                <a:lnTo>
                  <a:pt x="45719" y="0"/>
                </a:lnTo>
                <a:lnTo>
                  <a:pt x="0" y="0"/>
                </a:lnTo>
                <a:lnTo>
                  <a:pt x="0" y="21589"/>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99" name="object 99"/>
          <p:cNvSpPr/>
          <p:nvPr/>
        </p:nvSpPr>
        <p:spPr>
          <a:xfrm>
            <a:off x="5875020" y="1496060"/>
            <a:ext cx="1254760" cy="6350"/>
          </a:xfrm>
          <a:custGeom>
            <a:avLst/>
            <a:gdLst/>
            <a:ahLst/>
            <a:cxnLst/>
            <a:rect l="l" t="t" r="r" b="b"/>
            <a:pathLst>
              <a:path w="1254760" h="6350">
                <a:moveTo>
                  <a:pt x="0" y="6350"/>
                </a:moveTo>
                <a:lnTo>
                  <a:pt x="1254759" y="6350"/>
                </a:lnTo>
                <a:lnTo>
                  <a:pt x="1254759" y="0"/>
                </a:lnTo>
                <a:lnTo>
                  <a:pt x="0" y="0"/>
                </a:lnTo>
                <a:lnTo>
                  <a:pt x="0" y="6350"/>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100" name="object 100"/>
          <p:cNvSpPr/>
          <p:nvPr/>
        </p:nvSpPr>
        <p:spPr>
          <a:xfrm>
            <a:off x="10623550" y="1496060"/>
            <a:ext cx="45720" cy="6350"/>
          </a:xfrm>
          <a:custGeom>
            <a:avLst/>
            <a:gdLst/>
            <a:ahLst/>
            <a:cxnLst/>
            <a:rect l="l" t="t" r="r" b="b"/>
            <a:pathLst>
              <a:path w="45720" h="6350">
                <a:moveTo>
                  <a:pt x="0" y="6350"/>
                </a:moveTo>
                <a:lnTo>
                  <a:pt x="45720" y="6350"/>
                </a:lnTo>
                <a:lnTo>
                  <a:pt x="45720" y="0"/>
                </a:lnTo>
                <a:lnTo>
                  <a:pt x="0" y="0"/>
                </a:lnTo>
                <a:lnTo>
                  <a:pt x="0" y="6350"/>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101" name="object 101"/>
          <p:cNvSpPr/>
          <p:nvPr/>
        </p:nvSpPr>
        <p:spPr>
          <a:xfrm>
            <a:off x="5875020" y="1502410"/>
            <a:ext cx="1254760" cy="21590"/>
          </a:xfrm>
          <a:custGeom>
            <a:avLst/>
            <a:gdLst/>
            <a:ahLst/>
            <a:cxnLst/>
            <a:rect l="l" t="t" r="r" b="b"/>
            <a:pathLst>
              <a:path w="1254760" h="21590">
                <a:moveTo>
                  <a:pt x="0" y="21589"/>
                </a:moveTo>
                <a:lnTo>
                  <a:pt x="1254759" y="21589"/>
                </a:lnTo>
                <a:lnTo>
                  <a:pt x="1254759" y="0"/>
                </a:lnTo>
                <a:lnTo>
                  <a:pt x="0" y="0"/>
                </a:lnTo>
                <a:lnTo>
                  <a:pt x="0" y="21589"/>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grpSp>
        <p:nvGrpSpPr>
          <p:cNvPr id="102" name="object 102"/>
          <p:cNvGrpSpPr/>
          <p:nvPr/>
        </p:nvGrpSpPr>
        <p:grpSpPr>
          <a:xfrm>
            <a:off x="1522730" y="1502410"/>
            <a:ext cx="9146540" cy="561340"/>
            <a:chOff x="-1270" y="1502410"/>
            <a:chExt cx="9146540" cy="561340"/>
          </a:xfrm>
        </p:grpSpPr>
        <p:sp>
          <p:nvSpPr>
            <p:cNvPr id="103" name="object 103"/>
            <p:cNvSpPr/>
            <p:nvPr/>
          </p:nvSpPr>
          <p:spPr>
            <a:xfrm>
              <a:off x="1830070" y="1502409"/>
              <a:ext cx="7315200" cy="62230"/>
            </a:xfrm>
            <a:custGeom>
              <a:avLst/>
              <a:gdLst/>
              <a:ahLst/>
              <a:cxnLst/>
              <a:rect l="l" t="t" r="r" b="b"/>
              <a:pathLst>
                <a:path w="7315200" h="62230">
                  <a:moveTo>
                    <a:pt x="7315200" y="0"/>
                  </a:moveTo>
                  <a:lnTo>
                    <a:pt x="7269480" y="0"/>
                  </a:lnTo>
                  <a:lnTo>
                    <a:pt x="7269480" y="21590"/>
                  </a:lnTo>
                  <a:lnTo>
                    <a:pt x="0" y="21590"/>
                  </a:lnTo>
                  <a:lnTo>
                    <a:pt x="0" y="62230"/>
                  </a:lnTo>
                  <a:lnTo>
                    <a:pt x="7315200" y="62230"/>
                  </a:lnTo>
                  <a:lnTo>
                    <a:pt x="7315200" y="21590"/>
                  </a:lnTo>
                  <a:lnTo>
                    <a:pt x="7315200" y="0"/>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104" name="object 104"/>
            <p:cNvSpPr/>
            <p:nvPr/>
          </p:nvSpPr>
          <p:spPr>
            <a:xfrm>
              <a:off x="-1270" y="1558289"/>
              <a:ext cx="9146540" cy="68580"/>
            </a:xfrm>
            <a:custGeom>
              <a:avLst/>
              <a:gdLst/>
              <a:ahLst/>
              <a:cxnLst/>
              <a:rect l="l" t="t" r="r" b="b"/>
              <a:pathLst>
                <a:path w="9146540" h="68580">
                  <a:moveTo>
                    <a:pt x="9146540" y="0"/>
                  </a:moveTo>
                  <a:lnTo>
                    <a:pt x="0" y="0"/>
                  </a:lnTo>
                  <a:lnTo>
                    <a:pt x="0" y="24130"/>
                  </a:lnTo>
                  <a:lnTo>
                    <a:pt x="0" y="31750"/>
                  </a:lnTo>
                  <a:lnTo>
                    <a:pt x="0" y="68580"/>
                  </a:lnTo>
                  <a:lnTo>
                    <a:pt x="381000" y="68580"/>
                  </a:lnTo>
                  <a:lnTo>
                    <a:pt x="381000" y="31750"/>
                  </a:lnTo>
                  <a:lnTo>
                    <a:pt x="1831340" y="31750"/>
                  </a:lnTo>
                  <a:lnTo>
                    <a:pt x="1831340" y="68580"/>
                  </a:lnTo>
                  <a:lnTo>
                    <a:pt x="9146540" y="68580"/>
                  </a:lnTo>
                  <a:lnTo>
                    <a:pt x="9146540" y="31750"/>
                  </a:lnTo>
                  <a:lnTo>
                    <a:pt x="9146540" y="24130"/>
                  </a:lnTo>
                  <a:lnTo>
                    <a:pt x="9146540" y="0"/>
                  </a:lnTo>
                  <a:close/>
                </a:path>
              </a:pathLst>
            </a:custGeom>
            <a:solidFill>
              <a:srgbClr val="003A75"/>
            </a:solidFill>
          </p:spPr>
          <p:txBody>
            <a:bodyPr wrap="square" lIns="0" tIns="0" rIns="0" bIns="0" rtlCol="0"/>
            <a:lstStyle/>
            <a:p>
              <a:pPr defTabSz="914400"/>
              <a:endParaRPr>
                <a:solidFill>
                  <a:prstClr val="black"/>
                </a:solidFill>
                <a:latin typeface="Calibri"/>
              </a:endParaRPr>
            </a:p>
          </p:txBody>
        </p:sp>
        <p:sp>
          <p:nvSpPr>
            <p:cNvPr id="105" name="object 105"/>
            <p:cNvSpPr/>
            <p:nvPr/>
          </p:nvSpPr>
          <p:spPr>
            <a:xfrm>
              <a:off x="-1270" y="1620519"/>
              <a:ext cx="9146540" cy="68580"/>
            </a:xfrm>
            <a:custGeom>
              <a:avLst/>
              <a:gdLst/>
              <a:ahLst/>
              <a:cxnLst/>
              <a:rect l="l" t="t" r="r" b="b"/>
              <a:pathLst>
                <a:path w="9146540" h="68580">
                  <a:moveTo>
                    <a:pt x="9146540" y="0"/>
                  </a:moveTo>
                  <a:lnTo>
                    <a:pt x="0" y="0"/>
                  </a:lnTo>
                  <a:lnTo>
                    <a:pt x="0" y="49530"/>
                  </a:lnTo>
                  <a:lnTo>
                    <a:pt x="0" y="58420"/>
                  </a:lnTo>
                  <a:lnTo>
                    <a:pt x="0" y="68580"/>
                  </a:lnTo>
                  <a:lnTo>
                    <a:pt x="381000" y="68580"/>
                  </a:lnTo>
                  <a:lnTo>
                    <a:pt x="381000" y="58420"/>
                  </a:lnTo>
                  <a:lnTo>
                    <a:pt x="1831340" y="58420"/>
                  </a:lnTo>
                  <a:lnTo>
                    <a:pt x="1831340" y="68580"/>
                  </a:lnTo>
                  <a:lnTo>
                    <a:pt x="9146540" y="68580"/>
                  </a:lnTo>
                  <a:lnTo>
                    <a:pt x="9146540" y="58420"/>
                  </a:lnTo>
                  <a:lnTo>
                    <a:pt x="9146540" y="49530"/>
                  </a:lnTo>
                  <a:lnTo>
                    <a:pt x="9146540" y="0"/>
                  </a:lnTo>
                  <a:close/>
                </a:path>
              </a:pathLst>
            </a:custGeom>
            <a:solidFill>
              <a:srgbClr val="003A76"/>
            </a:solidFill>
          </p:spPr>
          <p:txBody>
            <a:bodyPr wrap="square" lIns="0" tIns="0" rIns="0" bIns="0" rtlCol="0"/>
            <a:lstStyle/>
            <a:p>
              <a:pPr defTabSz="914400"/>
              <a:endParaRPr>
                <a:solidFill>
                  <a:prstClr val="black"/>
                </a:solidFill>
                <a:latin typeface="Calibri"/>
              </a:endParaRPr>
            </a:p>
          </p:txBody>
        </p:sp>
        <p:sp>
          <p:nvSpPr>
            <p:cNvPr id="106" name="object 106"/>
            <p:cNvSpPr/>
            <p:nvPr/>
          </p:nvSpPr>
          <p:spPr>
            <a:xfrm>
              <a:off x="-1270" y="168274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3B77"/>
            </a:solidFill>
          </p:spPr>
          <p:txBody>
            <a:bodyPr wrap="square" lIns="0" tIns="0" rIns="0" bIns="0" rtlCol="0"/>
            <a:lstStyle/>
            <a:p>
              <a:pPr defTabSz="914400"/>
              <a:endParaRPr>
                <a:solidFill>
                  <a:prstClr val="black"/>
                </a:solidFill>
                <a:latin typeface="Calibri"/>
              </a:endParaRPr>
            </a:p>
          </p:txBody>
        </p:sp>
        <p:sp>
          <p:nvSpPr>
            <p:cNvPr id="107" name="object 107"/>
            <p:cNvSpPr/>
            <p:nvPr/>
          </p:nvSpPr>
          <p:spPr>
            <a:xfrm>
              <a:off x="-1270" y="1744979"/>
              <a:ext cx="9146540" cy="68580"/>
            </a:xfrm>
            <a:custGeom>
              <a:avLst/>
              <a:gdLst/>
              <a:ahLst/>
              <a:cxnLst/>
              <a:rect l="l" t="t" r="r" b="b"/>
              <a:pathLst>
                <a:path w="9146540" h="68580">
                  <a:moveTo>
                    <a:pt x="9146540" y="0"/>
                  </a:moveTo>
                  <a:lnTo>
                    <a:pt x="0" y="0"/>
                  </a:lnTo>
                  <a:lnTo>
                    <a:pt x="0" y="7620"/>
                  </a:lnTo>
                  <a:lnTo>
                    <a:pt x="0" y="12700"/>
                  </a:lnTo>
                  <a:lnTo>
                    <a:pt x="0" y="21590"/>
                  </a:lnTo>
                  <a:lnTo>
                    <a:pt x="0" y="68580"/>
                  </a:lnTo>
                  <a:lnTo>
                    <a:pt x="153670" y="68580"/>
                  </a:lnTo>
                  <a:lnTo>
                    <a:pt x="153670" y="21590"/>
                  </a:lnTo>
                  <a:lnTo>
                    <a:pt x="153670" y="12700"/>
                  </a:lnTo>
                  <a:lnTo>
                    <a:pt x="4878070" y="12700"/>
                  </a:lnTo>
                  <a:lnTo>
                    <a:pt x="4878070" y="21590"/>
                  </a:lnTo>
                  <a:lnTo>
                    <a:pt x="4878070" y="68580"/>
                  </a:lnTo>
                  <a:lnTo>
                    <a:pt x="9146540" y="68580"/>
                  </a:lnTo>
                  <a:lnTo>
                    <a:pt x="9146540" y="21590"/>
                  </a:lnTo>
                  <a:lnTo>
                    <a:pt x="9146540" y="12700"/>
                  </a:lnTo>
                  <a:lnTo>
                    <a:pt x="9146540" y="7620"/>
                  </a:lnTo>
                  <a:lnTo>
                    <a:pt x="9146540" y="0"/>
                  </a:lnTo>
                  <a:close/>
                </a:path>
              </a:pathLst>
            </a:custGeom>
            <a:solidFill>
              <a:srgbClr val="003B78"/>
            </a:solidFill>
          </p:spPr>
          <p:txBody>
            <a:bodyPr wrap="square" lIns="0" tIns="0" rIns="0" bIns="0" rtlCol="0"/>
            <a:lstStyle/>
            <a:p>
              <a:pPr defTabSz="914400"/>
              <a:endParaRPr>
                <a:solidFill>
                  <a:prstClr val="black"/>
                </a:solidFill>
                <a:latin typeface="Calibri"/>
              </a:endParaRPr>
            </a:p>
          </p:txBody>
        </p:sp>
        <p:sp>
          <p:nvSpPr>
            <p:cNvPr id="108" name="object 108"/>
            <p:cNvSpPr/>
            <p:nvPr/>
          </p:nvSpPr>
          <p:spPr>
            <a:xfrm>
              <a:off x="-1270" y="1807209"/>
              <a:ext cx="9146540" cy="68580"/>
            </a:xfrm>
            <a:custGeom>
              <a:avLst/>
              <a:gdLst/>
              <a:ahLst/>
              <a:cxnLst/>
              <a:rect l="l" t="t" r="r" b="b"/>
              <a:pathLst>
                <a:path w="9146540" h="68580">
                  <a:moveTo>
                    <a:pt x="153670" y="0"/>
                  </a:moveTo>
                  <a:lnTo>
                    <a:pt x="0" y="0"/>
                  </a:lnTo>
                  <a:lnTo>
                    <a:pt x="0" y="38100"/>
                  </a:lnTo>
                  <a:lnTo>
                    <a:pt x="0" y="46990"/>
                  </a:lnTo>
                  <a:lnTo>
                    <a:pt x="0" y="68580"/>
                  </a:lnTo>
                  <a:lnTo>
                    <a:pt x="153670" y="68580"/>
                  </a:lnTo>
                  <a:lnTo>
                    <a:pt x="153670" y="46990"/>
                  </a:lnTo>
                  <a:lnTo>
                    <a:pt x="153670" y="38100"/>
                  </a:lnTo>
                  <a:lnTo>
                    <a:pt x="153670" y="0"/>
                  </a:lnTo>
                  <a:close/>
                </a:path>
                <a:path w="9146540" h="68580">
                  <a:moveTo>
                    <a:pt x="9146540" y="0"/>
                  </a:moveTo>
                  <a:lnTo>
                    <a:pt x="4878070" y="0"/>
                  </a:lnTo>
                  <a:lnTo>
                    <a:pt x="4878070" y="38100"/>
                  </a:lnTo>
                  <a:lnTo>
                    <a:pt x="4878070" y="46990"/>
                  </a:lnTo>
                  <a:lnTo>
                    <a:pt x="4878070" y="68580"/>
                  </a:lnTo>
                  <a:lnTo>
                    <a:pt x="9146540" y="68580"/>
                  </a:lnTo>
                  <a:lnTo>
                    <a:pt x="9146540" y="46990"/>
                  </a:lnTo>
                  <a:lnTo>
                    <a:pt x="9146540" y="38100"/>
                  </a:lnTo>
                  <a:lnTo>
                    <a:pt x="9146540" y="0"/>
                  </a:lnTo>
                  <a:close/>
                </a:path>
              </a:pathLst>
            </a:custGeom>
            <a:solidFill>
              <a:srgbClr val="003C79"/>
            </a:solidFill>
          </p:spPr>
          <p:txBody>
            <a:bodyPr wrap="square" lIns="0" tIns="0" rIns="0" bIns="0" rtlCol="0"/>
            <a:lstStyle/>
            <a:p>
              <a:pPr defTabSz="914400"/>
              <a:endParaRPr>
                <a:solidFill>
                  <a:prstClr val="black"/>
                </a:solidFill>
                <a:latin typeface="Calibri"/>
              </a:endParaRPr>
            </a:p>
          </p:txBody>
        </p:sp>
        <p:sp>
          <p:nvSpPr>
            <p:cNvPr id="109" name="object 109"/>
            <p:cNvSpPr/>
            <p:nvPr/>
          </p:nvSpPr>
          <p:spPr>
            <a:xfrm>
              <a:off x="-1270" y="1869439"/>
              <a:ext cx="9146540" cy="68580"/>
            </a:xfrm>
            <a:custGeom>
              <a:avLst/>
              <a:gdLst/>
              <a:ahLst/>
              <a:cxnLst/>
              <a:rect l="l" t="t" r="r" b="b"/>
              <a:pathLst>
                <a:path w="9146540" h="68580">
                  <a:moveTo>
                    <a:pt x="381000" y="0"/>
                  </a:moveTo>
                  <a:lnTo>
                    <a:pt x="0" y="0"/>
                  </a:lnTo>
                  <a:lnTo>
                    <a:pt x="0" y="35560"/>
                  </a:lnTo>
                  <a:lnTo>
                    <a:pt x="0" y="68580"/>
                  </a:lnTo>
                  <a:lnTo>
                    <a:pt x="381000" y="68580"/>
                  </a:lnTo>
                  <a:lnTo>
                    <a:pt x="381000" y="35560"/>
                  </a:lnTo>
                  <a:lnTo>
                    <a:pt x="381000" y="0"/>
                  </a:lnTo>
                  <a:close/>
                </a:path>
                <a:path w="9146540" h="68580">
                  <a:moveTo>
                    <a:pt x="9146540" y="0"/>
                  </a:moveTo>
                  <a:lnTo>
                    <a:pt x="1831340" y="0"/>
                  </a:lnTo>
                  <a:lnTo>
                    <a:pt x="1831340" y="35560"/>
                  </a:lnTo>
                  <a:lnTo>
                    <a:pt x="1831340" y="68580"/>
                  </a:lnTo>
                  <a:lnTo>
                    <a:pt x="9146540" y="68580"/>
                  </a:lnTo>
                  <a:lnTo>
                    <a:pt x="9146540" y="35560"/>
                  </a:lnTo>
                  <a:lnTo>
                    <a:pt x="9146540" y="0"/>
                  </a:lnTo>
                  <a:close/>
                </a:path>
              </a:pathLst>
            </a:custGeom>
            <a:solidFill>
              <a:srgbClr val="003C7A"/>
            </a:solidFill>
          </p:spPr>
          <p:txBody>
            <a:bodyPr wrap="square" lIns="0" tIns="0" rIns="0" bIns="0" rtlCol="0"/>
            <a:lstStyle/>
            <a:p>
              <a:pPr defTabSz="914400"/>
              <a:endParaRPr>
                <a:solidFill>
                  <a:prstClr val="black"/>
                </a:solidFill>
                <a:latin typeface="Calibri"/>
              </a:endParaRPr>
            </a:p>
          </p:txBody>
        </p:sp>
        <p:sp>
          <p:nvSpPr>
            <p:cNvPr id="110" name="object 110"/>
            <p:cNvSpPr/>
            <p:nvPr/>
          </p:nvSpPr>
          <p:spPr>
            <a:xfrm>
              <a:off x="-1270" y="1932939"/>
              <a:ext cx="9146540" cy="67310"/>
            </a:xfrm>
            <a:custGeom>
              <a:avLst/>
              <a:gdLst/>
              <a:ahLst/>
              <a:cxnLst/>
              <a:rect l="l" t="t" r="r" b="b"/>
              <a:pathLst>
                <a:path w="9146540" h="67310">
                  <a:moveTo>
                    <a:pt x="381000" y="0"/>
                  </a:moveTo>
                  <a:lnTo>
                    <a:pt x="0" y="0"/>
                  </a:lnTo>
                  <a:lnTo>
                    <a:pt x="0" y="8890"/>
                  </a:lnTo>
                  <a:lnTo>
                    <a:pt x="0" y="67310"/>
                  </a:lnTo>
                  <a:lnTo>
                    <a:pt x="381000" y="67310"/>
                  </a:lnTo>
                  <a:lnTo>
                    <a:pt x="381000" y="8890"/>
                  </a:lnTo>
                  <a:lnTo>
                    <a:pt x="381000" y="0"/>
                  </a:lnTo>
                  <a:close/>
                </a:path>
                <a:path w="9146540" h="67310">
                  <a:moveTo>
                    <a:pt x="9146540" y="0"/>
                  </a:moveTo>
                  <a:lnTo>
                    <a:pt x="1831340" y="0"/>
                  </a:lnTo>
                  <a:lnTo>
                    <a:pt x="1831340" y="8890"/>
                  </a:lnTo>
                  <a:lnTo>
                    <a:pt x="1831340" y="67310"/>
                  </a:lnTo>
                  <a:lnTo>
                    <a:pt x="9146540" y="67310"/>
                  </a:lnTo>
                  <a:lnTo>
                    <a:pt x="9146540" y="8890"/>
                  </a:lnTo>
                  <a:lnTo>
                    <a:pt x="9146540" y="0"/>
                  </a:lnTo>
                  <a:close/>
                </a:path>
              </a:pathLst>
            </a:custGeom>
            <a:solidFill>
              <a:srgbClr val="003D7B"/>
            </a:solidFill>
          </p:spPr>
          <p:txBody>
            <a:bodyPr wrap="square" lIns="0" tIns="0" rIns="0" bIns="0" rtlCol="0"/>
            <a:lstStyle/>
            <a:p>
              <a:pPr defTabSz="914400"/>
              <a:endParaRPr>
                <a:solidFill>
                  <a:prstClr val="black"/>
                </a:solidFill>
                <a:latin typeface="Calibri"/>
              </a:endParaRPr>
            </a:p>
          </p:txBody>
        </p:sp>
        <p:sp>
          <p:nvSpPr>
            <p:cNvPr id="111" name="object 111"/>
            <p:cNvSpPr/>
            <p:nvPr/>
          </p:nvSpPr>
          <p:spPr>
            <a:xfrm>
              <a:off x="-1270" y="1995169"/>
              <a:ext cx="9146540" cy="68580"/>
            </a:xfrm>
            <a:custGeom>
              <a:avLst/>
              <a:gdLst/>
              <a:ahLst/>
              <a:cxnLst/>
              <a:rect l="l" t="t" r="r" b="b"/>
              <a:pathLst>
                <a:path w="9146540" h="68580">
                  <a:moveTo>
                    <a:pt x="9146540" y="0"/>
                  </a:moveTo>
                  <a:lnTo>
                    <a:pt x="0" y="0"/>
                  </a:lnTo>
                  <a:lnTo>
                    <a:pt x="0" y="26670"/>
                  </a:lnTo>
                  <a:lnTo>
                    <a:pt x="0" y="34290"/>
                  </a:lnTo>
                  <a:lnTo>
                    <a:pt x="0" y="68580"/>
                  </a:lnTo>
                  <a:lnTo>
                    <a:pt x="381000" y="68580"/>
                  </a:lnTo>
                  <a:lnTo>
                    <a:pt x="381000" y="34290"/>
                  </a:lnTo>
                  <a:lnTo>
                    <a:pt x="1831340" y="34290"/>
                  </a:lnTo>
                  <a:lnTo>
                    <a:pt x="1831340" y="68580"/>
                  </a:lnTo>
                  <a:lnTo>
                    <a:pt x="9146540" y="68580"/>
                  </a:lnTo>
                  <a:lnTo>
                    <a:pt x="9146540" y="34290"/>
                  </a:lnTo>
                  <a:lnTo>
                    <a:pt x="9146540" y="26670"/>
                  </a:lnTo>
                  <a:lnTo>
                    <a:pt x="9146540" y="0"/>
                  </a:lnTo>
                  <a:close/>
                </a:path>
              </a:pathLst>
            </a:custGeom>
            <a:solidFill>
              <a:srgbClr val="003D7C"/>
            </a:solidFill>
          </p:spPr>
          <p:txBody>
            <a:bodyPr wrap="square" lIns="0" tIns="0" rIns="0" bIns="0" rtlCol="0"/>
            <a:lstStyle/>
            <a:p>
              <a:pPr defTabSz="914400"/>
              <a:endParaRPr>
                <a:solidFill>
                  <a:prstClr val="black"/>
                </a:solidFill>
                <a:latin typeface="Calibri"/>
              </a:endParaRPr>
            </a:p>
          </p:txBody>
        </p:sp>
      </p:grpSp>
      <p:grpSp>
        <p:nvGrpSpPr>
          <p:cNvPr id="112" name="object 112"/>
          <p:cNvGrpSpPr/>
          <p:nvPr/>
        </p:nvGrpSpPr>
        <p:grpSpPr>
          <a:xfrm>
            <a:off x="1522730" y="2057401"/>
            <a:ext cx="9146540" cy="441959"/>
            <a:chOff x="-1270" y="2057400"/>
            <a:chExt cx="9146540" cy="441959"/>
          </a:xfrm>
        </p:grpSpPr>
        <p:sp>
          <p:nvSpPr>
            <p:cNvPr id="113" name="object 113"/>
            <p:cNvSpPr/>
            <p:nvPr/>
          </p:nvSpPr>
          <p:spPr>
            <a:xfrm>
              <a:off x="-1270" y="2057399"/>
              <a:ext cx="9146540" cy="68580"/>
            </a:xfrm>
            <a:custGeom>
              <a:avLst/>
              <a:gdLst/>
              <a:ahLst/>
              <a:cxnLst/>
              <a:rect l="l" t="t" r="r" b="b"/>
              <a:pathLst>
                <a:path w="9146540" h="68580">
                  <a:moveTo>
                    <a:pt x="9146540" y="0"/>
                  </a:moveTo>
                  <a:lnTo>
                    <a:pt x="0" y="0"/>
                  </a:lnTo>
                  <a:lnTo>
                    <a:pt x="0" y="52070"/>
                  </a:lnTo>
                  <a:lnTo>
                    <a:pt x="0" y="60960"/>
                  </a:lnTo>
                  <a:lnTo>
                    <a:pt x="0" y="68580"/>
                  </a:lnTo>
                  <a:lnTo>
                    <a:pt x="381000" y="68580"/>
                  </a:lnTo>
                  <a:lnTo>
                    <a:pt x="381000" y="60960"/>
                  </a:lnTo>
                  <a:lnTo>
                    <a:pt x="1831340" y="60960"/>
                  </a:lnTo>
                  <a:lnTo>
                    <a:pt x="1831340" y="68580"/>
                  </a:lnTo>
                  <a:lnTo>
                    <a:pt x="9146540" y="68580"/>
                  </a:lnTo>
                  <a:lnTo>
                    <a:pt x="9146540" y="60960"/>
                  </a:lnTo>
                  <a:lnTo>
                    <a:pt x="9146540" y="52070"/>
                  </a:lnTo>
                  <a:lnTo>
                    <a:pt x="9146540" y="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sp>
          <p:nvSpPr>
            <p:cNvPr id="114" name="object 114"/>
            <p:cNvSpPr/>
            <p:nvPr/>
          </p:nvSpPr>
          <p:spPr>
            <a:xfrm>
              <a:off x="-1270" y="211962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3E7E"/>
            </a:solidFill>
          </p:spPr>
          <p:txBody>
            <a:bodyPr wrap="square" lIns="0" tIns="0" rIns="0" bIns="0" rtlCol="0"/>
            <a:lstStyle/>
            <a:p>
              <a:pPr defTabSz="914400"/>
              <a:endParaRPr>
                <a:solidFill>
                  <a:prstClr val="black"/>
                </a:solidFill>
                <a:latin typeface="Calibri"/>
              </a:endParaRPr>
            </a:p>
          </p:txBody>
        </p:sp>
        <p:sp>
          <p:nvSpPr>
            <p:cNvPr id="115" name="object 115"/>
            <p:cNvSpPr/>
            <p:nvPr/>
          </p:nvSpPr>
          <p:spPr>
            <a:xfrm>
              <a:off x="-1270" y="2181859"/>
              <a:ext cx="9146540" cy="68580"/>
            </a:xfrm>
            <a:custGeom>
              <a:avLst/>
              <a:gdLst/>
              <a:ahLst/>
              <a:cxnLst/>
              <a:rect l="l" t="t" r="r" b="b"/>
              <a:pathLst>
                <a:path w="9146540" h="68580">
                  <a:moveTo>
                    <a:pt x="9146540" y="0"/>
                  </a:moveTo>
                  <a:lnTo>
                    <a:pt x="0" y="0"/>
                  </a:lnTo>
                  <a:lnTo>
                    <a:pt x="0" y="15240"/>
                  </a:lnTo>
                  <a:lnTo>
                    <a:pt x="0" y="24130"/>
                  </a:lnTo>
                  <a:lnTo>
                    <a:pt x="0" y="68580"/>
                  </a:lnTo>
                  <a:lnTo>
                    <a:pt x="381000" y="68580"/>
                  </a:lnTo>
                  <a:lnTo>
                    <a:pt x="381000" y="24130"/>
                  </a:lnTo>
                  <a:lnTo>
                    <a:pt x="1831340" y="24130"/>
                  </a:lnTo>
                  <a:lnTo>
                    <a:pt x="1831340" y="68580"/>
                  </a:lnTo>
                  <a:lnTo>
                    <a:pt x="9146540" y="68580"/>
                  </a:lnTo>
                  <a:lnTo>
                    <a:pt x="9146540" y="24130"/>
                  </a:lnTo>
                  <a:lnTo>
                    <a:pt x="9146540" y="15240"/>
                  </a:lnTo>
                  <a:lnTo>
                    <a:pt x="9146540" y="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116" name="object 116"/>
            <p:cNvSpPr/>
            <p:nvPr/>
          </p:nvSpPr>
          <p:spPr>
            <a:xfrm>
              <a:off x="-1270" y="2244089"/>
              <a:ext cx="9146540" cy="68580"/>
            </a:xfrm>
            <a:custGeom>
              <a:avLst/>
              <a:gdLst/>
              <a:ahLst/>
              <a:cxnLst/>
              <a:rect l="l" t="t" r="r" b="b"/>
              <a:pathLst>
                <a:path w="9146540" h="68580">
                  <a:moveTo>
                    <a:pt x="9146540" y="0"/>
                  </a:moveTo>
                  <a:lnTo>
                    <a:pt x="0" y="0"/>
                  </a:lnTo>
                  <a:lnTo>
                    <a:pt x="0" y="40640"/>
                  </a:lnTo>
                  <a:lnTo>
                    <a:pt x="0" y="49530"/>
                  </a:lnTo>
                  <a:lnTo>
                    <a:pt x="0" y="68580"/>
                  </a:lnTo>
                  <a:lnTo>
                    <a:pt x="381000" y="68580"/>
                  </a:lnTo>
                  <a:lnTo>
                    <a:pt x="381000" y="49530"/>
                  </a:lnTo>
                  <a:lnTo>
                    <a:pt x="1831340" y="49530"/>
                  </a:lnTo>
                  <a:lnTo>
                    <a:pt x="1831340" y="68580"/>
                  </a:lnTo>
                  <a:lnTo>
                    <a:pt x="9146540" y="68580"/>
                  </a:lnTo>
                  <a:lnTo>
                    <a:pt x="9146540" y="49530"/>
                  </a:lnTo>
                  <a:lnTo>
                    <a:pt x="9146540" y="40640"/>
                  </a:lnTo>
                  <a:lnTo>
                    <a:pt x="9146540" y="0"/>
                  </a:lnTo>
                  <a:close/>
                </a:path>
              </a:pathLst>
            </a:custGeom>
            <a:solidFill>
              <a:srgbClr val="003F80"/>
            </a:solidFill>
          </p:spPr>
          <p:txBody>
            <a:bodyPr wrap="square" lIns="0" tIns="0" rIns="0" bIns="0" rtlCol="0"/>
            <a:lstStyle/>
            <a:p>
              <a:pPr defTabSz="914400"/>
              <a:endParaRPr>
                <a:solidFill>
                  <a:prstClr val="black"/>
                </a:solidFill>
                <a:latin typeface="Calibri"/>
              </a:endParaRPr>
            </a:p>
          </p:txBody>
        </p:sp>
        <p:sp>
          <p:nvSpPr>
            <p:cNvPr id="117" name="object 117"/>
            <p:cNvSpPr/>
            <p:nvPr/>
          </p:nvSpPr>
          <p:spPr>
            <a:xfrm>
              <a:off x="-1270" y="230631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118" name="object 118"/>
            <p:cNvSpPr/>
            <p:nvPr/>
          </p:nvSpPr>
          <p:spPr>
            <a:xfrm>
              <a:off x="-1270" y="2368549"/>
              <a:ext cx="9146540" cy="68580"/>
            </a:xfrm>
            <a:custGeom>
              <a:avLst/>
              <a:gdLst/>
              <a:ahLst/>
              <a:cxnLst/>
              <a:rect l="l" t="t" r="r" b="b"/>
              <a:pathLst>
                <a:path w="9146540" h="68580">
                  <a:moveTo>
                    <a:pt x="9146540" y="0"/>
                  </a:moveTo>
                  <a:lnTo>
                    <a:pt x="0" y="0"/>
                  </a:lnTo>
                  <a:lnTo>
                    <a:pt x="0" y="5080"/>
                  </a:lnTo>
                  <a:lnTo>
                    <a:pt x="0" y="12700"/>
                  </a:lnTo>
                  <a:lnTo>
                    <a:pt x="0" y="68580"/>
                  </a:lnTo>
                  <a:lnTo>
                    <a:pt x="381000" y="68580"/>
                  </a:lnTo>
                  <a:lnTo>
                    <a:pt x="381000" y="12700"/>
                  </a:lnTo>
                  <a:lnTo>
                    <a:pt x="1831340" y="12700"/>
                  </a:lnTo>
                  <a:lnTo>
                    <a:pt x="1831340" y="68580"/>
                  </a:lnTo>
                  <a:lnTo>
                    <a:pt x="9146540" y="68580"/>
                  </a:lnTo>
                  <a:lnTo>
                    <a:pt x="9146540" y="12700"/>
                  </a:lnTo>
                  <a:lnTo>
                    <a:pt x="9146540" y="5080"/>
                  </a:lnTo>
                  <a:lnTo>
                    <a:pt x="9146540" y="0"/>
                  </a:lnTo>
                  <a:close/>
                </a:path>
              </a:pathLst>
            </a:custGeom>
            <a:solidFill>
              <a:srgbClr val="004082"/>
            </a:solidFill>
          </p:spPr>
          <p:txBody>
            <a:bodyPr wrap="square" lIns="0" tIns="0" rIns="0" bIns="0" rtlCol="0"/>
            <a:lstStyle/>
            <a:p>
              <a:pPr defTabSz="914400"/>
              <a:endParaRPr>
                <a:solidFill>
                  <a:prstClr val="black"/>
                </a:solidFill>
                <a:latin typeface="Calibri"/>
              </a:endParaRPr>
            </a:p>
          </p:txBody>
        </p:sp>
        <p:sp>
          <p:nvSpPr>
            <p:cNvPr id="119" name="object 119"/>
            <p:cNvSpPr/>
            <p:nvPr/>
          </p:nvSpPr>
          <p:spPr>
            <a:xfrm>
              <a:off x="-1270" y="2430779"/>
              <a:ext cx="9146540" cy="68580"/>
            </a:xfrm>
            <a:custGeom>
              <a:avLst/>
              <a:gdLst/>
              <a:ahLst/>
              <a:cxnLst/>
              <a:rect l="l" t="t" r="r" b="b"/>
              <a:pathLst>
                <a:path w="9146540" h="68580">
                  <a:moveTo>
                    <a:pt x="9146540" y="0"/>
                  </a:moveTo>
                  <a:lnTo>
                    <a:pt x="0" y="0"/>
                  </a:lnTo>
                  <a:lnTo>
                    <a:pt x="0" y="30480"/>
                  </a:lnTo>
                  <a:lnTo>
                    <a:pt x="0" y="39370"/>
                  </a:lnTo>
                  <a:lnTo>
                    <a:pt x="0" y="68580"/>
                  </a:lnTo>
                  <a:lnTo>
                    <a:pt x="381000" y="68580"/>
                  </a:lnTo>
                  <a:lnTo>
                    <a:pt x="381000" y="39370"/>
                  </a:lnTo>
                  <a:lnTo>
                    <a:pt x="1831340" y="39370"/>
                  </a:lnTo>
                  <a:lnTo>
                    <a:pt x="1831340" y="68580"/>
                  </a:lnTo>
                  <a:lnTo>
                    <a:pt x="9146540" y="68580"/>
                  </a:lnTo>
                  <a:lnTo>
                    <a:pt x="9146540" y="39370"/>
                  </a:lnTo>
                  <a:lnTo>
                    <a:pt x="9146540" y="30480"/>
                  </a:lnTo>
                  <a:lnTo>
                    <a:pt x="9146540" y="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grpSp>
      <p:grpSp>
        <p:nvGrpSpPr>
          <p:cNvPr id="120" name="object 120"/>
          <p:cNvGrpSpPr/>
          <p:nvPr/>
        </p:nvGrpSpPr>
        <p:grpSpPr>
          <a:xfrm>
            <a:off x="1522730" y="2494280"/>
            <a:ext cx="9146540" cy="441959"/>
            <a:chOff x="-1270" y="2494279"/>
            <a:chExt cx="9146540" cy="441959"/>
          </a:xfrm>
        </p:grpSpPr>
        <p:sp>
          <p:nvSpPr>
            <p:cNvPr id="121" name="object 121"/>
            <p:cNvSpPr/>
            <p:nvPr/>
          </p:nvSpPr>
          <p:spPr>
            <a:xfrm>
              <a:off x="-1270" y="2494279"/>
              <a:ext cx="9146540" cy="67310"/>
            </a:xfrm>
            <a:custGeom>
              <a:avLst/>
              <a:gdLst/>
              <a:ahLst/>
              <a:cxnLst/>
              <a:rect l="l" t="t" r="r" b="b"/>
              <a:pathLst>
                <a:path w="9146540" h="67310">
                  <a:moveTo>
                    <a:pt x="9146540" y="0"/>
                  </a:moveTo>
                  <a:lnTo>
                    <a:pt x="0" y="0"/>
                  </a:lnTo>
                  <a:lnTo>
                    <a:pt x="0" y="54610"/>
                  </a:lnTo>
                  <a:lnTo>
                    <a:pt x="0" y="63500"/>
                  </a:lnTo>
                  <a:lnTo>
                    <a:pt x="0" y="67310"/>
                  </a:lnTo>
                  <a:lnTo>
                    <a:pt x="381000" y="67310"/>
                  </a:lnTo>
                  <a:lnTo>
                    <a:pt x="381000" y="63500"/>
                  </a:lnTo>
                  <a:lnTo>
                    <a:pt x="1831340" y="63500"/>
                  </a:lnTo>
                  <a:lnTo>
                    <a:pt x="1831340" y="67310"/>
                  </a:lnTo>
                  <a:lnTo>
                    <a:pt x="9146540" y="67310"/>
                  </a:lnTo>
                  <a:lnTo>
                    <a:pt x="9146540" y="63500"/>
                  </a:lnTo>
                  <a:lnTo>
                    <a:pt x="9146540" y="54610"/>
                  </a:lnTo>
                  <a:lnTo>
                    <a:pt x="9146540" y="0"/>
                  </a:lnTo>
                  <a:close/>
                </a:path>
              </a:pathLst>
            </a:custGeom>
            <a:solidFill>
              <a:srgbClr val="004184"/>
            </a:solidFill>
          </p:spPr>
          <p:txBody>
            <a:bodyPr wrap="square" lIns="0" tIns="0" rIns="0" bIns="0" rtlCol="0"/>
            <a:lstStyle/>
            <a:p>
              <a:pPr defTabSz="914400"/>
              <a:endParaRPr>
                <a:solidFill>
                  <a:prstClr val="black"/>
                </a:solidFill>
                <a:latin typeface="Calibri"/>
              </a:endParaRPr>
            </a:p>
          </p:txBody>
        </p:sp>
        <p:sp>
          <p:nvSpPr>
            <p:cNvPr id="122" name="object 122"/>
            <p:cNvSpPr/>
            <p:nvPr/>
          </p:nvSpPr>
          <p:spPr>
            <a:xfrm>
              <a:off x="-1270" y="2556509"/>
              <a:ext cx="9146540" cy="67310"/>
            </a:xfrm>
            <a:custGeom>
              <a:avLst/>
              <a:gdLst/>
              <a:ahLst/>
              <a:cxnLst/>
              <a:rect l="l" t="t" r="r" b="b"/>
              <a:pathLst>
                <a:path w="9146540" h="67310">
                  <a:moveTo>
                    <a:pt x="381000" y="0"/>
                  </a:moveTo>
                  <a:lnTo>
                    <a:pt x="0" y="0"/>
                  </a:lnTo>
                  <a:lnTo>
                    <a:pt x="0" y="1270"/>
                  </a:lnTo>
                  <a:lnTo>
                    <a:pt x="0" y="67310"/>
                  </a:lnTo>
                  <a:lnTo>
                    <a:pt x="381000" y="67310"/>
                  </a:lnTo>
                  <a:lnTo>
                    <a:pt x="381000" y="1270"/>
                  </a:lnTo>
                  <a:lnTo>
                    <a:pt x="381000" y="0"/>
                  </a:lnTo>
                  <a:close/>
                </a:path>
                <a:path w="9146540" h="67310">
                  <a:moveTo>
                    <a:pt x="9146540" y="0"/>
                  </a:moveTo>
                  <a:lnTo>
                    <a:pt x="1831340" y="0"/>
                  </a:lnTo>
                  <a:lnTo>
                    <a:pt x="1831340" y="1270"/>
                  </a:lnTo>
                  <a:lnTo>
                    <a:pt x="1831340" y="67310"/>
                  </a:lnTo>
                  <a:lnTo>
                    <a:pt x="9146540" y="67310"/>
                  </a:lnTo>
                  <a:lnTo>
                    <a:pt x="9146540" y="1270"/>
                  </a:lnTo>
                  <a:lnTo>
                    <a:pt x="9146540" y="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123" name="object 123"/>
            <p:cNvSpPr/>
            <p:nvPr/>
          </p:nvSpPr>
          <p:spPr>
            <a:xfrm>
              <a:off x="-1270" y="2618739"/>
              <a:ext cx="9146540" cy="67310"/>
            </a:xfrm>
            <a:custGeom>
              <a:avLst/>
              <a:gdLst/>
              <a:ahLst/>
              <a:cxnLst/>
              <a:rect l="l" t="t" r="r" b="b"/>
              <a:pathLst>
                <a:path w="9146540" h="67310">
                  <a:moveTo>
                    <a:pt x="9146540" y="0"/>
                  </a:moveTo>
                  <a:lnTo>
                    <a:pt x="0" y="0"/>
                  </a:lnTo>
                  <a:lnTo>
                    <a:pt x="0" y="17780"/>
                  </a:lnTo>
                  <a:lnTo>
                    <a:pt x="0" y="26670"/>
                  </a:lnTo>
                  <a:lnTo>
                    <a:pt x="0" y="67310"/>
                  </a:lnTo>
                  <a:lnTo>
                    <a:pt x="381000" y="67310"/>
                  </a:lnTo>
                  <a:lnTo>
                    <a:pt x="381000" y="26670"/>
                  </a:lnTo>
                  <a:lnTo>
                    <a:pt x="1831340" y="26670"/>
                  </a:lnTo>
                  <a:lnTo>
                    <a:pt x="1831340" y="67310"/>
                  </a:lnTo>
                  <a:lnTo>
                    <a:pt x="9146540" y="67310"/>
                  </a:lnTo>
                  <a:lnTo>
                    <a:pt x="9146540" y="26670"/>
                  </a:lnTo>
                  <a:lnTo>
                    <a:pt x="9146540" y="17780"/>
                  </a:lnTo>
                  <a:lnTo>
                    <a:pt x="9146540" y="0"/>
                  </a:lnTo>
                  <a:close/>
                </a:path>
              </a:pathLst>
            </a:custGeom>
            <a:solidFill>
              <a:srgbClr val="004286"/>
            </a:solidFill>
          </p:spPr>
          <p:txBody>
            <a:bodyPr wrap="square" lIns="0" tIns="0" rIns="0" bIns="0" rtlCol="0"/>
            <a:lstStyle/>
            <a:p>
              <a:pPr defTabSz="914400"/>
              <a:endParaRPr>
                <a:solidFill>
                  <a:prstClr val="black"/>
                </a:solidFill>
                <a:latin typeface="Calibri"/>
              </a:endParaRPr>
            </a:p>
          </p:txBody>
        </p:sp>
        <p:sp>
          <p:nvSpPr>
            <p:cNvPr id="124" name="object 124"/>
            <p:cNvSpPr/>
            <p:nvPr/>
          </p:nvSpPr>
          <p:spPr>
            <a:xfrm>
              <a:off x="-1270" y="2680969"/>
              <a:ext cx="9146540" cy="68580"/>
            </a:xfrm>
            <a:custGeom>
              <a:avLst/>
              <a:gdLst/>
              <a:ahLst/>
              <a:cxnLst/>
              <a:rect l="l" t="t" r="r" b="b"/>
              <a:pathLst>
                <a:path w="9146540" h="68580">
                  <a:moveTo>
                    <a:pt x="9146540" y="0"/>
                  </a:moveTo>
                  <a:lnTo>
                    <a:pt x="0" y="0"/>
                  </a:lnTo>
                  <a:lnTo>
                    <a:pt x="0" y="44450"/>
                  </a:lnTo>
                  <a:lnTo>
                    <a:pt x="0" y="52070"/>
                  </a:lnTo>
                  <a:lnTo>
                    <a:pt x="0" y="68580"/>
                  </a:lnTo>
                  <a:lnTo>
                    <a:pt x="381000" y="68580"/>
                  </a:lnTo>
                  <a:lnTo>
                    <a:pt x="381000" y="52070"/>
                  </a:lnTo>
                  <a:lnTo>
                    <a:pt x="1831340" y="52070"/>
                  </a:lnTo>
                  <a:lnTo>
                    <a:pt x="1831340" y="68580"/>
                  </a:lnTo>
                  <a:lnTo>
                    <a:pt x="9146540" y="68580"/>
                  </a:lnTo>
                  <a:lnTo>
                    <a:pt x="9146540" y="52070"/>
                  </a:lnTo>
                  <a:lnTo>
                    <a:pt x="9146540" y="44450"/>
                  </a:lnTo>
                  <a:lnTo>
                    <a:pt x="9146540" y="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125" name="object 125"/>
            <p:cNvSpPr/>
            <p:nvPr/>
          </p:nvSpPr>
          <p:spPr>
            <a:xfrm>
              <a:off x="-1270" y="274319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4388"/>
            </a:solidFill>
          </p:spPr>
          <p:txBody>
            <a:bodyPr wrap="square" lIns="0" tIns="0" rIns="0" bIns="0" rtlCol="0"/>
            <a:lstStyle/>
            <a:p>
              <a:pPr defTabSz="914400"/>
              <a:endParaRPr>
                <a:solidFill>
                  <a:prstClr val="black"/>
                </a:solidFill>
                <a:latin typeface="Calibri"/>
              </a:endParaRPr>
            </a:p>
          </p:txBody>
        </p:sp>
        <p:sp>
          <p:nvSpPr>
            <p:cNvPr id="126" name="object 126"/>
            <p:cNvSpPr/>
            <p:nvPr/>
          </p:nvSpPr>
          <p:spPr>
            <a:xfrm>
              <a:off x="-1270" y="2805429"/>
              <a:ext cx="9146540" cy="68580"/>
            </a:xfrm>
            <a:custGeom>
              <a:avLst/>
              <a:gdLst/>
              <a:ahLst/>
              <a:cxnLst/>
              <a:rect l="l" t="t" r="r" b="b"/>
              <a:pathLst>
                <a:path w="9146540" h="68580">
                  <a:moveTo>
                    <a:pt x="9146540" y="0"/>
                  </a:moveTo>
                  <a:lnTo>
                    <a:pt x="0" y="0"/>
                  </a:lnTo>
                  <a:lnTo>
                    <a:pt x="0" y="7620"/>
                  </a:lnTo>
                  <a:lnTo>
                    <a:pt x="0" y="16510"/>
                  </a:lnTo>
                  <a:lnTo>
                    <a:pt x="0" y="68580"/>
                  </a:lnTo>
                  <a:lnTo>
                    <a:pt x="381000" y="68580"/>
                  </a:lnTo>
                  <a:lnTo>
                    <a:pt x="381000" y="16510"/>
                  </a:lnTo>
                  <a:lnTo>
                    <a:pt x="1831340" y="16510"/>
                  </a:lnTo>
                  <a:lnTo>
                    <a:pt x="1831340" y="68580"/>
                  </a:lnTo>
                  <a:lnTo>
                    <a:pt x="9146540" y="68580"/>
                  </a:lnTo>
                  <a:lnTo>
                    <a:pt x="9146540" y="16510"/>
                  </a:lnTo>
                  <a:lnTo>
                    <a:pt x="9146540" y="7620"/>
                  </a:lnTo>
                  <a:lnTo>
                    <a:pt x="9146540" y="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127" name="object 127"/>
            <p:cNvSpPr/>
            <p:nvPr/>
          </p:nvSpPr>
          <p:spPr>
            <a:xfrm>
              <a:off x="-1270" y="2867659"/>
              <a:ext cx="9146540" cy="68580"/>
            </a:xfrm>
            <a:custGeom>
              <a:avLst/>
              <a:gdLst/>
              <a:ahLst/>
              <a:cxnLst/>
              <a:rect l="l" t="t" r="r" b="b"/>
              <a:pathLst>
                <a:path w="9146540" h="68580">
                  <a:moveTo>
                    <a:pt x="9146540" y="0"/>
                  </a:moveTo>
                  <a:lnTo>
                    <a:pt x="0" y="0"/>
                  </a:lnTo>
                  <a:lnTo>
                    <a:pt x="0" y="33020"/>
                  </a:lnTo>
                  <a:lnTo>
                    <a:pt x="0" y="41910"/>
                  </a:lnTo>
                  <a:lnTo>
                    <a:pt x="0" y="68580"/>
                  </a:lnTo>
                  <a:lnTo>
                    <a:pt x="381000" y="68580"/>
                  </a:lnTo>
                  <a:lnTo>
                    <a:pt x="381000" y="41910"/>
                  </a:lnTo>
                  <a:lnTo>
                    <a:pt x="1831340" y="41910"/>
                  </a:lnTo>
                  <a:lnTo>
                    <a:pt x="1831340" y="68580"/>
                  </a:lnTo>
                  <a:lnTo>
                    <a:pt x="9146540" y="68580"/>
                  </a:lnTo>
                  <a:lnTo>
                    <a:pt x="9146540" y="41910"/>
                  </a:lnTo>
                  <a:lnTo>
                    <a:pt x="9146540" y="33020"/>
                  </a:lnTo>
                  <a:lnTo>
                    <a:pt x="9146540" y="0"/>
                  </a:lnTo>
                  <a:close/>
                </a:path>
              </a:pathLst>
            </a:custGeom>
            <a:solidFill>
              <a:srgbClr val="00448A"/>
            </a:solidFill>
          </p:spPr>
          <p:txBody>
            <a:bodyPr wrap="square" lIns="0" tIns="0" rIns="0" bIns="0" rtlCol="0"/>
            <a:lstStyle/>
            <a:p>
              <a:pPr defTabSz="914400"/>
              <a:endParaRPr>
                <a:solidFill>
                  <a:prstClr val="black"/>
                </a:solidFill>
                <a:latin typeface="Calibri"/>
              </a:endParaRPr>
            </a:p>
          </p:txBody>
        </p:sp>
      </p:grpSp>
      <p:grpSp>
        <p:nvGrpSpPr>
          <p:cNvPr id="128" name="object 128"/>
          <p:cNvGrpSpPr/>
          <p:nvPr/>
        </p:nvGrpSpPr>
        <p:grpSpPr>
          <a:xfrm>
            <a:off x="1522730" y="2929889"/>
            <a:ext cx="9146540" cy="1066800"/>
            <a:chOff x="-1270" y="2929889"/>
            <a:chExt cx="9146540" cy="1066800"/>
          </a:xfrm>
        </p:grpSpPr>
        <p:sp>
          <p:nvSpPr>
            <p:cNvPr id="129" name="object 129"/>
            <p:cNvSpPr/>
            <p:nvPr/>
          </p:nvSpPr>
          <p:spPr>
            <a:xfrm>
              <a:off x="-1270" y="2929889"/>
              <a:ext cx="9146540" cy="68580"/>
            </a:xfrm>
            <a:custGeom>
              <a:avLst/>
              <a:gdLst/>
              <a:ahLst/>
              <a:cxnLst/>
              <a:rect l="l" t="t" r="r" b="b"/>
              <a:pathLst>
                <a:path w="9146540" h="68580">
                  <a:moveTo>
                    <a:pt x="9146540" y="0"/>
                  </a:moveTo>
                  <a:lnTo>
                    <a:pt x="0" y="0"/>
                  </a:lnTo>
                  <a:lnTo>
                    <a:pt x="0" y="58420"/>
                  </a:lnTo>
                  <a:lnTo>
                    <a:pt x="0" y="67310"/>
                  </a:lnTo>
                  <a:lnTo>
                    <a:pt x="0" y="68580"/>
                  </a:lnTo>
                  <a:lnTo>
                    <a:pt x="381000" y="68580"/>
                  </a:lnTo>
                  <a:lnTo>
                    <a:pt x="381000" y="67310"/>
                  </a:lnTo>
                  <a:lnTo>
                    <a:pt x="1831340" y="67310"/>
                  </a:lnTo>
                  <a:lnTo>
                    <a:pt x="1831340" y="68580"/>
                  </a:lnTo>
                  <a:lnTo>
                    <a:pt x="9146540" y="68580"/>
                  </a:lnTo>
                  <a:lnTo>
                    <a:pt x="9146540" y="67310"/>
                  </a:lnTo>
                  <a:lnTo>
                    <a:pt x="9146540" y="58420"/>
                  </a:lnTo>
                  <a:lnTo>
                    <a:pt x="9146540" y="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130" name="object 130"/>
            <p:cNvSpPr/>
            <p:nvPr/>
          </p:nvSpPr>
          <p:spPr>
            <a:xfrm>
              <a:off x="-1270" y="2992119"/>
              <a:ext cx="9146540" cy="68580"/>
            </a:xfrm>
            <a:custGeom>
              <a:avLst/>
              <a:gdLst/>
              <a:ahLst/>
              <a:cxnLst/>
              <a:rect l="l" t="t" r="r" b="b"/>
              <a:pathLst>
                <a:path w="9146540" h="68580">
                  <a:moveTo>
                    <a:pt x="381000" y="0"/>
                  </a:moveTo>
                  <a:lnTo>
                    <a:pt x="0" y="0"/>
                  </a:lnTo>
                  <a:lnTo>
                    <a:pt x="0" y="5080"/>
                  </a:lnTo>
                  <a:lnTo>
                    <a:pt x="0" y="68580"/>
                  </a:lnTo>
                  <a:lnTo>
                    <a:pt x="381000" y="68580"/>
                  </a:lnTo>
                  <a:lnTo>
                    <a:pt x="381000" y="5080"/>
                  </a:lnTo>
                  <a:lnTo>
                    <a:pt x="381000" y="0"/>
                  </a:lnTo>
                  <a:close/>
                </a:path>
                <a:path w="9146540" h="68580">
                  <a:moveTo>
                    <a:pt x="9146540" y="0"/>
                  </a:moveTo>
                  <a:lnTo>
                    <a:pt x="1831340" y="0"/>
                  </a:lnTo>
                  <a:lnTo>
                    <a:pt x="1831340" y="5080"/>
                  </a:lnTo>
                  <a:lnTo>
                    <a:pt x="1831340" y="68580"/>
                  </a:lnTo>
                  <a:lnTo>
                    <a:pt x="9146540" y="68580"/>
                  </a:lnTo>
                  <a:lnTo>
                    <a:pt x="9146540" y="5080"/>
                  </a:lnTo>
                  <a:lnTo>
                    <a:pt x="9146540" y="0"/>
                  </a:lnTo>
                  <a:close/>
                </a:path>
              </a:pathLst>
            </a:custGeom>
            <a:solidFill>
              <a:srgbClr val="00458C"/>
            </a:solidFill>
          </p:spPr>
          <p:txBody>
            <a:bodyPr wrap="square" lIns="0" tIns="0" rIns="0" bIns="0" rtlCol="0"/>
            <a:lstStyle/>
            <a:p>
              <a:pPr defTabSz="914400"/>
              <a:endParaRPr>
                <a:solidFill>
                  <a:prstClr val="black"/>
                </a:solidFill>
                <a:latin typeface="Calibri"/>
              </a:endParaRPr>
            </a:p>
          </p:txBody>
        </p:sp>
        <p:sp>
          <p:nvSpPr>
            <p:cNvPr id="131" name="object 131"/>
            <p:cNvSpPr/>
            <p:nvPr/>
          </p:nvSpPr>
          <p:spPr>
            <a:xfrm>
              <a:off x="-1270" y="3054349"/>
              <a:ext cx="9146540" cy="68580"/>
            </a:xfrm>
            <a:custGeom>
              <a:avLst/>
              <a:gdLst/>
              <a:ahLst/>
              <a:cxnLst/>
              <a:rect l="l" t="t" r="r" b="b"/>
              <a:pathLst>
                <a:path w="9146540" h="68580">
                  <a:moveTo>
                    <a:pt x="9146540" y="0"/>
                  </a:moveTo>
                  <a:lnTo>
                    <a:pt x="0" y="0"/>
                  </a:lnTo>
                  <a:lnTo>
                    <a:pt x="0" y="21590"/>
                  </a:lnTo>
                  <a:lnTo>
                    <a:pt x="0" y="30480"/>
                  </a:lnTo>
                  <a:lnTo>
                    <a:pt x="0" y="68580"/>
                  </a:lnTo>
                  <a:lnTo>
                    <a:pt x="381000" y="68580"/>
                  </a:lnTo>
                  <a:lnTo>
                    <a:pt x="381000" y="30480"/>
                  </a:lnTo>
                  <a:lnTo>
                    <a:pt x="1831340" y="30480"/>
                  </a:lnTo>
                  <a:lnTo>
                    <a:pt x="1831340" y="68580"/>
                  </a:lnTo>
                  <a:lnTo>
                    <a:pt x="9146540" y="68580"/>
                  </a:lnTo>
                  <a:lnTo>
                    <a:pt x="9146540" y="30480"/>
                  </a:lnTo>
                  <a:lnTo>
                    <a:pt x="9146540" y="21590"/>
                  </a:lnTo>
                  <a:lnTo>
                    <a:pt x="9146540" y="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132" name="object 132"/>
            <p:cNvSpPr/>
            <p:nvPr/>
          </p:nvSpPr>
          <p:spPr>
            <a:xfrm>
              <a:off x="-1270" y="3117849"/>
              <a:ext cx="9146540" cy="67310"/>
            </a:xfrm>
            <a:custGeom>
              <a:avLst/>
              <a:gdLst/>
              <a:ahLst/>
              <a:cxnLst/>
              <a:rect l="l" t="t" r="r" b="b"/>
              <a:pathLst>
                <a:path w="9146540" h="67310">
                  <a:moveTo>
                    <a:pt x="9146540" y="0"/>
                  </a:moveTo>
                  <a:lnTo>
                    <a:pt x="0" y="0"/>
                  </a:lnTo>
                  <a:lnTo>
                    <a:pt x="0" y="46990"/>
                  </a:lnTo>
                  <a:lnTo>
                    <a:pt x="0" y="54610"/>
                  </a:lnTo>
                  <a:lnTo>
                    <a:pt x="0" y="67310"/>
                  </a:lnTo>
                  <a:lnTo>
                    <a:pt x="381000" y="67310"/>
                  </a:lnTo>
                  <a:lnTo>
                    <a:pt x="381000" y="54610"/>
                  </a:lnTo>
                  <a:lnTo>
                    <a:pt x="1831340" y="54610"/>
                  </a:lnTo>
                  <a:lnTo>
                    <a:pt x="1831340" y="67310"/>
                  </a:lnTo>
                  <a:lnTo>
                    <a:pt x="9146540" y="67310"/>
                  </a:lnTo>
                  <a:lnTo>
                    <a:pt x="9146540" y="54610"/>
                  </a:lnTo>
                  <a:lnTo>
                    <a:pt x="9146540" y="46990"/>
                  </a:lnTo>
                  <a:lnTo>
                    <a:pt x="9146540" y="0"/>
                  </a:lnTo>
                  <a:close/>
                </a:path>
              </a:pathLst>
            </a:custGeom>
            <a:solidFill>
              <a:srgbClr val="00468E"/>
            </a:solidFill>
          </p:spPr>
          <p:txBody>
            <a:bodyPr wrap="square" lIns="0" tIns="0" rIns="0" bIns="0" rtlCol="0"/>
            <a:lstStyle/>
            <a:p>
              <a:pPr defTabSz="914400"/>
              <a:endParaRPr>
                <a:solidFill>
                  <a:prstClr val="black"/>
                </a:solidFill>
                <a:latin typeface="Calibri"/>
              </a:endParaRPr>
            </a:p>
          </p:txBody>
        </p:sp>
        <p:sp>
          <p:nvSpPr>
            <p:cNvPr id="133" name="object 133"/>
            <p:cNvSpPr/>
            <p:nvPr/>
          </p:nvSpPr>
          <p:spPr>
            <a:xfrm>
              <a:off x="-1270" y="318007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134" name="object 134"/>
            <p:cNvSpPr/>
            <p:nvPr/>
          </p:nvSpPr>
          <p:spPr>
            <a:xfrm>
              <a:off x="-1270" y="3242309"/>
              <a:ext cx="9146540" cy="68580"/>
            </a:xfrm>
            <a:custGeom>
              <a:avLst/>
              <a:gdLst/>
              <a:ahLst/>
              <a:cxnLst/>
              <a:rect l="l" t="t" r="r" b="b"/>
              <a:pathLst>
                <a:path w="9146540" h="68579">
                  <a:moveTo>
                    <a:pt x="9146540" y="0"/>
                  </a:moveTo>
                  <a:lnTo>
                    <a:pt x="0" y="0"/>
                  </a:lnTo>
                  <a:lnTo>
                    <a:pt x="0" y="10160"/>
                  </a:lnTo>
                  <a:lnTo>
                    <a:pt x="0" y="19050"/>
                  </a:lnTo>
                  <a:lnTo>
                    <a:pt x="0" y="68580"/>
                  </a:lnTo>
                  <a:lnTo>
                    <a:pt x="381000" y="68580"/>
                  </a:lnTo>
                  <a:lnTo>
                    <a:pt x="381000" y="19050"/>
                  </a:lnTo>
                  <a:lnTo>
                    <a:pt x="1831340" y="19050"/>
                  </a:lnTo>
                  <a:lnTo>
                    <a:pt x="1831340" y="68580"/>
                  </a:lnTo>
                  <a:lnTo>
                    <a:pt x="9146540" y="68580"/>
                  </a:lnTo>
                  <a:lnTo>
                    <a:pt x="9146540" y="19050"/>
                  </a:lnTo>
                  <a:lnTo>
                    <a:pt x="9146540" y="10160"/>
                  </a:lnTo>
                  <a:lnTo>
                    <a:pt x="9146540" y="0"/>
                  </a:lnTo>
                  <a:close/>
                </a:path>
              </a:pathLst>
            </a:custGeom>
            <a:solidFill>
              <a:srgbClr val="004790"/>
            </a:solidFill>
          </p:spPr>
          <p:txBody>
            <a:bodyPr wrap="square" lIns="0" tIns="0" rIns="0" bIns="0" rtlCol="0"/>
            <a:lstStyle/>
            <a:p>
              <a:pPr defTabSz="914400"/>
              <a:endParaRPr>
                <a:solidFill>
                  <a:prstClr val="black"/>
                </a:solidFill>
                <a:latin typeface="Calibri"/>
              </a:endParaRPr>
            </a:p>
          </p:txBody>
        </p:sp>
        <p:sp>
          <p:nvSpPr>
            <p:cNvPr id="135" name="object 135"/>
            <p:cNvSpPr/>
            <p:nvPr/>
          </p:nvSpPr>
          <p:spPr>
            <a:xfrm>
              <a:off x="-1270" y="3304539"/>
              <a:ext cx="9146540" cy="68580"/>
            </a:xfrm>
            <a:custGeom>
              <a:avLst/>
              <a:gdLst/>
              <a:ahLst/>
              <a:cxnLst/>
              <a:rect l="l" t="t" r="r" b="b"/>
              <a:pathLst>
                <a:path w="9146540" h="68579">
                  <a:moveTo>
                    <a:pt x="9146540" y="0"/>
                  </a:moveTo>
                  <a:lnTo>
                    <a:pt x="0" y="0"/>
                  </a:lnTo>
                  <a:lnTo>
                    <a:pt x="0" y="35560"/>
                  </a:lnTo>
                  <a:lnTo>
                    <a:pt x="0" y="44450"/>
                  </a:lnTo>
                  <a:lnTo>
                    <a:pt x="0" y="68580"/>
                  </a:lnTo>
                  <a:lnTo>
                    <a:pt x="381000" y="68580"/>
                  </a:lnTo>
                  <a:lnTo>
                    <a:pt x="381000" y="44450"/>
                  </a:lnTo>
                  <a:lnTo>
                    <a:pt x="1831340" y="44450"/>
                  </a:lnTo>
                  <a:lnTo>
                    <a:pt x="1831340" y="68580"/>
                  </a:lnTo>
                  <a:lnTo>
                    <a:pt x="9146540" y="68580"/>
                  </a:lnTo>
                  <a:lnTo>
                    <a:pt x="9146540" y="44450"/>
                  </a:lnTo>
                  <a:lnTo>
                    <a:pt x="9146540" y="35560"/>
                  </a:lnTo>
                  <a:lnTo>
                    <a:pt x="9146540" y="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136" name="object 136"/>
            <p:cNvSpPr/>
            <p:nvPr/>
          </p:nvSpPr>
          <p:spPr>
            <a:xfrm>
              <a:off x="-1270" y="336676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892"/>
            </a:solidFill>
          </p:spPr>
          <p:txBody>
            <a:bodyPr wrap="square" lIns="0" tIns="0" rIns="0" bIns="0" rtlCol="0"/>
            <a:lstStyle/>
            <a:p>
              <a:pPr defTabSz="914400"/>
              <a:endParaRPr>
                <a:solidFill>
                  <a:prstClr val="black"/>
                </a:solidFill>
                <a:latin typeface="Calibri"/>
              </a:endParaRPr>
            </a:p>
          </p:txBody>
        </p:sp>
        <p:sp>
          <p:nvSpPr>
            <p:cNvPr id="137" name="object 137"/>
            <p:cNvSpPr/>
            <p:nvPr/>
          </p:nvSpPr>
          <p:spPr>
            <a:xfrm>
              <a:off x="-1270" y="3428999"/>
              <a:ext cx="9146540" cy="68580"/>
            </a:xfrm>
            <a:custGeom>
              <a:avLst/>
              <a:gdLst/>
              <a:ahLst/>
              <a:cxnLst/>
              <a:rect l="l" t="t" r="r" b="b"/>
              <a:pathLst>
                <a:path w="9146540" h="68579">
                  <a:moveTo>
                    <a:pt x="381000" y="0"/>
                  </a:moveTo>
                  <a:lnTo>
                    <a:pt x="0" y="0"/>
                  </a:lnTo>
                  <a:lnTo>
                    <a:pt x="0" y="7620"/>
                  </a:lnTo>
                  <a:lnTo>
                    <a:pt x="0" y="68580"/>
                  </a:lnTo>
                  <a:lnTo>
                    <a:pt x="381000" y="68580"/>
                  </a:lnTo>
                  <a:lnTo>
                    <a:pt x="381000" y="7620"/>
                  </a:lnTo>
                  <a:lnTo>
                    <a:pt x="381000" y="0"/>
                  </a:lnTo>
                  <a:close/>
                </a:path>
                <a:path w="9146540" h="68579">
                  <a:moveTo>
                    <a:pt x="9146540" y="0"/>
                  </a:moveTo>
                  <a:lnTo>
                    <a:pt x="1831340" y="0"/>
                  </a:lnTo>
                  <a:lnTo>
                    <a:pt x="1831340" y="7620"/>
                  </a:lnTo>
                  <a:lnTo>
                    <a:pt x="1831340" y="68580"/>
                  </a:lnTo>
                  <a:lnTo>
                    <a:pt x="9146540" y="68580"/>
                  </a:lnTo>
                  <a:lnTo>
                    <a:pt x="9146540" y="7620"/>
                  </a:lnTo>
                  <a:lnTo>
                    <a:pt x="9146540" y="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138" name="object 138"/>
            <p:cNvSpPr/>
            <p:nvPr/>
          </p:nvSpPr>
          <p:spPr>
            <a:xfrm>
              <a:off x="-1270" y="3491229"/>
              <a:ext cx="9146540" cy="68580"/>
            </a:xfrm>
            <a:custGeom>
              <a:avLst/>
              <a:gdLst/>
              <a:ahLst/>
              <a:cxnLst/>
              <a:rect l="l" t="t" r="r" b="b"/>
              <a:pathLst>
                <a:path w="9146540" h="68579">
                  <a:moveTo>
                    <a:pt x="9146540" y="0"/>
                  </a:moveTo>
                  <a:lnTo>
                    <a:pt x="0" y="0"/>
                  </a:lnTo>
                  <a:lnTo>
                    <a:pt x="0" y="25400"/>
                  </a:lnTo>
                  <a:lnTo>
                    <a:pt x="0" y="33020"/>
                  </a:lnTo>
                  <a:lnTo>
                    <a:pt x="0" y="68580"/>
                  </a:lnTo>
                  <a:lnTo>
                    <a:pt x="381000" y="68580"/>
                  </a:lnTo>
                  <a:lnTo>
                    <a:pt x="381000" y="33020"/>
                  </a:lnTo>
                  <a:lnTo>
                    <a:pt x="1831340" y="33020"/>
                  </a:lnTo>
                  <a:lnTo>
                    <a:pt x="1831340" y="68580"/>
                  </a:lnTo>
                  <a:lnTo>
                    <a:pt x="9146540" y="68580"/>
                  </a:lnTo>
                  <a:lnTo>
                    <a:pt x="9146540" y="33020"/>
                  </a:lnTo>
                  <a:lnTo>
                    <a:pt x="9146540" y="25400"/>
                  </a:lnTo>
                  <a:lnTo>
                    <a:pt x="9146540" y="0"/>
                  </a:lnTo>
                  <a:close/>
                </a:path>
              </a:pathLst>
            </a:custGeom>
            <a:solidFill>
              <a:srgbClr val="004994"/>
            </a:solidFill>
          </p:spPr>
          <p:txBody>
            <a:bodyPr wrap="square" lIns="0" tIns="0" rIns="0" bIns="0" rtlCol="0"/>
            <a:lstStyle/>
            <a:p>
              <a:pPr defTabSz="914400"/>
              <a:endParaRPr>
                <a:solidFill>
                  <a:prstClr val="black"/>
                </a:solidFill>
                <a:latin typeface="Calibri"/>
              </a:endParaRPr>
            </a:p>
          </p:txBody>
        </p:sp>
        <p:sp>
          <p:nvSpPr>
            <p:cNvPr id="139" name="object 139"/>
            <p:cNvSpPr/>
            <p:nvPr/>
          </p:nvSpPr>
          <p:spPr>
            <a:xfrm>
              <a:off x="-1270" y="3553459"/>
              <a:ext cx="9146540" cy="68580"/>
            </a:xfrm>
            <a:custGeom>
              <a:avLst/>
              <a:gdLst/>
              <a:ahLst/>
              <a:cxnLst/>
              <a:rect l="l" t="t" r="r" b="b"/>
              <a:pathLst>
                <a:path w="9146540" h="68579">
                  <a:moveTo>
                    <a:pt x="9146540" y="0"/>
                  </a:moveTo>
                  <a:lnTo>
                    <a:pt x="0" y="0"/>
                  </a:lnTo>
                  <a:lnTo>
                    <a:pt x="0" y="50800"/>
                  </a:lnTo>
                  <a:lnTo>
                    <a:pt x="0" y="59690"/>
                  </a:lnTo>
                  <a:lnTo>
                    <a:pt x="0" y="68580"/>
                  </a:lnTo>
                  <a:lnTo>
                    <a:pt x="381000" y="68580"/>
                  </a:lnTo>
                  <a:lnTo>
                    <a:pt x="381000" y="59690"/>
                  </a:lnTo>
                  <a:lnTo>
                    <a:pt x="1831340" y="59690"/>
                  </a:lnTo>
                  <a:lnTo>
                    <a:pt x="1831340" y="68580"/>
                  </a:lnTo>
                  <a:lnTo>
                    <a:pt x="9146540" y="68580"/>
                  </a:lnTo>
                  <a:lnTo>
                    <a:pt x="9146540" y="59690"/>
                  </a:lnTo>
                  <a:lnTo>
                    <a:pt x="9146540" y="50800"/>
                  </a:lnTo>
                  <a:lnTo>
                    <a:pt x="9146540" y="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140" name="object 140"/>
            <p:cNvSpPr/>
            <p:nvPr/>
          </p:nvSpPr>
          <p:spPr>
            <a:xfrm>
              <a:off x="-1270" y="361568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A96"/>
            </a:solidFill>
          </p:spPr>
          <p:txBody>
            <a:bodyPr wrap="square" lIns="0" tIns="0" rIns="0" bIns="0" rtlCol="0"/>
            <a:lstStyle/>
            <a:p>
              <a:pPr defTabSz="914400"/>
              <a:endParaRPr>
                <a:solidFill>
                  <a:prstClr val="black"/>
                </a:solidFill>
                <a:latin typeface="Calibri"/>
              </a:endParaRPr>
            </a:p>
          </p:txBody>
        </p:sp>
        <p:sp>
          <p:nvSpPr>
            <p:cNvPr id="141" name="object 141"/>
            <p:cNvSpPr/>
            <p:nvPr/>
          </p:nvSpPr>
          <p:spPr>
            <a:xfrm>
              <a:off x="-1270" y="3677919"/>
              <a:ext cx="9146540" cy="68580"/>
            </a:xfrm>
            <a:custGeom>
              <a:avLst/>
              <a:gdLst/>
              <a:ahLst/>
              <a:cxnLst/>
              <a:rect l="l" t="t" r="r" b="b"/>
              <a:pathLst>
                <a:path w="9146540" h="68579">
                  <a:moveTo>
                    <a:pt x="9146540" y="0"/>
                  </a:moveTo>
                  <a:lnTo>
                    <a:pt x="0" y="0"/>
                  </a:lnTo>
                  <a:lnTo>
                    <a:pt x="0" y="13970"/>
                  </a:lnTo>
                  <a:lnTo>
                    <a:pt x="0" y="22860"/>
                  </a:lnTo>
                  <a:lnTo>
                    <a:pt x="0" y="68580"/>
                  </a:lnTo>
                  <a:lnTo>
                    <a:pt x="381000" y="68580"/>
                  </a:lnTo>
                  <a:lnTo>
                    <a:pt x="381000" y="22860"/>
                  </a:lnTo>
                  <a:lnTo>
                    <a:pt x="1831340" y="22860"/>
                  </a:lnTo>
                  <a:lnTo>
                    <a:pt x="1831340" y="68580"/>
                  </a:lnTo>
                  <a:lnTo>
                    <a:pt x="9146540" y="68580"/>
                  </a:lnTo>
                  <a:lnTo>
                    <a:pt x="9146540" y="22860"/>
                  </a:lnTo>
                  <a:lnTo>
                    <a:pt x="9146540" y="13970"/>
                  </a:lnTo>
                  <a:lnTo>
                    <a:pt x="9146540" y="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142" name="object 142"/>
            <p:cNvSpPr/>
            <p:nvPr/>
          </p:nvSpPr>
          <p:spPr>
            <a:xfrm>
              <a:off x="-1270" y="3740149"/>
              <a:ext cx="9146540" cy="68580"/>
            </a:xfrm>
            <a:custGeom>
              <a:avLst/>
              <a:gdLst/>
              <a:ahLst/>
              <a:cxnLst/>
              <a:rect l="l" t="t" r="r" b="b"/>
              <a:pathLst>
                <a:path w="9146540" h="68579">
                  <a:moveTo>
                    <a:pt x="9146540" y="0"/>
                  </a:moveTo>
                  <a:lnTo>
                    <a:pt x="0" y="0"/>
                  </a:lnTo>
                  <a:lnTo>
                    <a:pt x="0" y="39370"/>
                  </a:lnTo>
                  <a:lnTo>
                    <a:pt x="0" y="48260"/>
                  </a:lnTo>
                  <a:lnTo>
                    <a:pt x="0" y="68580"/>
                  </a:lnTo>
                  <a:lnTo>
                    <a:pt x="381000" y="68580"/>
                  </a:lnTo>
                  <a:lnTo>
                    <a:pt x="381000" y="48260"/>
                  </a:lnTo>
                  <a:lnTo>
                    <a:pt x="1831340" y="48260"/>
                  </a:lnTo>
                  <a:lnTo>
                    <a:pt x="1831340" y="68580"/>
                  </a:lnTo>
                  <a:lnTo>
                    <a:pt x="9146540" y="68580"/>
                  </a:lnTo>
                  <a:lnTo>
                    <a:pt x="9146540" y="48260"/>
                  </a:lnTo>
                  <a:lnTo>
                    <a:pt x="9146540" y="39370"/>
                  </a:lnTo>
                  <a:lnTo>
                    <a:pt x="9146540" y="0"/>
                  </a:lnTo>
                  <a:close/>
                </a:path>
              </a:pathLst>
            </a:custGeom>
            <a:solidFill>
              <a:srgbClr val="004B99"/>
            </a:solidFill>
          </p:spPr>
          <p:txBody>
            <a:bodyPr wrap="square" lIns="0" tIns="0" rIns="0" bIns="0" rtlCol="0"/>
            <a:lstStyle/>
            <a:p>
              <a:pPr defTabSz="914400"/>
              <a:endParaRPr>
                <a:solidFill>
                  <a:prstClr val="black"/>
                </a:solidFill>
                <a:latin typeface="Calibri"/>
              </a:endParaRPr>
            </a:p>
          </p:txBody>
        </p:sp>
        <p:sp>
          <p:nvSpPr>
            <p:cNvPr id="143" name="object 143"/>
            <p:cNvSpPr/>
            <p:nvPr/>
          </p:nvSpPr>
          <p:spPr>
            <a:xfrm>
              <a:off x="-1270" y="380364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144" name="object 144"/>
            <p:cNvSpPr/>
            <p:nvPr/>
          </p:nvSpPr>
          <p:spPr>
            <a:xfrm>
              <a:off x="-1270" y="3865879"/>
              <a:ext cx="9146540" cy="68580"/>
            </a:xfrm>
            <a:custGeom>
              <a:avLst/>
              <a:gdLst/>
              <a:ahLst/>
              <a:cxnLst/>
              <a:rect l="l" t="t" r="r" b="b"/>
              <a:pathLst>
                <a:path w="9146540" h="68579">
                  <a:moveTo>
                    <a:pt x="9146540" y="0"/>
                  </a:moveTo>
                  <a:lnTo>
                    <a:pt x="0" y="0"/>
                  </a:lnTo>
                  <a:lnTo>
                    <a:pt x="0" y="2540"/>
                  </a:lnTo>
                  <a:lnTo>
                    <a:pt x="0" y="10160"/>
                  </a:lnTo>
                  <a:lnTo>
                    <a:pt x="0" y="68580"/>
                  </a:lnTo>
                  <a:lnTo>
                    <a:pt x="381000" y="68580"/>
                  </a:lnTo>
                  <a:lnTo>
                    <a:pt x="381000" y="10160"/>
                  </a:lnTo>
                  <a:lnTo>
                    <a:pt x="1831340" y="10160"/>
                  </a:lnTo>
                  <a:lnTo>
                    <a:pt x="1831340" y="68580"/>
                  </a:lnTo>
                  <a:lnTo>
                    <a:pt x="9146540" y="68580"/>
                  </a:lnTo>
                  <a:lnTo>
                    <a:pt x="9146540" y="10160"/>
                  </a:lnTo>
                  <a:lnTo>
                    <a:pt x="9146540" y="2540"/>
                  </a:lnTo>
                  <a:lnTo>
                    <a:pt x="9146540" y="0"/>
                  </a:lnTo>
                  <a:close/>
                </a:path>
              </a:pathLst>
            </a:custGeom>
            <a:solidFill>
              <a:srgbClr val="004C9A"/>
            </a:solidFill>
          </p:spPr>
          <p:txBody>
            <a:bodyPr wrap="square" lIns="0" tIns="0" rIns="0" bIns="0" rtlCol="0"/>
            <a:lstStyle/>
            <a:p>
              <a:pPr defTabSz="914400"/>
              <a:endParaRPr>
                <a:solidFill>
                  <a:prstClr val="black"/>
                </a:solidFill>
                <a:latin typeface="Calibri"/>
              </a:endParaRPr>
            </a:p>
          </p:txBody>
        </p:sp>
        <p:sp>
          <p:nvSpPr>
            <p:cNvPr id="145" name="object 145"/>
            <p:cNvSpPr/>
            <p:nvPr/>
          </p:nvSpPr>
          <p:spPr>
            <a:xfrm>
              <a:off x="-1270" y="3928109"/>
              <a:ext cx="9146540" cy="68580"/>
            </a:xfrm>
            <a:custGeom>
              <a:avLst/>
              <a:gdLst/>
              <a:ahLst/>
              <a:cxnLst/>
              <a:rect l="l" t="t" r="r" b="b"/>
              <a:pathLst>
                <a:path w="9146540" h="68579">
                  <a:moveTo>
                    <a:pt x="9146540" y="0"/>
                  </a:moveTo>
                  <a:lnTo>
                    <a:pt x="0" y="0"/>
                  </a:lnTo>
                  <a:lnTo>
                    <a:pt x="0" y="27940"/>
                  </a:lnTo>
                  <a:lnTo>
                    <a:pt x="0" y="36830"/>
                  </a:lnTo>
                  <a:lnTo>
                    <a:pt x="0" y="68580"/>
                  </a:lnTo>
                  <a:lnTo>
                    <a:pt x="381000" y="68580"/>
                  </a:lnTo>
                  <a:lnTo>
                    <a:pt x="381000" y="36830"/>
                  </a:lnTo>
                  <a:lnTo>
                    <a:pt x="1831340" y="36830"/>
                  </a:lnTo>
                  <a:lnTo>
                    <a:pt x="1831340" y="68580"/>
                  </a:lnTo>
                  <a:lnTo>
                    <a:pt x="9146540" y="68580"/>
                  </a:lnTo>
                  <a:lnTo>
                    <a:pt x="9146540" y="36830"/>
                  </a:lnTo>
                  <a:lnTo>
                    <a:pt x="9146540" y="27940"/>
                  </a:lnTo>
                  <a:lnTo>
                    <a:pt x="9146540" y="0"/>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grpSp>
      <p:grpSp>
        <p:nvGrpSpPr>
          <p:cNvPr id="146" name="object 146"/>
          <p:cNvGrpSpPr/>
          <p:nvPr/>
        </p:nvGrpSpPr>
        <p:grpSpPr>
          <a:xfrm>
            <a:off x="1522730" y="3990340"/>
            <a:ext cx="9146540" cy="443230"/>
            <a:chOff x="-1270" y="3990340"/>
            <a:chExt cx="9146540" cy="443230"/>
          </a:xfrm>
        </p:grpSpPr>
        <p:sp>
          <p:nvSpPr>
            <p:cNvPr id="147" name="object 147"/>
            <p:cNvSpPr/>
            <p:nvPr/>
          </p:nvSpPr>
          <p:spPr>
            <a:xfrm>
              <a:off x="-1270" y="3990340"/>
              <a:ext cx="9146540" cy="68580"/>
            </a:xfrm>
            <a:custGeom>
              <a:avLst/>
              <a:gdLst/>
              <a:ahLst/>
              <a:cxnLst/>
              <a:rect l="l" t="t" r="r" b="b"/>
              <a:pathLst>
                <a:path w="9146540" h="68579">
                  <a:moveTo>
                    <a:pt x="9146540" y="0"/>
                  </a:moveTo>
                  <a:lnTo>
                    <a:pt x="0" y="0"/>
                  </a:lnTo>
                  <a:lnTo>
                    <a:pt x="0" y="53340"/>
                  </a:lnTo>
                  <a:lnTo>
                    <a:pt x="0" y="62230"/>
                  </a:lnTo>
                  <a:lnTo>
                    <a:pt x="0" y="68580"/>
                  </a:lnTo>
                  <a:lnTo>
                    <a:pt x="381000" y="68580"/>
                  </a:lnTo>
                  <a:lnTo>
                    <a:pt x="381000" y="62230"/>
                  </a:lnTo>
                  <a:lnTo>
                    <a:pt x="1831340" y="62230"/>
                  </a:lnTo>
                  <a:lnTo>
                    <a:pt x="1831340" y="68580"/>
                  </a:lnTo>
                  <a:lnTo>
                    <a:pt x="9146540" y="68580"/>
                  </a:lnTo>
                  <a:lnTo>
                    <a:pt x="9146540" y="62230"/>
                  </a:lnTo>
                  <a:lnTo>
                    <a:pt x="9146540" y="53340"/>
                  </a:lnTo>
                  <a:lnTo>
                    <a:pt x="9146540" y="0"/>
                  </a:lnTo>
                  <a:close/>
                </a:path>
              </a:pathLst>
            </a:custGeom>
            <a:solidFill>
              <a:srgbClr val="004D9C"/>
            </a:solidFill>
          </p:spPr>
          <p:txBody>
            <a:bodyPr wrap="square" lIns="0" tIns="0" rIns="0" bIns="0" rtlCol="0"/>
            <a:lstStyle/>
            <a:p>
              <a:pPr defTabSz="914400"/>
              <a:endParaRPr>
                <a:solidFill>
                  <a:prstClr val="black"/>
                </a:solidFill>
                <a:latin typeface="Calibri"/>
              </a:endParaRPr>
            </a:p>
          </p:txBody>
        </p:sp>
        <p:sp>
          <p:nvSpPr>
            <p:cNvPr id="148" name="object 148"/>
            <p:cNvSpPr/>
            <p:nvPr/>
          </p:nvSpPr>
          <p:spPr>
            <a:xfrm>
              <a:off x="-1270" y="4052570"/>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149" name="object 149"/>
            <p:cNvSpPr/>
            <p:nvPr/>
          </p:nvSpPr>
          <p:spPr>
            <a:xfrm>
              <a:off x="-1270" y="4114800"/>
              <a:ext cx="9146540" cy="68580"/>
            </a:xfrm>
            <a:custGeom>
              <a:avLst/>
              <a:gdLst/>
              <a:ahLst/>
              <a:cxnLst/>
              <a:rect l="l" t="t" r="r" b="b"/>
              <a:pathLst>
                <a:path w="9146540" h="68579">
                  <a:moveTo>
                    <a:pt x="9146540" y="0"/>
                  </a:moveTo>
                  <a:lnTo>
                    <a:pt x="0" y="0"/>
                  </a:lnTo>
                  <a:lnTo>
                    <a:pt x="0" y="16510"/>
                  </a:lnTo>
                  <a:lnTo>
                    <a:pt x="0" y="25400"/>
                  </a:lnTo>
                  <a:lnTo>
                    <a:pt x="0" y="68580"/>
                  </a:lnTo>
                  <a:lnTo>
                    <a:pt x="381000" y="68580"/>
                  </a:lnTo>
                  <a:lnTo>
                    <a:pt x="381000" y="25400"/>
                  </a:lnTo>
                  <a:lnTo>
                    <a:pt x="1831340" y="25400"/>
                  </a:lnTo>
                  <a:lnTo>
                    <a:pt x="1831340" y="68580"/>
                  </a:lnTo>
                  <a:lnTo>
                    <a:pt x="9146540" y="68580"/>
                  </a:lnTo>
                  <a:lnTo>
                    <a:pt x="9146540" y="25400"/>
                  </a:lnTo>
                  <a:lnTo>
                    <a:pt x="9146540" y="16510"/>
                  </a:lnTo>
                  <a:lnTo>
                    <a:pt x="9146540" y="0"/>
                  </a:lnTo>
                  <a:close/>
                </a:path>
              </a:pathLst>
            </a:custGeom>
            <a:solidFill>
              <a:srgbClr val="004E9E"/>
            </a:solidFill>
          </p:spPr>
          <p:txBody>
            <a:bodyPr wrap="square" lIns="0" tIns="0" rIns="0" bIns="0" rtlCol="0"/>
            <a:lstStyle/>
            <a:p>
              <a:pPr defTabSz="914400"/>
              <a:endParaRPr>
                <a:solidFill>
                  <a:prstClr val="black"/>
                </a:solidFill>
                <a:latin typeface="Calibri"/>
              </a:endParaRPr>
            </a:p>
          </p:txBody>
        </p:sp>
        <p:sp>
          <p:nvSpPr>
            <p:cNvPr id="150" name="object 150"/>
            <p:cNvSpPr/>
            <p:nvPr/>
          </p:nvSpPr>
          <p:spPr>
            <a:xfrm>
              <a:off x="-1270" y="4177030"/>
              <a:ext cx="9146540" cy="68580"/>
            </a:xfrm>
            <a:custGeom>
              <a:avLst/>
              <a:gdLst/>
              <a:ahLst/>
              <a:cxnLst/>
              <a:rect l="l" t="t" r="r" b="b"/>
              <a:pathLst>
                <a:path w="9146540" h="68579">
                  <a:moveTo>
                    <a:pt x="9146540" y="0"/>
                  </a:moveTo>
                  <a:lnTo>
                    <a:pt x="0" y="0"/>
                  </a:lnTo>
                  <a:lnTo>
                    <a:pt x="0" y="41910"/>
                  </a:lnTo>
                  <a:lnTo>
                    <a:pt x="0" y="50800"/>
                  </a:lnTo>
                  <a:lnTo>
                    <a:pt x="0" y="68580"/>
                  </a:lnTo>
                  <a:lnTo>
                    <a:pt x="381000" y="68580"/>
                  </a:lnTo>
                  <a:lnTo>
                    <a:pt x="381000" y="50800"/>
                  </a:lnTo>
                  <a:lnTo>
                    <a:pt x="1831340" y="50800"/>
                  </a:lnTo>
                  <a:lnTo>
                    <a:pt x="1831340" y="68580"/>
                  </a:lnTo>
                  <a:lnTo>
                    <a:pt x="9146540" y="68580"/>
                  </a:lnTo>
                  <a:lnTo>
                    <a:pt x="9146540" y="50800"/>
                  </a:lnTo>
                  <a:lnTo>
                    <a:pt x="9146540" y="41910"/>
                  </a:lnTo>
                  <a:lnTo>
                    <a:pt x="9146540" y="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151" name="object 151"/>
            <p:cNvSpPr/>
            <p:nvPr/>
          </p:nvSpPr>
          <p:spPr>
            <a:xfrm>
              <a:off x="-1270" y="4239260"/>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FA0"/>
            </a:solidFill>
          </p:spPr>
          <p:txBody>
            <a:bodyPr wrap="square" lIns="0" tIns="0" rIns="0" bIns="0" rtlCol="0"/>
            <a:lstStyle/>
            <a:p>
              <a:pPr defTabSz="914400"/>
              <a:endParaRPr>
                <a:solidFill>
                  <a:prstClr val="black"/>
                </a:solidFill>
                <a:latin typeface="Calibri"/>
              </a:endParaRPr>
            </a:p>
          </p:txBody>
        </p:sp>
        <p:sp>
          <p:nvSpPr>
            <p:cNvPr id="152" name="object 152"/>
            <p:cNvSpPr/>
            <p:nvPr/>
          </p:nvSpPr>
          <p:spPr>
            <a:xfrm>
              <a:off x="-1270" y="4301490"/>
              <a:ext cx="9146540" cy="68580"/>
            </a:xfrm>
            <a:custGeom>
              <a:avLst/>
              <a:gdLst/>
              <a:ahLst/>
              <a:cxnLst/>
              <a:rect l="l" t="t" r="r" b="b"/>
              <a:pathLst>
                <a:path w="9146540" h="68579">
                  <a:moveTo>
                    <a:pt x="9146540" y="0"/>
                  </a:moveTo>
                  <a:lnTo>
                    <a:pt x="0" y="0"/>
                  </a:lnTo>
                  <a:lnTo>
                    <a:pt x="0" y="6350"/>
                  </a:lnTo>
                  <a:lnTo>
                    <a:pt x="0" y="13970"/>
                  </a:lnTo>
                  <a:lnTo>
                    <a:pt x="0" y="68580"/>
                  </a:lnTo>
                  <a:lnTo>
                    <a:pt x="381000" y="68580"/>
                  </a:lnTo>
                  <a:lnTo>
                    <a:pt x="381000" y="13970"/>
                  </a:lnTo>
                  <a:lnTo>
                    <a:pt x="1831340" y="13970"/>
                  </a:lnTo>
                  <a:lnTo>
                    <a:pt x="1831340" y="68580"/>
                  </a:lnTo>
                  <a:lnTo>
                    <a:pt x="9146540" y="68580"/>
                  </a:lnTo>
                  <a:lnTo>
                    <a:pt x="9146540" y="13970"/>
                  </a:lnTo>
                  <a:lnTo>
                    <a:pt x="9146540" y="6350"/>
                  </a:lnTo>
                  <a:lnTo>
                    <a:pt x="9146540" y="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153" name="object 153"/>
            <p:cNvSpPr/>
            <p:nvPr/>
          </p:nvSpPr>
          <p:spPr>
            <a:xfrm>
              <a:off x="-1270" y="4363720"/>
              <a:ext cx="9146540" cy="69850"/>
            </a:xfrm>
            <a:custGeom>
              <a:avLst/>
              <a:gdLst/>
              <a:ahLst/>
              <a:cxnLst/>
              <a:rect l="l" t="t" r="r" b="b"/>
              <a:pathLst>
                <a:path w="9146540" h="69850">
                  <a:moveTo>
                    <a:pt x="9146540" y="0"/>
                  </a:moveTo>
                  <a:lnTo>
                    <a:pt x="0" y="0"/>
                  </a:lnTo>
                  <a:lnTo>
                    <a:pt x="0" y="31750"/>
                  </a:lnTo>
                  <a:lnTo>
                    <a:pt x="0" y="40640"/>
                  </a:lnTo>
                  <a:lnTo>
                    <a:pt x="0" y="69850"/>
                  </a:lnTo>
                  <a:lnTo>
                    <a:pt x="381000" y="69850"/>
                  </a:lnTo>
                  <a:lnTo>
                    <a:pt x="381000" y="40640"/>
                  </a:lnTo>
                  <a:lnTo>
                    <a:pt x="1831340" y="40640"/>
                  </a:lnTo>
                  <a:lnTo>
                    <a:pt x="1831340" y="69850"/>
                  </a:lnTo>
                  <a:lnTo>
                    <a:pt x="9146540" y="69850"/>
                  </a:lnTo>
                  <a:lnTo>
                    <a:pt x="9146540" y="40640"/>
                  </a:lnTo>
                  <a:lnTo>
                    <a:pt x="9146540" y="31750"/>
                  </a:lnTo>
                  <a:lnTo>
                    <a:pt x="9146540" y="0"/>
                  </a:lnTo>
                  <a:close/>
                </a:path>
              </a:pathLst>
            </a:custGeom>
            <a:solidFill>
              <a:srgbClr val="0050A2"/>
            </a:solidFill>
          </p:spPr>
          <p:txBody>
            <a:bodyPr wrap="square" lIns="0" tIns="0" rIns="0" bIns="0" rtlCol="0"/>
            <a:lstStyle/>
            <a:p>
              <a:pPr defTabSz="914400"/>
              <a:endParaRPr>
                <a:solidFill>
                  <a:prstClr val="black"/>
                </a:solidFill>
                <a:latin typeface="Calibri"/>
              </a:endParaRPr>
            </a:p>
          </p:txBody>
        </p:sp>
      </p:grpSp>
      <p:grpSp>
        <p:nvGrpSpPr>
          <p:cNvPr id="154" name="object 154"/>
          <p:cNvGrpSpPr/>
          <p:nvPr/>
        </p:nvGrpSpPr>
        <p:grpSpPr>
          <a:xfrm>
            <a:off x="1522730" y="4427220"/>
            <a:ext cx="9146540" cy="1065530"/>
            <a:chOff x="-1270" y="4427220"/>
            <a:chExt cx="9146540" cy="1065530"/>
          </a:xfrm>
        </p:grpSpPr>
        <p:sp>
          <p:nvSpPr>
            <p:cNvPr id="155" name="object 155"/>
            <p:cNvSpPr/>
            <p:nvPr/>
          </p:nvSpPr>
          <p:spPr>
            <a:xfrm>
              <a:off x="-1270" y="4427219"/>
              <a:ext cx="9146540" cy="68580"/>
            </a:xfrm>
            <a:custGeom>
              <a:avLst/>
              <a:gdLst/>
              <a:ahLst/>
              <a:cxnLst/>
              <a:rect l="l" t="t" r="r" b="b"/>
              <a:pathLst>
                <a:path w="9146540" h="68579">
                  <a:moveTo>
                    <a:pt x="9146540" y="0"/>
                  </a:moveTo>
                  <a:lnTo>
                    <a:pt x="0" y="0"/>
                  </a:lnTo>
                  <a:lnTo>
                    <a:pt x="0" y="55880"/>
                  </a:lnTo>
                  <a:lnTo>
                    <a:pt x="0" y="64770"/>
                  </a:lnTo>
                  <a:lnTo>
                    <a:pt x="0" y="68580"/>
                  </a:lnTo>
                  <a:lnTo>
                    <a:pt x="381000" y="68580"/>
                  </a:lnTo>
                  <a:lnTo>
                    <a:pt x="381000" y="64770"/>
                  </a:lnTo>
                  <a:lnTo>
                    <a:pt x="1831340" y="64770"/>
                  </a:lnTo>
                  <a:lnTo>
                    <a:pt x="1831340" y="68580"/>
                  </a:lnTo>
                  <a:lnTo>
                    <a:pt x="9146540" y="68580"/>
                  </a:lnTo>
                  <a:lnTo>
                    <a:pt x="9146540" y="64770"/>
                  </a:lnTo>
                  <a:lnTo>
                    <a:pt x="9146540" y="55880"/>
                  </a:lnTo>
                  <a:lnTo>
                    <a:pt x="9146540" y="0"/>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156" name="object 156"/>
            <p:cNvSpPr/>
            <p:nvPr/>
          </p:nvSpPr>
          <p:spPr>
            <a:xfrm>
              <a:off x="-1270" y="4489449"/>
              <a:ext cx="9146540" cy="68580"/>
            </a:xfrm>
            <a:custGeom>
              <a:avLst/>
              <a:gdLst/>
              <a:ahLst/>
              <a:cxnLst/>
              <a:rect l="l" t="t" r="r" b="b"/>
              <a:pathLst>
                <a:path w="9146540" h="68579">
                  <a:moveTo>
                    <a:pt x="381000" y="0"/>
                  </a:moveTo>
                  <a:lnTo>
                    <a:pt x="0" y="0"/>
                  </a:lnTo>
                  <a:lnTo>
                    <a:pt x="0" y="2540"/>
                  </a:lnTo>
                  <a:lnTo>
                    <a:pt x="0" y="68580"/>
                  </a:lnTo>
                  <a:lnTo>
                    <a:pt x="381000" y="68580"/>
                  </a:lnTo>
                  <a:lnTo>
                    <a:pt x="381000" y="2540"/>
                  </a:lnTo>
                  <a:lnTo>
                    <a:pt x="381000" y="0"/>
                  </a:lnTo>
                  <a:close/>
                </a:path>
                <a:path w="9146540" h="68579">
                  <a:moveTo>
                    <a:pt x="9146540" y="0"/>
                  </a:moveTo>
                  <a:lnTo>
                    <a:pt x="1831340" y="0"/>
                  </a:lnTo>
                  <a:lnTo>
                    <a:pt x="1831340" y="2540"/>
                  </a:lnTo>
                  <a:lnTo>
                    <a:pt x="1831340" y="68580"/>
                  </a:lnTo>
                  <a:lnTo>
                    <a:pt x="9146540" y="68580"/>
                  </a:lnTo>
                  <a:lnTo>
                    <a:pt x="9146540" y="2540"/>
                  </a:lnTo>
                  <a:lnTo>
                    <a:pt x="9146540" y="0"/>
                  </a:lnTo>
                  <a:close/>
                </a:path>
              </a:pathLst>
            </a:custGeom>
            <a:solidFill>
              <a:srgbClr val="0051A4"/>
            </a:solidFill>
          </p:spPr>
          <p:txBody>
            <a:bodyPr wrap="square" lIns="0" tIns="0" rIns="0" bIns="0" rtlCol="0"/>
            <a:lstStyle/>
            <a:p>
              <a:pPr defTabSz="914400"/>
              <a:endParaRPr>
                <a:solidFill>
                  <a:prstClr val="black"/>
                </a:solidFill>
                <a:latin typeface="Calibri"/>
              </a:endParaRPr>
            </a:p>
          </p:txBody>
        </p:sp>
        <p:sp>
          <p:nvSpPr>
            <p:cNvPr id="157" name="object 157"/>
            <p:cNvSpPr/>
            <p:nvPr/>
          </p:nvSpPr>
          <p:spPr>
            <a:xfrm>
              <a:off x="-1270" y="4551679"/>
              <a:ext cx="9146540" cy="68580"/>
            </a:xfrm>
            <a:custGeom>
              <a:avLst/>
              <a:gdLst/>
              <a:ahLst/>
              <a:cxnLst/>
              <a:rect l="l" t="t" r="r" b="b"/>
              <a:pathLst>
                <a:path w="9146540" h="68579">
                  <a:moveTo>
                    <a:pt x="9146540" y="0"/>
                  </a:moveTo>
                  <a:lnTo>
                    <a:pt x="0" y="0"/>
                  </a:lnTo>
                  <a:lnTo>
                    <a:pt x="0" y="19050"/>
                  </a:lnTo>
                  <a:lnTo>
                    <a:pt x="0" y="27940"/>
                  </a:lnTo>
                  <a:lnTo>
                    <a:pt x="0" y="68580"/>
                  </a:lnTo>
                  <a:lnTo>
                    <a:pt x="381000" y="68580"/>
                  </a:lnTo>
                  <a:lnTo>
                    <a:pt x="381000" y="27940"/>
                  </a:lnTo>
                  <a:lnTo>
                    <a:pt x="1831340" y="27940"/>
                  </a:lnTo>
                  <a:lnTo>
                    <a:pt x="1831340" y="68580"/>
                  </a:lnTo>
                  <a:lnTo>
                    <a:pt x="9146540" y="68580"/>
                  </a:lnTo>
                  <a:lnTo>
                    <a:pt x="9146540" y="27940"/>
                  </a:lnTo>
                  <a:lnTo>
                    <a:pt x="9146540" y="19050"/>
                  </a:lnTo>
                  <a:lnTo>
                    <a:pt x="9146540" y="0"/>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158" name="object 158"/>
            <p:cNvSpPr/>
            <p:nvPr/>
          </p:nvSpPr>
          <p:spPr>
            <a:xfrm>
              <a:off x="-1270" y="4613909"/>
              <a:ext cx="9146540" cy="68580"/>
            </a:xfrm>
            <a:custGeom>
              <a:avLst/>
              <a:gdLst/>
              <a:ahLst/>
              <a:cxnLst/>
              <a:rect l="l" t="t" r="r" b="b"/>
              <a:pathLst>
                <a:path w="9146540" h="68579">
                  <a:moveTo>
                    <a:pt x="9146540" y="0"/>
                  </a:moveTo>
                  <a:lnTo>
                    <a:pt x="0" y="0"/>
                  </a:lnTo>
                  <a:lnTo>
                    <a:pt x="0" y="45720"/>
                  </a:lnTo>
                  <a:lnTo>
                    <a:pt x="0" y="53340"/>
                  </a:lnTo>
                  <a:lnTo>
                    <a:pt x="0" y="68580"/>
                  </a:lnTo>
                  <a:lnTo>
                    <a:pt x="381000" y="68580"/>
                  </a:lnTo>
                  <a:lnTo>
                    <a:pt x="381000" y="53340"/>
                  </a:lnTo>
                  <a:lnTo>
                    <a:pt x="1831340" y="53340"/>
                  </a:lnTo>
                  <a:lnTo>
                    <a:pt x="1831340" y="68580"/>
                  </a:lnTo>
                  <a:lnTo>
                    <a:pt x="9146540" y="68580"/>
                  </a:lnTo>
                  <a:lnTo>
                    <a:pt x="9146540" y="53340"/>
                  </a:lnTo>
                  <a:lnTo>
                    <a:pt x="9146540" y="45720"/>
                  </a:lnTo>
                  <a:lnTo>
                    <a:pt x="9146540" y="0"/>
                  </a:lnTo>
                  <a:close/>
                </a:path>
              </a:pathLst>
            </a:custGeom>
            <a:solidFill>
              <a:srgbClr val="0052A6"/>
            </a:solidFill>
          </p:spPr>
          <p:txBody>
            <a:bodyPr wrap="square" lIns="0" tIns="0" rIns="0" bIns="0" rtlCol="0"/>
            <a:lstStyle/>
            <a:p>
              <a:pPr defTabSz="914400"/>
              <a:endParaRPr>
                <a:solidFill>
                  <a:prstClr val="black"/>
                </a:solidFill>
                <a:latin typeface="Calibri"/>
              </a:endParaRPr>
            </a:p>
          </p:txBody>
        </p:sp>
        <p:sp>
          <p:nvSpPr>
            <p:cNvPr id="159" name="object 159"/>
            <p:cNvSpPr/>
            <p:nvPr/>
          </p:nvSpPr>
          <p:spPr>
            <a:xfrm>
              <a:off x="-1270" y="467613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160" name="object 160"/>
            <p:cNvSpPr/>
            <p:nvPr/>
          </p:nvSpPr>
          <p:spPr>
            <a:xfrm>
              <a:off x="-1270" y="4738369"/>
              <a:ext cx="9146540" cy="68580"/>
            </a:xfrm>
            <a:custGeom>
              <a:avLst/>
              <a:gdLst/>
              <a:ahLst/>
              <a:cxnLst/>
              <a:rect l="l" t="t" r="r" b="b"/>
              <a:pathLst>
                <a:path w="9146540" h="68579">
                  <a:moveTo>
                    <a:pt x="9146540" y="0"/>
                  </a:moveTo>
                  <a:lnTo>
                    <a:pt x="0" y="0"/>
                  </a:lnTo>
                  <a:lnTo>
                    <a:pt x="0" y="8890"/>
                  </a:lnTo>
                  <a:lnTo>
                    <a:pt x="0" y="17780"/>
                  </a:lnTo>
                  <a:lnTo>
                    <a:pt x="0" y="68580"/>
                  </a:lnTo>
                  <a:lnTo>
                    <a:pt x="381000" y="68580"/>
                  </a:lnTo>
                  <a:lnTo>
                    <a:pt x="381000" y="17780"/>
                  </a:lnTo>
                  <a:lnTo>
                    <a:pt x="1831340" y="17780"/>
                  </a:lnTo>
                  <a:lnTo>
                    <a:pt x="1831340" y="68580"/>
                  </a:lnTo>
                  <a:lnTo>
                    <a:pt x="9146540" y="68580"/>
                  </a:lnTo>
                  <a:lnTo>
                    <a:pt x="9146540" y="17780"/>
                  </a:lnTo>
                  <a:lnTo>
                    <a:pt x="9146540" y="8890"/>
                  </a:lnTo>
                  <a:lnTo>
                    <a:pt x="9146540" y="0"/>
                  </a:lnTo>
                  <a:close/>
                </a:path>
              </a:pathLst>
            </a:custGeom>
            <a:solidFill>
              <a:srgbClr val="0053A8"/>
            </a:solidFill>
          </p:spPr>
          <p:txBody>
            <a:bodyPr wrap="square" lIns="0" tIns="0" rIns="0" bIns="0" rtlCol="0"/>
            <a:lstStyle/>
            <a:p>
              <a:pPr defTabSz="914400"/>
              <a:endParaRPr>
                <a:solidFill>
                  <a:prstClr val="black"/>
                </a:solidFill>
                <a:latin typeface="Calibri"/>
              </a:endParaRPr>
            </a:p>
          </p:txBody>
        </p:sp>
        <p:sp>
          <p:nvSpPr>
            <p:cNvPr id="161" name="object 161"/>
            <p:cNvSpPr/>
            <p:nvPr/>
          </p:nvSpPr>
          <p:spPr>
            <a:xfrm>
              <a:off x="-1270" y="4800599"/>
              <a:ext cx="9146540" cy="68580"/>
            </a:xfrm>
            <a:custGeom>
              <a:avLst/>
              <a:gdLst/>
              <a:ahLst/>
              <a:cxnLst/>
              <a:rect l="l" t="t" r="r" b="b"/>
              <a:pathLst>
                <a:path w="9146540" h="68579">
                  <a:moveTo>
                    <a:pt x="9146540" y="0"/>
                  </a:moveTo>
                  <a:lnTo>
                    <a:pt x="0" y="0"/>
                  </a:lnTo>
                  <a:lnTo>
                    <a:pt x="0" y="34290"/>
                  </a:lnTo>
                  <a:lnTo>
                    <a:pt x="0" y="43180"/>
                  </a:lnTo>
                  <a:lnTo>
                    <a:pt x="0" y="68580"/>
                  </a:lnTo>
                  <a:lnTo>
                    <a:pt x="381000" y="68580"/>
                  </a:lnTo>
                  <a:lnTo>
                    <a:pt x="381000" y="43180"/>
                  </a:lnTo>
                  <a:lnTo>
                    <a:pt x="1831340" y="43180"/>
                  </a:lnTo>
                  <a:lnTo>
                    <a:pt x="1831340" y="68580"/>
                  </a:lnTo>
                  <a:lnTo>
                    <a:pt x="9146540" y="68580"/>
                  </a:lnTo>
                  <a:lnTo>
                    <a:pt x="9146540" y="43180"/>
                  </a:lnTo>
                  <a:lnTo>
                    <a:pt x="9146540" y="34290"/>
                  </a:lnTo>
                  <a:lnTo>
                    <a:pt x="9146540" y="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162" name="object 162"/>
            <p:cNvSpPr/>
            <p:nvPr/>
          </p:nvSpPr>
          <p:spPr>
            <a:xfrm>
              <a:off x="-1270" y="486282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4AA"/>
            </a:solidFill>
          </p:spPr>
          <p:txBody>
            <a:bodyPr wrap="square" lIns="0" tIns="0" rIns="0" bIns="0" rtlCol="0"/>
            <a:lstStyle/>
            <a:p>
              <a:pPr defTabSz="914400"/>
              <a:endParaRPr>
                <a:solidFill>
                  <a:prstClr val="black"/>
                </a:solidFill>
                <a:latin typeface="Calibri"/>
              </a:endParaRPr>
            </a:p>
          </p:txBody>
        </p:sp>
        <p:sp>
          <p:nvSpPr>
            <p:cNvPr id="163" name="object 163"/>
            <p:cNvSpPr/>
            <p:nvPr/>
          </p:nvSpPr>
          <p:spPr>
            <a:xfrm>
              <a:off x="-1270" y="4925059"/>
              <a:ext cx="9146540" cy="69850"/>
            </a:xfrm>
            <a:custGeom>
              <a:avLst/>
              <a:gdLst/>
              <a:ahLst/>
              <a:cxnLst/>
              <a:rect l="l" t="t" r="r" b="b"/>
              <a:pathLst>
                <a:path w="9146540" h="69850">
                  <a:moveTo>
                    <a:pt x="381000" y="0"/>
                  </a:moveTo>
                  <a:lnTo>
                    <a:pt x="0" y="0"/>
                  </a:lnTo>
                  <a:lnTo>
                    <a:pt x="0" y="6350"/>
                  </a:lnTo>
                  <a:lnTo>
                    <a:pt x="0" y="69850"/>
                  </a:lnTo>
                  <a:lnTo>
                    <a:pt x="381000" y="69850"/>
                  </a:lnTo>
                  <a:lnTo>
                    <a:pt x="381000" y="6350"/>
                  </a:lnTo>
                  <a:lnTo>
                    <a:pt x="381000" y="0"/>
                  </a:lnTo>
                  <a:close/>
                </a:path>
                <a:path w="9146540" h="69850">
                  <a:moveTo>
                    <a:pt x="9146540" y="0"/>
                  </a:moveTo>
                  <a:lnTo>
                    <a:pt x="1831340" y="0"/>
                  </a:lnTo>
                  <a:lnTo>
                    <a:pt x="1831340" y="6350"/>
                  </a:lnTo>
                  <a:lnTo>
                    <a:pt x="1831340" y="69850"/>
                  </a:lnTo>
                  <a:lnTo>
                    <a:pt x="9146540" y="69850"/>
                  </a:lnTo>
                  <a:lnTo>
                    <a:pt x="9146540" y="6350"/>
                  </a:lnTo>
                  <a:lnTo>
                    <a:pt x="9146540" y="0"/>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164" name="object 164"/>
            <p:cNvSpPr/>
            <p:nvPr/>
          </p:nvSpPr>
          <p:spPr>
            <a:xfrm>
              <a:off x="-1270" y="4988559"/>
              <a:ext cx="9146540" cy="68580"/>
            </a:xfrm>
            <a:custGeom>
              <a:avLst/>
              <a:gdLst/>
              <a:ahLst/>
              <a:cxnLst/>
              <a:rect l="l" t="t" r="r" b="b"/>
              <a:pathLst>
                <a:path w="9146540" h="68579">
                  <a:moveTo>
                    <a:pt x="9146540" y="0"/>
                  </a:moveTo>
                  <a:lnTo>
                    <a:pt x="0" y="0"/>
                  </a:lnTo>
                  <a:lnTo>
                    <a:pt x="0" y="22860"/>
                  </a:lnTo>
                  <a:lnTo>
                    <a:pt x="0" y="30480"/>
                  </a:lnTo>
                  <a:lnTo>
                    <a:pt x="0" y="68580"/>
                  </a:lnTo>
                  <a:lnTo>
                    <a:pt x="381000" y="68580"/>
                  </a:lnTo>
                  <a:lnTo>
                    <a:pt x="381000" y="30480"/>
                  </a:lnTo>
                  <a:lnTo>
                    <a:pt x="1831340" y="30480"/>
                  </a:lnTo>
                  <a:lnTo>
                    <a:pt x="1831340" y="68580"/>
                  </a:lnTo>
                  <a:lnTo>
                    <a:pt x="9146540" y="68580"/>
                  </a:lnTo>
                  <a:lnTo>
                    <a:pt x="9146540" y="30480"/>
                  </a:lnTo>
                  <a:lnTo>
                    <a:pt x="9146540" y="22860"/>
                  </a:lnTo>
                  <a:lnTo>
                    <a:pt x="9146540" y="0"/>
                  </a:lnTo>
                  <a:close/>
                </a:path>
              </a:pathLst>
            </a:custGeom>
            <a:solidFill>
              <a:srgbClr val="0055AC"/>
            </a:solidFill>
          </p:spPr>
          <p:txBody>
            <a:bodyPr wrap="square" lIns="0" tIns="0" rIns="0" bIns="0" rtlCol="0"/>
            <a:lstStyle/>
            <a:p>
              <a:pPr defTabSz="914400"/>
              <a:endParaRPr>
                <a:solidFill>
                  <a:prstClr val="black"/>
                </a:solidFill>
                <a:latin typeface="Calibri"/>
              </a:endParaRPr>
            </a:p>
          </p:txBody>
        </p:sp>
        <p:sp>
          <p:nvSpPr>
            <p:cNvPr id="165" name="object 165"/>
            <p:cNvSpPr/>
            <p:nvPr/>
          </p:nvSpPr>
          <p:spPr>
            <a:xfrm>
              <a:off x="-1270" y="5050790"/>
              <a:ext cx="9146540" cy="68580"/>
            </a:xfrm>
            <a:custGeom>
              <a:avLst/>
              <a:gdLst/>
              <a:ahLst/>
              <a:cxnLst/>
              <a:rect l="l" t="t" r="r" b="b"/>
              <a:pathLst>
                <a:path w="9146540" h="68579">
                  <a:moveTo>
                    <a:pt x="9146540" y="0"/>
                  </a:moveTo>
                  <a:lnTo>
                    <a:pt x="0" y="0"/>
                  </a:lnTo>
                  <a:lnTo>
                    <a:pt x="0" y="48260"/>
                  </a:lnTo>
                  <a:lnTo>
                    <a:pt x="0" y="57150"/>
                  </a:lnTo>
                  <a:lnTo>
                    <a:pt x="0" y="68580"/>
                  </a:lnTo>
                  <a:lnTo>
                    <a:pt x="381000" y="68580"/>
                  </a:lnTo>
                  <a:lnTo>
                    <a:pt x="381000" y="57150"/>
                  </a:lnTo>
                  <a:lnTo>
                    <a:pt x="1831340" y="57150"/>
                  </a:lnTo>
                  <a:lnTo>
                    <a:pt x="1831340" y="68580"/>
                  </a:lnTo>
                  <a:lnTo>
                    <a:pt x="9146540" y="68580"/>
                  </a:lnTo>
                  <a:lnTo>
                    <a:pt x="9146540" y="57150"/>
                  </a:lnTo>
                  <a:lnTo>
                    <a:pt x="9146540" y="48260"/>
                  </a:lnTo>
                  <a:lnTo>
                    <a:pt x="9146540" y="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166" name="object 166"/>
            <p:cNvSpPr/>
            <p:nvPr/>
          </p:nvSpPr>
          <p:spPr>
            <a:xfrm>
              <a:off x="-1270" y="511301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6AE"/>
            </a:solidFill>
          </p:spPr>
          <p:txBody>
            <a:bodyPr wrap="square" lIns="0" tIns="0" rIns="0" bIns="0" rtlCol="0"/>
            <a:lstStyle/>
            <a:p>
              <a:pPr defTabSz="914400"/>
              <a:endParaRPr>
                <a:solidFill>
                  <a:prstClr val="black"/>
                </a:solidFill>
                <a:latin typeface="Calibri"/>
              </a:endParaRPr>
            </a:p>
          </p:txBody>
        </p:sp>
        <p:sp>
          <p:nvSpPr>
            <p:cNvPr id="167" name="object 167"/>
            <p:cNvSpPr/>
            <p:nvPr/>
          </p:nvSpPr>
          <p:spPr>
            <a:xfrm>
              <a:off x="-1270" y="5175250"/>
              <a:ext cx="9146540" cy="68580"/>
            </a:xfrm>
            <a:custGeom>
              <a:avLst/>
              <a:gdLst/>
              <a:ahLst/>
              <a:cxnLst/>
              <a:rect l="l" t="t" r="r" b="b"/>
              <a:pathLst>
                <a:path w="9146540" h="68579">
                  <a:moveTo>
                    <a:pt x="9146540" y="0"/>
                  </a:moveTo>
                  <a:lnTo>
                    <a:pt x="0" y="0"/>
                  </a:lnTo>
                  <a:lnTo>
                    <a:pt x="0" y="11430"/>
                  </a:lnTo>
                  <a:lnTo>
                    <a:pt x="0" y="20320"/>
                  </a:lnTo>
                  <a:lnTo>
                    <a:pt x="0" y="68580"/>
                  </a:lnTo>
                  <a:lnTo>
                    <a:pt x="381000" y="68580"/>
                  </a:lnTo>
                  <a:lnTo>
                    <a:pt x="381000" y="20320"/>
                  </a:lnTo>
                  <a:lnTo>
                    <a:pt x="1831340" y="20320"/>
                  </a:lnTo>
                  <a:lnTo>
                    <a:pt x="1831340" y="68580"/>
                  </a:lnTo>
                  <a:lnTo>
                    <a:pt x="9146540" y="68580"/>
                  </a:lnTo>
                  <a:lnTo>
                    <a:pt x="9146540" y="20320"/>
                  </a:lnTo>
                  <a:lnTo>
                    <a:pt x="9146540" y="11430"/>
                  </a:lnTo>
                  <a:lnTo>
                    <a:pt x="9146540" y="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168" name="object 168"/>
            <p:cNvSpPr/>
            <p:nvPr/>
          </p:nvSpPr>
          <p:spPr>
            <a:xfrm>
              <a:off x="-1270" y="5237480"/>
              <a:ext cx="9146540" cy="68580"/>
            </a:xfrm>
            <a:custGeom>
              <a:avLst/>
              <a:gdLst/>
              <a:ahLst/>
              <a:cxnLst/>
              <a:rect l="l" t="t" r="r" b="b"/>
              <a:pathLst>
                <a:path w="9146540" h="68579">
                  <a:moveTo>
                    <a:pt x="9146540" y="0"/>
                  </a:moveTo>
                  <a:lnTo>
                    <a:pt x="0" y="0"/>
                  </a:lnTo>
                  <a:lnTo>
                    <a:pt x="0" y="36830"/>
                  </a:lnTo>
                  <a:lnTo>
                    <a:pt x="0" y="45720"/>
                  </a:lnTo>
                  <a:lnTo>
                    <a:pt x="0" y="68580"/>
                  </a:lnTo>
                  <a:lnTo>
                    <a:pt x="381000" y="68580"/>
                  </a:lnTo>
                  <a:lnTo>
                    <a:pt x="381000" y="45720"/>
                  </a:lnTo>
                  <a:lnTo>
                    <a:pt x="1831340" y="45720"/>
                  </a:lnTo>
                  <a:lnTo>
                    <a:pt x="1831340" y="68580"/>
                  </a:lnTo>
                  <a:lnTo>
                    <a:pt x="9146540" y="68580"/>
                  </a:lnTo>
                  <a:lnTo>
                    <a:pt x="9146540" y="45720"/>
                  </a:lnTo>
                  <a:lnTo>
                    <a:pt x="9146540" y="36830"/>
                  </a:lnTo>
                  <a:lnTo>
                    <a:pt x="9146540" y="0"/>
                  </a:lnTo>
                  <a:close/>
                </a:path>
              </a:pathLst>
            </a:custGeom>
            <a:solidFill>
              <a:srgbClr val="0057B0"/>
            </a:solidFill>
          </p:spPr>
          <p:txBody>
            <a:bodyPr wrap="square" lIns="0" tIns="0" rIns="0" bIns="0" rtlCol="0"/>
            <a:lstStyle/>
            <a:p>
              <a:pPr defTabSz="914400"/>
              <a:endParaRPr>
                <a:solidFill>
                  <a:prstClr val="black"/>
                </a:solidFill>
                <a:latin typeface="Calibri"/>
              </a:endParaRPr>
            </a:p>
          </p:txBody>
        </p:sp>
        <p:sp>
          <p:nvSpPr>
            <p:cNvPr id="169" name="object 169"/>
            <p:cNvSpPr/>
            <p:nvPr/>
          </p:nvSpPr>
          <p:spPr>
            <a:xfrm>
              <a:off x="-1270" y="5299710"/>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170" name="object 170"/>
            <p:cNvSpPr/>
            <p:nvPr/>
          </p:nvSpPr>
          <p:spPr>
            <a:xfrm>
              <a:off x="-1270" y="5361939"/>
              <a:ext cx="9146540" cy="68580"/>
            </a:xfrm>
            <a:custGeom>
              <a:avLst/>
              <a:gdLst/>
              <a:ahLst/>
              <a:cxnLst/>
              <a:rect l="l" t="t" r="r" b="b"/>
              <a:pathLst>
                <a:path w="9146540" h="68579">
                  <a:moveTo>
                    <a:pt x="381000" y="0"/>
                  </a:moveTo>
                  <a:lnTo>
                    <a:pt x="0" y="0"/>
                  </a:lnTo>
                  <a:lnTo>
                    <a:pt x="0" y="8890"/>
                  </a:lnTo>
                  <a:lnTo>
                    <a:pt x="0" y="68580"/>
                  </a:lnTo>
                  <a:lnTo>
                    <a:pt x="381000" y="68580"/>
                  </a:lnTo>
                  <a:lnTo>
                    <a:pt x="381000" y="8890"/>
                  </a:lnTo>
                  <a:lnTo>
                    <a:pt x="381000" y="0"/>
                  </a:lnTo>
                  <a:close/>
                </a:path>
                <a:path w="9146540" h="68579">
                  <a:moveTo>
                    <a:pt x="9146540" y="0"/>
                  </a:moveTo>
                  <a:lnTo>
                    <a:pt x="1831340" y="0"/>
                  </a:lnTo>
                  <a:lnTo>
                    <a:pt x="1831340" y="8890"/>
                  </a:lnTo>
                  <a:lnTo>
                    <a:pt x="1831340" y="68580"/>
                  </a:lnTo>
                  <a:lnTo>
                    <a:pt x="9146540" y="68580"/>
                  </a:lnTo>
                  <a:lnTo>
                    <a:pt x="9146540" y="8890"/>
                  </a:lnTo>
                  <a:lnTo>
                    <a:pt x="9146540" y="0"/>
                  </a:lnTo>
                  <a:close/>
                </a:path>
              </a:pathLst>
            </a:custGeom>
            <a:solidFill>
              <a:srgbClr val="0058B2"/>
            </a:solidFill>
          </p:spPr>
          <p:txBody>
            <a:bodyPr wrap="square" lIns="0" tIns="0" rIns="0" bIns="0" rtlCol="0"/>
            <a:lstStyle/>
            <a:p>
              <a:pPr defTabSz="914400"/>
              <a:endParaRPr>
                <a:solidFill>
                  <a:prstClr val="black"/>
                </a:solidFill>
                <a:latin typeface="Calibri"/>
              </a:endParaRPr>
            </a:p>
          </p:txBody>
        </p:sp>
        <p:sp>
          <p:nvSpPr>
            <p:cNvPr id="171" name="object 171"/>
            <p:cNvSpPr/>
            <p:nvPr/>
          </p:nvSpPr>
          <p:spPr>
            <a:xfrm>
              <a:off x="-1270" y="5424169"/>
              <a:ext cx="9146540" cy="68580"/>
            </a:xfrm>
            <a:custGeom>
              <a:avLst/>
              <a:gdLst/>
              <a:ahLst/>
              <a:cxnLst/>
              <a:rect l="l" t="t" r="r" b="b"/>
              <a:pathLst>
                <a:path w="9146540" h="68579">
                  <a:moveTo>
                    <a:pt x="9146540" y="0"/>
                  </a:moveTo>
                  <a:lnTo>
                    <a:pt x="0" y="0"/>
                  </a:lnTo>
                  <a:lnTo>
                    <a:pt x="0" y="26670"/>
                  </a:lnTo>
                  <a:lnTo>
                    <a:pt x="0" y="35560"/>
                  </a:lnTo>
                  <a:lnTo>
                    <a:pt x="0" y="68580"/>
                  </a:lnTo>
                  <a:lnTo>
                    <a:pt x="381000" y="68580"/>
                  </a:lnTo>
                  <a:lnTo>
                    <a:pt x="381000" y="35560"/>
                  </a:lnTo>
                  <a:lnTo>
                    <a:pt x="1831340" y="35560"/>
                  </a:lnTo>
                  <a:lnTo>
                    <a:pt x="1831340" y="68580"/>
                  </a:lnTo>
                  <a:lnTo>
                    <a:pt x="9146540" y="68580"/>
                  </a:lnTo>
                  <a:lnTo>
                    <a:pt x="9146540" y="35560"/>
                  </a:lnTo>
                  <a:lnTo>
                    <a:pt x="9146540" y="26670"/>
                  </a:lnTo>
                  <a:lnTo>
                    <a:pt x="9146540" y="0"/>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grpSp>
      <p:grpSp>
        <p:nvGrpSpPr>
          <p:cNvPr id="172" name="object 172"/>
          <p:cNvGrpSpPr/>
          <p:nvPr/>
        </p:nvGrpSpPr>
        <p:grpSpPr>
          <a:xfrm>
            <a:off x="1522730" y="5486400"/>
            <a:ext cx="9146540" cy="443230"/>
            <a:chOff x="-1270" y="5486400"/>
            <a:chExt cx="9146540" cy="443230"/>
          </a:xfrm>
        </p:grpSpPr>
        <p:sp>
          <p:nvSpPr>
            <p:cNvPr id="173" name="object 173"/>
            <p:cNvSpPr/>
            <p:nvPr/>
          </p:nvSpPr>
          <p:spPr>
            <a:xfrm>
              <a:off x="-1270" y="5486399"/>
              <a:ext cx="9146540" cy="68580"/>
            </a:xfrm>
            <a:custGeom>
              <a:avLst/>
              <a:gdLst/>
              <a:ahLst/>
              <a:cxnLst/>
              <a:rect l="l" t="t" r="r" b="b"/>
              <a:pathLst>
                <a:path w="9146540" h="68579">
                  <a:moveTo>
                    <a:pt x="9146540" y="0"/>
                  </a:moveTo>
                  <a:lnTo>
                    <a:pt x="0" y="0"/>
                  </a:lnTo>
                  <a:lnTo>
                    <a:pt x="0" y="52070"/>
                  </a:lnTo>
                  <a:lnTo>
                    <a:pt x="0" y="60960"/>
                  </a:lnTo>
                  <a:lnTo>
                    <a:pt x="0" y="68580"/>
                  </a:lnTo>
                  <a:lnTo>
                    <a:pt x="381000" y="68580"/>
                  </a:lnTo>
                  <a:lnTo>
                    <a:pt x="381000" y="60960"/>
                  </a:lnTo>
                  <a:lnTo>
                    <a:pt x="1831340" y="60960"/>
                  </a:lnTo>
                  <a:lnTo>
                    <a:pt x="1831340" y="68580"/>
                  </a:lnTo>
                  <a:lnTo>
                    <a:pt x="9146540" y="68580"/>
                  </a:lnTo>
                  <a:lnTo>
                    <a:pt x="9146540" y="60960"/>
                  </a:lnTo>
                  <a:lnTo>
                    <a:pt x="9146540" y="52070"/>
                  </a:lnTo>
                  <a:lnTo>
                    <a:pt x="9146540" y="0"/>
                  </a:lnTo>
                  <a:close/>
                </a:path>
              </a:pathLst>
            </a:custGeom>
            <a:solidFill>
              <a:srgbClr val="0059B4"/>
            </a:solidFill>
          </p:spPr>
          <p:txBody>
            <a:bodyPr wrap="square" lIns="0" tIns="0" rIns="0" bIns="0" rtlCol="0"/>
            <a:lstStyle/>
            <a:p>
              <a:pPr defTabSz="914400"/>
              <a:endParaRPr>
                <a:solidFill>
                  <a:prstClr val="black"/>
                </a:solidFill>
                <a:latin typeface="Calibri"/>
              </a:endParaRPr>
            </a:p>
          </p:txBody>
        </p:sp>
        <p:sp>
          <p:nvSpPr>
            <p:cNvPr id="174" name="object 174"/>
            <p:cNvSpPr/>
            <p:nvPr/>
          </p:nvSpPr>
          <p:spPr>
            <a:xfrm>
              <a:off x="-1270" y="554989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175" name="object 175"/>
            <p:cNvSpPr/>
            <p:nvPr/>
          </p:nvSpPr>
          <p:spPr>
            <a:xfrm>
              <a:off x="-1270" y="5612129"/>
              <a:ext cx="9146540" cy="68580"/>
            </a:xfrm>
            <a:custGeom>
              <a:avLst/>
              <a:gdLst/>
              <a:ahLst/>
              <a:cxnLst/>
              <a:rect l="l" t="t" r="r" b="b"/>
              <a:pathLst>
                <a:path w="9146540" h="68579">
                  <a:moveTo>
                    <a:pt x="9146540" y="0"/>
                  </a:moveTo>
                  <a:lnTo>
                    <a:pt x="0" y="0"/>
                  </a:lnTo>
                  <a:lnTo>
                    <a:pt x="0" y="13970"/>
                  </a:lnTo>
                  <a:lnTo>
                    <a:pt x="0" y="22860"/>
                  </a:lnTo>
                  <a:lnTo>
                    <a:pt x="0" y="68580"/>
                  </a:lnTo>
                  <a:lnTo>
                    <a:pt x="381000" y="68580"/>
                  </a:lnTo>
                  <a:lnTo>
                    <a:pt x="381000" y="22860"/>
                  </a:lnTo>
                  <a:lnTo>
                    <a:pt x="1831340" y="22860"/>
                  </a:lnTo>
                  <a:lnTo>
                    <a:pt x="1831340" y="68580"/>
                  </a:lnTo>
                  <a:lnTo>
                    <a:pt x="9146540" y="68580"/>
                  </a:lnTo>
                  <a:lnTo>
                    <a:pt x="9146540" y="22860"/>
                  </a:lnTo>
                  <a:lnTo>
                    <a:pt x="9146540" y="13970"/>
                  </a:lnTo>
                  <a:lnTo>
                    <a:pt x="9146540" y="0"/>
                  </a:lnTo>
                  <a:close/>
                </a:path>
              </a:pathLst>
            </a:custGeom>
            <a:solidFill>
              <a:srgbClr val="005AB6"/>
            </a:solidFill>
          </p:spPr>
          <p:txBody>
            <a:bodyPr wrap="square" lIns="0" tIns="0" rIns="0" bIns="0" rtlCol="0"/>
            <a:lstStyle/>
            <a:p>
              <a:pPr defTabSz="914400"/>
              <a:endParaRPr>
                <a:solidFill>
                  <a:prstClr val="black"/>
                </a:solidFill>
                <a:latin typeface="Calibri"/>
              </a:endParaRPr>
            </a:p>
          </p:txBody>
        </p:sp>
        <p:sp>
          <p:nvSpPr>
            <p:cNvPr id="176" name="object 176"/>
            <p:cNvSpPr/>
            <p:nvPr/>
          </p:nvSpPr>
          <p:spPr>
            <a:xfrm>
              <a:off x="-1270" y="5674359"/>
              <a:ext cx="9146540" cy="68580"/>
            </a:xfrm>
            <a:custGeom>
              <a:avLst/>
              <a:gdLst/>
              <a:ahLst/>
              <a:cxnLst/>
              <a:rect l="l" t="t" r="r" b="b"/>
              <a:pathLst>
                <a:path w="9146540" h="68579">
                  <a:moveTo>
                    <a:pt x="9146540" y="0"/>
                  </a:moveTo>
                  <a:lnTo>
                    <a:pt x="0" y="0"/>
                  </a:lnTo>
                  <a:lnTo>
                    <a:pt x="0" y="39370"/>
                  </a:lnTo>
                  <a:lnTo>
                    <a:pt x="0" y="48260"/>
                  </a:lnTo>
                  <a:lnTo>
                    <a:pt x="0" y="68580"/>
                  </a:lnTo>
                  <a:lnTo>
                    <a:pt x="381000" y="68580"/>
                  </a:lnTo>
                  <a:lnTo>
                    <a:pt x="381000" y="48260"/>
                  </a:lnTo>
                  <a:lnTo>
                    <a:pt x="1831340" y="48260"/>
                  </a:lnTo>
                  <a:lnTo>
                    <a:pt x="1831340" y="68580"/>
                  </a:lnTo>
                  <a:lnTo>
                    <a:pt x="9146540" y="68580"/>
                  </a:lnTo>
                  <a:lnTo>
                    <a:pt x="9146540" y="48260"/>
                  </a:lnTo>
                  <a:lnTo>
                    <a:pt x="9146540" y="39370"/>
                  </a:lnTo>
                  <a:lnTo>
                    <a:pt x="9146540" y="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177" name="object 177"/>
            <p:cNvSpPr/>
            <p:nvPr/>
          </p:nvSpPr>
          <p:spPr>
            <a:xfrm>
              <a:off x="-1270" y="573658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BB8"/>
            </a:solidFill>
          </p:spPr>
          <p:txBody>
            <a:bodyPr wrap="square" lIns="0" tIns="0" rIns="0" bIns="0" rtlCol="0"/>
            <a:lstStyle/>
            <a:p>
              <a:pPr defTabSz="914400"/>
              <a:endParaRPr>
                <a:solidFill>
                  <a:prstClr val="black"/>
                </a:solidFill>
                <a:latin typeface="Calibri"/>
              </a:endParaRPr>
            </a:p>
          </p:txBody>
        </p:sp>
        <p:sp>
          <p:nvSpPr>
            <p:cNvPr id="178" name="object 178"/>
            <p:cNvSpPr/>
            <p:nvPr/>
          </p:nvSpPr>
          <p:spPr>
            <a:xfrm>
              <a:off x="-1270" y="5798819"/>
              <a:ext cx="9146540" cy="68580"/>
            </a:xfrm>
            <a:custGeom>
              <a:avLst/>
              <a:gdLst/>
              <a:ahLst/>
              <a:cxnLst/>
              <a:rect l="l" t="t" r="r" b="b"/>
              <a:pathLst>
                <a:path w="9146540" h="68579">
                  <a:moveTo>
                    <a:pt x="9146540" y="0"/>
                  </a:moveTo>
                  <a:lnTo>
                    <a:pt x="0" y="0"/>
                  </a:lnTo>
                  <a:lnTo>
                    <a:pt x="0" y="3810"/>
                  </a:lnTo>
                  <a:lnTo>
                    <a:pt x="0" y="12700"/>
                  </a:lnTo>
                  <a:lnTo>
                    <a:pt x="0" y="68580"/>
                  </a:lnTo>
                  <a:lnTo>
                    <a:pt x="381000" y="68580"/>
                  </a:lnTo>
                  <a:lnTo>
                    <a:pt x="381000" y="12700"/>
                  </a:lnTo>
                  <a:lnTo>
                    <a:pt x="1831340" y="12700"/>
                  </a:lnTo>
                  <a:lnTo>
                    <a:pt x="1831340" y="68580"/>
                  </a:lnTo>
                  <a:lnTo>
                    <a:pt x="9146540" y="68580"/>
                  </a:lnTo>
                  <a:lnTo>
                    <a:pt x="9146540" y="12700"/>
                  </a:lnTo>
                  <a:lnTo>
                    <a:pt x="9146540" y="3810"/>
                  </a:lnTo>
                  <a:lnTo>
                    <a:pt x="9146540" y="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179" name="object 179"/>
            <p:cNvSpPr/>
            <p:nvPr/>
          </p:nvSpPr>
          <p:spPr>
            <a:xfrm>
              <a:off x="-1270" y="5861049"/>
              <a:ext cx="9146540" cy="68580"/>
            </a:xfrm>
            <a:custGeom>
              <a:avLst/>
              <a:gdLst/>
              <a:ahLst/>
              <a:cxnLst/>
              <a:rect l="l" t="t" r="r" b="b"/>
              <a:pathLst>
                <a:path w="9146540" h="68579">
                  <a:moveTo>
                    <a:pt x="9146540" y="0"/>
                  </a:moveTo>
                  <a:lnTo>
                    <a:pt x="0" y="0"/>
                  </a:lnTo>
                  <a:lnTo>
                    <a:pt x="0" y="29210"/>
                  </a:lnTo>
                  <a:lnTo>
                    <a:pt x="0" y="38100"/>
                  </a:lnTo>
                  <a:lnTo>
                    <a:pt x="0" y="68580"/>
                  </a:lnTo>
                  <a:lnTo>
                    <a:pt x="381000" y="68580"/>
                  </a:lnTo>
                  <a:lnTo>
                    <a:pt x="381000" y="38100"/>
                  </a:lnTo>
                  <a:lnTo>
                    <a:pt x="1831340" y="38100"/>
                  </a:lnTo>
                  <a:lnTo>
                    <a:pt x="1831340" y="68580"/>
                  </a:lnTo>
                  <a:lnTo>
                    <a:pt x="9146540" y="68580"/>
                  </a:lnTo>
                  <a:lnTo>
                    <a:pt x="9146540" y="38100"/>
                  </a:lnTo>
                  <a:lnTo>
                    <a:pt x="9146540" y="29210"/>
                  </a:lnTo>
                  <a:lnTo>
                    <a:pt x="9146540" y="0"/>
                  </a:lnTo>
                  <a:close/>
                </a:path>
              </a:pathLst>
            </a:custGeom>
            <a:solidFill>
              <a:srgbClr val="005CBA"/>
            </a:solidFill>
          </p:spPr>
          <p:txBody>
            <a:bodyPr wrap="square" lIns="0" tIns="0" rIns="0" bIns="0" rtlCol="0"/>
            <a:lstStyle/>
            <a:p>
              <a:pPr defTabSz="914400"/>
              <a:endParaRPr>
                <a:solidFill>
                  <a:prstClr val="black"/>
                </a:solidFill>
                <a:latin typeface="Calibri"/>
              </a:endParaRPr>
            </a:p>
          </p:txBody>
        </p:sp>
      </p:grpSp>
      <p:grpSp>
        <p:nvGrpSpPr>
          <p:cNvPr id="180" name="object 180"/>
          <p:cNvGrpSpPr/>
          <p:nvPr/>
        </p:nvGrpSpPr>
        <p:grpSpPr>
          <a:xfrm>
            <a:off x="1522730" y="5923279"/>
            <a:ext cx="9146540" cy="443230"/>
            <a:chOff x="-1270" y="5923279"/>
            <a:chExt cx="9146540" cy="443230"/>
          </a:xfrm>
        </p:grpSpPr>
        <p:sp>
          <p:nvSpPr>
            <p:cNvPr id="181" name="object 181"/>
            <p:cNvSpPr/>
            <p:nvPr/>
          </p:nvSpPr>
          <p:spPr>
            <a:xfrm>
              <a:off x="-1270" y="5923279"/>
              <a:ext cx="9146540" cy="68580"/>
            </a:xfrm>
            <a:custGeom>
              <a:avLst/>
              <a:gdLst/>
              <a:ahLst/>
              <a:cxnLst/>
              <a:rect l="l" t="t" r="r" b="b"/>
              <a:pathLst>
                <a:path w="9146540" h="68579">
                  <a:moveTo>
                    <a:pt x="9146540" y="0"/>
                  </a:moveTo>
                  <a:lnTo>
                    <a:pt x="0" y="0"/>
                  </a:lnTo>
                  <a:lnTo>
                    <a:pt x="0" y="54610"/>
                  </a:lnTo>
                  <a:lnTo>
                    <a:pt x="0" y="63500"/>
                  </a:lnTo>
                  <a:lnTo>
                    <a:pt x="0" y="68580"/>
                  </a:lnTo>
                  <a:lnTo>
                    <a:pt x="381000" y="68580"/>
                  </a:lnTo>
                  <a:lnTo>
                    <a:pt x="381000" y="63500"/>
                  </a:lnTo>
                  <a:lnTo>
                    <a:pt x="1831340" y="63500"/>
                  </a:lnTo>
                  <a:lnTo>
                    <a:pt x="1831340" y="68580"/>
                  </a:lnTo>
                  <a:lnTo>
                    <a:pt x="9146540" y="68580"/>
                  </a:lnTo>
                  <a:lnTo>
                    <a:pt x="9146540" y="63500"/>
                  </a:lnTo>
                  <a:lnTo>
                    <a:pt x="9146540" y="54610"/>
                  </a:lnTo>
                  <a:lnTo>
                    <a:pt x="9146540" y="0"/>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182" name="object 182"/>
            <p:cNvSpPr/>
            <p:nvPr/>
          </p:nvSpPr>
          <p:spPr>
            <a:xfrm>
              <a:off x="-1270" y="5985509"/>
              <a:ext cx="9146540" cy="68580"/>
            </a:xfrm>
            <a:custGeom>
              <a:avLst/>
              <a:gdLst/>
              <a:ahLst/>
              <a:cxnLst/>
              <a:rect l="l" t="t" r="r" b="b"/>
              <a:pathLst>
                <a:path w="9146540" h="68579">
                  <a:moveTo>
                    <a:pt x="381000" y="0"/>
                  </a:moveTo>
                  <a:lnTo>
                    <a:pt x="0" y="0"/>
                  </a:lnTo>
                  <a:lnTo>
                    <a:pt x="0" y="1270"/>
                  </a:lnTo>
                  <a:lnTo>
                    <a:pt x="0" y="68580"/>
                  </a:lnTo>
                  <a:lnTo>
                    <a:pt x="381000" y="68580"/>
                  </a:lnTo>
                  <a:lnTo>
                    <a:pt x="381000" y="1270"/>
                  </a:lnTo>
                  <a:lnTo>
                    <a:pt x="381000" y="0"/>
                  </a:lnTo>
                  <a:close/>
                </a:path>
                <a:path w="9146540" h="68579">
                  <a:moveTo>
                    <a:pt x="9146540" y="0"/>
                  </a:moveTo>
                  <a:lnTo>
                    <a:pt x="1831340" y="0"/>
                  </a:lnTo>
                  <a:lnTo>
                    <a:pt x="1831340" y="1270"/>
                  </a:lnTo>
                  <a:lnTo>
                    <a:pt x="1831340" y="68580"/>
                  </a:lnTo>
                  <a:lnTo>
                    <a:pt x="9146540" y="68580"/>
                  </a:lnTo>
                  <a:lnTo>
                    <a:pt x="9146540" y="1270"/>
                  </a:lnTo>
                  <a:lnTo>
                    <a:pt x="9146540" y="0"/>
                  </a:lnTo>
                  <a:close/>
                </a:path>
              </a:pathLst>
            </a:custGeom>
            <a:solidFill>
              <a:srgbClr val="005DBC"/>
            </a:solidFill>
          </p:spPr>
          <p:txBody>
            <a:bodyPr wrap="square" lIns="0" tIns="0" rIns="0" bIns="0" rtlCol="0"/>
            <a:lstStyle/>
            <a:p>
              <a:pPr defTabSz="914400"/>
              <a:endParaRPr>
                <a:solidFill>
                  <a:prstClr val="black"/>
                </a:solidFill>
                <a:latin typeface="Calibri"/>
              </a:endParaRPr>
            </a:p>
          </p:txBody>
        </p:sp>
        <p:sp>
          <p:nvSpPr>
            <p:cNvPr id="183" name="object 183"/>
            <p:cNvSpPr/>
            <p:nvPr/>
          </p:nvSpPr>
          <p:spPr>
            <a:xfrm>
              <a:off x="-1270" y="6047739"/>
              <a:ext cx="9146540" cy="68580"/>
            </a:xfrm>
            <a:custGeom>
              <a:avLst/>
              <a:gdLst/>
              <a:ahLst/>
              <a:cxnLst/>
              <a:rect l="l" t="t" r="r" b="b"/>
              <a:pathLst>
                <a:path w="9146540" h="68579">
                  <a:moveTo>
                    <a:pt x="9146540" y="0"/>
                  </a:moveTo>
                  <a:lnTo>
                    <a:pt x="0" y="0"/>
                  </a:lnTo>
                  <a:lnTo>
                    <a:pt x="0" y="17780"/>
                  </a:lnTo>
                  <a:lnTo>
                    <a:pt x="0" y="26670"/>
                  </a:lnTo>
                  <a:lnTo>
                    <a:pt x="0" y="68580"/>
                  </a:lnTo>
                  <a:lnTo>
                    <a:pt x="381000" y="68580"/>
                  </a:lnTo>
                  <a:lnTo>
                    <a:pt x="381000" y="26670"/>
                  </a:lnTo>
                  <a:lnTo>
                    <a:pt x="1831340" y="26670"/>
                  </a:lnTo>
                  <a:lnTo>
                    <a:pt x="1831340" y="68580"/>
                  </a:lnTo>
                  <a:lnTo>
                    <a:pt x="9146540" y="68580"/>
                  </a:lnTo>
                  <a:lnTo>
                    <a:pt x="9146540" y="26670"/>
                  </a:lnTo>
                  <a:lnTo>
                    <a:pt x="9146540" y="17780"/>
                  </a:lnTo>
                  <a:lnTo>
                    <a:pt x="9146540" y="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184" name="object 184"/>
            <p:cNvSpPr/>
            <p:nvPr/>
          </p:nvSpPr>
          <p:spPr>
            <a:xfrm>
              <a:off x="-1270" y="6111239"/>
              <a:ext cx="9146540" cy="67310"/>
            </a:xfrm>
            <a:custGeom>
              <a:avLst/>
              <a:gdLst/>
              <a:ahLst/>
              <a:cxnLst/>
              <a:rect l="l" t="t" r="r" b="b"/>
              <a:pathLst>
                <a:path w="9146540" h="67310">
                  <a:moveTo>
                    <a:pt x="9146540" y="0"/>
                  </a:moveTo>
                  <a:lnTo>
                    <a:pt x="0" y="0"/>
                  </a:lnTo>
                  <a:lnTo>
                    <a:pt x="0" y="43180"/>
                  </a:lnTo>
                  <a:lnTo>
                    <a:pt x="0" y="52070"/>
                  </a:lnTo>
                  <a:lnTo>
                    <a:pt x="0" y="67310"/>
                  </a:lnTo>
                  <a:lnTo>
                    <a:pt x="381000" y="67310"/>
                  </a:lnTo>
                  <a:lnTo>
                    <a:pt x="381000" y="52070"/>
                  </a:lnTo>
                  <a:lnTo>
                    <a:pt x="1831340" y="52070"/>
                  </a:lnTo>
                  <a:lnTo>
                    <a:pt x="1831340" y="67310"/>
                  </a:lnTo>
                  <a:lnTo>
                    <a:pt x="9146540" y="67310"/>
                  </a:lnTo>
                  <a:lnTo>
                    <a:pt x="9146540" y="52070"/>
                  </a:lnTo>
                  <a:lnTo>
                    <a:pt x="9146540" y="43180"/>
                  </a:lnTo>
                  <a:lnTo>
                    <a:pt x="9146540" y="0"/>
                  </a:lnTo>
                  <a:close/>
                </a:path>
              </a:pathLst>
            </a:custGeom>
            <a:solidFill>
              <a:srgbClr val="005EBE"/>
            </a:solidFill>
          </p:spPr>
          <p:txBody>
            <a:bodyPr wrap="square" lIns="0" tIns="0" rIns="0" bIns="0" rtlCol="0"/>
            <a:lstStyle/>
            <a:p>
              <a:pPr defTabSz="914400"/>
              <a:endParaRPr>
                <a:solidFill>
                  <a:prstClr val="black"/>
                </a:solidFill>
                <a:latin typeface="Calibri"/>
              </a:endParaRPr>
            </a:p>
          </p:txBody>
        </p:sp>
        <p:sp>
          <p:nvSpPr>
            <p:cNvPr id="185" name="object 185"/>
            <p:cNvSpPr/>
            <p:nvPr/>
          </p:nvSpPr>
          <p:spPr>
            <a:xfrm>
              <a:off x="-1270" y="617346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186" name="object 186"/>
            <p:cNvSpPr/>
            <p:nvPr/>
          </p:nvSpPr>
          <p:spPr>
            <a:xfrm>
              <a:off x="-1270" y="6235699"/>
              <a:ext cx="9146540" cy="67310"/>
            </a:xfrm>
            <a:custGeom>
              <a:avLst/>
              <a:gdLst/>
              <a:ahLst/>
              <a:cxnLst/>
              <a:rect l="l" t="t" r="r" b="b"/>
              <a:pathLst>
                <a:path w="9146540" h="67310">
                  <a:moveTo>
                    <a:pt x="9146540" y="0"/>
                  </a:moveTo>
                  <a:lnTo>
                    <a:pt x="0" y="0"/>
                  </a:lnTo>
                  <a:lnTo>
                    <a:pt x="0" y="6350"/>
                  </a:lnTo>
                  <a:lnTo>
                    <a:pt x="0" y="15240"/>
                  </a:lnTo>
                  <a:lnTo>
                    <a:pt x="0" y="67310"/>
                  </a:lnTo>
                  <a:lnTo>
                    <a:pt x="381000" y="67310"/>
                  </a:lnTo>
                  <a:lnTo>
                    <a:pt x="381000" y="15240"/>
                  </a:lnTo>
                  <a:lnTo>
                    <a:pt x="1831340" y="15240"/>
                  </a:lnTo>
                  <a:lnTo>
                    <a:pt x="1831340" y="67310"/>
                  </a:lnTo>
                  <a:lnTo>
                    <a:pt x="9146540" y="67310"/>
                  </a:lnTo>
                  <a:lnTo>
                    <a:pt x="9146540" y="15240"/>
                  </a:lnTo>
                  <a:lnTo>
                    <a:pt x="9146540" y="6350"/>
                  </a:lnTo>
                  <a:lnTo>
                    <a:pt x="9146540" y="0"/>
                  </a:lnTo>
                  <a:close/>
                </a:path>
              </a:pathLst>
            </a:custGeom>
            <a:solidFill>
              <a:srgbClr val="005FC0"/>
            </a:solidFill>
          </p:spPr>
          <p:txBody>
            <a:bodyPr wrap="square" lIns="0" tIns="0" rIns="0" bIns="0" rtlCol="0"/>
            <a:lstStyle/>
            <a:p>
              <a:pPr defTabSz="914400"/>
              <a:endParaRPr>
                <a:solidFill>
                  <a:prstClr val="black"/>
                </a:solidFill>
                <a:latin typeface="Calibri"/>
              </a:endParaRPr>
            </a:p>
          </p:txBody>
        </p:sp>
        <p:sp>
          <p:nvSpPr>
            <p:cNvPr id="187" name="object 187"/>
            <p:cNvSpPr/>
            <p:nvPr/>
          </p:nvSpPr>
          <p:spPr>
            <a:xfrm>
              <a:off x="-1270" y="6297929"/>
              <a:ext cx="9146540" cy="68580"/>
            </a:xfrm>
            <a:custGeom>
              <a:avLst/>
              <a:gdLst/>
              <a:ahLst/>
              <a:cxnLst/>
              <a:rect l="l" t="t" r="r" b="b"/>
              <a:pathLst>
                <a:path w="9146540" h="68579">
                  <a:moveTo>
                    <a:pt x="9146540" y="0"/>
                  </a:moveTo>
                  <a:lnTo>
                    <a:pt x="0" y="0"/>
                  </a:lnTo>
                  <a:lnTo>
                    <a:pt x="0" y="31750"/>
                  </a:lnTo>
                  <a:lnTo>
                    <a:pt x="0" y="40640"/>
                  </a:lnTo>
                  <a:lnTo>
                    <a:pt x="0" y="68580"/>
                  </a:lnTo>
                  <a:lnTo>
                    <a:pt x="381000" y="68580"/>
                  </a:lnTo>
                  <a:lnTo>
                    <a:pt x="381000" y="40640"/>
                  </a:lnTo>
                  <a:lnTo>
                    <a:pt x="1831340" y="40640"/>
                  </a:lnTo>
                  <a:lnTo>
                    <a:pt x="1831340" y="68580"/>
                  </a:lnTo>
                  <a:lnTo>
                    <a:pt x="9146540" y="68580"/>
                  </a:lnTo>
                  <a:lnTo>
                    <a:pt x="9146540" y="40640"/>
                  </a:lnTo>
                  <a:lnTo>
                    <a:pt x="9146540" y="31750"/>
                  </a:lnTo>
                  <a:lnTo>
                    <a:pt x="9146540" y="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grpSp>
      <p:grpSp>
        <p:nvGrpSpPr>
          <p:cNvPr id="188" name="object 188"/>
          <p:cNvGrpSpPr/>
          <p:nvPr/>
        </p:nvGrpSpPr>
        <p:grpSpPr>
          <a:xfrm>
            <a:off x="1522730" y="6360159"/>
            <a:ext cx="9146540" cy="497840"/>
            <a:chOff x="-1270" y="6360159"/>
            <a:chExt cx="9146540" cy="497840"/>
          </a:xfrm>
        </p:grpSpPr>
        <p:sp>
          <p:nvSpPr>
            <p:cNvPr id="189" name="object 189"/>
            <p:cNvSpPr/>
            <p:nvPr/>
          </p:nvSpPr>
          <p:spPr>
            <a:xfrm>
              <a:off x="-1270" y="6360159"/>
              <a:ext cx="9146540" cy="68580"/>
            </a:xfrm>
            <a:custGeom>
              <a:avLst/>
              <a:gdLst/>
              <a:ahLst/>
              <a:cxnLst/>
              <a:rect l="l" t="t" r="r" b="b"/>
              <a:pathLst>
                <a:path w="9146540" h="68579">
                  <a:moveTo>
                    <a:pt x="9146540" y="0"/>
                  </a:moveTo>
                  <a:lnTo>
                    <a:pt x="0" y="0"/>
                  </a:lnTo>
                  <a:lnTo>
                    <a:pt x="0" y="57150"/>
                  </a:lnTo>
                  <a:lnTo>
                    <a:pt x="0" y="66040"/>
                  </a:lnTo>
                  <a:lnTo>
                    <a:pt x="0" y="68580"/>
                  </a:lnTo>
                  <a:lnTo>
                    <a:pt x="381000" y="68580"/>
                  </a:lnTo>
                  <a:lnTo>
                    <a:pt x="381000" y="66040"/>
                  </a:lnTo>
                  <a:lnTo>
                    <a:pt x="1831340" y="66040"/>
                  </a:lnTo>
                  <a:lnTo>
                    <a:pt x="1831340" y="68580"/>
                  </a:lnTo>
                  <a:lnTo>
                    <a:pt x="9146540" y="68580"/>
                  </a:lnTo>
                  <a:lnTo>
                    <a:pt x="9146540" y="66040"/>
                  </a:lnTo>
                  <a:lnTo>
                    <a:pt x="9146540" y="57150"/>
                  </a:lnTo>
                  <a:lnTo>
                    <a:pt x="9146540" y="0"/>
                  </a:lnTo>
                  <a:close/>
                </a:path>
              </a:pathLst>
            </a:custGeom>
            <a:solidFill>
              <a:srgbClr val="0060C2"/>
            </a:solidFill>
          </p:spPr>
          <p:txBody>
            <a:bodyPr wrap="square" lIns="0" tIns="0" rIns="0" bIns="0" rtlCol="0"/>
            <a:lstStyle/>
            <a:p>
              <a:pPr defTabSz="914400"/>
              <a:endParaRPr>
                <a:solidFill>
                  <a:prstClr val="black"/>
                </a:solidFill>
                <a:latin typeface="Calibri"/>
              </a:endParaRPr>
            </a:p>
          </p:txBody>
        </p:sp>
        <p:sp>
          <p:nvSpPr>
            <p:cNvPr id="190" name="object 190"/>
            <p:cNvSpPr/>
            <p:nvPr/>
          </p:nvSpPr>
          <p:spPr>
            <a:xfrm>
              <a:off x="-1270" y="6422389"/>
              <a:ext cx="9146540" cy="68580"/>
            </a:xfrm>
            <a:custGeom>
              <a:avLst/>
              <a:gdLst/>
              <a:ahLst/>
              <a:cxnLst/>
              <a:rect l="l" t="t" r="r" b="b"/>
              <a:pathLst>
                <a:path w="9146540" h="68579">
                  <a:moveTo>
                    <a:pt x="381000" y="0"/>
                  </a:moveTo>
                  <a:lnTo>
                    <a:pt x="0" y="0"/>
                  </a:lnTo>
                  <a:lnTo>
                    <a:pt x="0" y="3810"/>
                  </a:lnTo>
                  <a:lnTo>
                    <a:pt x="0" y="68580"/>
                  </a:lnTo>
                  <a:lnTo>
                    <a:pt x="381000" y="68580"/>
                  </a:lnTo>
                  <a:lnTo>
                    <a:pt x="381000" y="3810"/>
                  </a:lnTo>
                  <a:lnTo>
                    <a:pt x="381000" y="0"/>
                  </a:lnTo>
                  <a:close/>
                </a:path>
                <a:path w="9146540" h="68579">
                  <a:moveTo>
                    <a:pt x="9146540" y="0"/>
                  </a:moveTo>
                  <a:lnTo>
                    <a:pt x="1831340" y="0"/>
                  </a:lnTo>
                  <a:lnTo>
                    <a:pt x="1831340" y="3810"/>
                  </a:lnTo>
                  <a:lnTo>
                    <a:pt x="1831340" y="68580"/>
                  </a:lnTo>
                  <a:lnTo>
                    <a:pt x="9146540" y="68580"/>
                  </a:lnTo>
                  <a:lnTo>
                    <a:pt x="9146540" y="3810"/>
                  </a:lnTo>
                  <a:lnTo>
                    <a:pt x="9146540" y="0"/>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191" name="object 191"/>
            <p:cNvSpPr/>
            <p:nvPr/>
          </p:nvSpPr>
          <p:spPr>
            <a:xfrm>
              <a:off x="-1270" y="6484619"/>
              <a:ext cx="9146540" cy="68580"/>
            </a:xfrm>
            <a:custGeom>
              <a:avLst/>
              <a:gdLst/>
              <a:ahLst/>
              <a:cxnLst/>
              <a:rect l="l" t="t" r="r" b="b"/>
              <a:pathLst>
                <a:path w="9146540" h="68579">
                  <a:moveTo>
                    <a:pt x="9146540" y="0"/>
                  </a:moveTo>
                  <a:lnTo>
                    <a:pt x="0" y="0"/>
                  </a:lnTo>
                  <a:lnTo>
                    <a:pt x="0" y="21590"/>
                  </a:lnTo>
                  <a:lnTo>
                    <a:pt x="0" y="30480"/>
                  </a:lnTo>
                  <a:lnTo>
                    <a:pt x="0" y="68580"/>
                  </a:lnTo>
                  <a:lnTo>
                    <a:pt x="381000" y="68580"/>
                  </a:lnTo>
                  <a:lnTo>
                    <a:pt x="381000" y="30480"/>
                  </a:lnTo>
                  <a:lnTo>
                    <a:pt x="1831340" y="30480"/>
                  </a:lnTo>
                  <a:lnTo>
                    <a:pt x="1831340" y="68580"/>
                  </a:lnTo>
                  <a:lnTo>
                    <a:pt x="9146540" y="68580"/>
                  </a:lnTo>
                  <a:lnTo>
                    <a:pt x="9146540" y="30480"/>
                  </a:lnTo>
                  <a:lnTo>
                    <a:pt x="9146540" y="21590"/>
                  </a:lnTo>
                  <a:lnTo>
                    <a:pt x="9146540" y="0"/>
                  </a:lnTo>
                  <a:close/>
                </a:path>
              </a:pathLst>
            </a:custGeom>
            <a:solidFill>
              <a:srgbClr val="0061C4"/>
            </a:solidFill>
          </p:spPr>
          <p:txBody>
            <a:bodyPr wrap="square" lIns="0" tIns="0" rIns="0" bIns="0" rtlCol="0"/>
            <a:lstStyle/>
            <a:p>
              <a:pPr defTabSz="914400"/>
              <a:endParaRPr>
                <a:solidFill>
                  <a:prstClr val="black"/>
                </a:solidFill>
                <a:latin typeface="Calibri"/>
              </a:endParaRPr>
            </a:p>
          </p:txBody>
        </p:sp>
        <p:sp>
          <p:nvSpPr>
            <p:cNvPr id="192" name="object 192"/>
            <p:cNvSpPr/>
            <p:nvPr/>
          </p:nvSpPr>
          <p:spPr>
            <a:xfrm>
              <a:off x="-1270" y="6546849"/>
              <a:ext cx="9146540" cy="68580"/>
            </a:xfrm>
            <a:custGeom>
              <a:avLst/>
              <a:gdLst/>
              <a:ahLst/>
              <a:cxnLst/>
              <a:rect l="l" t="t" r="r" b="b"/>
              <a:pathLst>
                <a:path w="9146540" h="68579">
                  <a:moveTo>
                    <a:pt x="9146540" y="0"/>
                  </a:moveTo>
                  <a:lnTo>
                    <a:pt x="0" y="0"/>
                  </a:lnTo>
                  <a:lnTo>
                    <a:pt x="0" y="46990"/>
                  </a:lnTo>
                  <a:lnTo>
                    <a:pt x="0" y="55880"/>
                  </a:lnTo>
                  <a:lnTo>
                    <a:pt x="0" y="68580"/>
                  </a:lnTo>
                  <a:lnTo>
                    <a:pt x="381000" y="68580"/>
                  </a:lnTo>
                  <a:lnTo>
                    <a:pt x="381000" y="55880"/>
                  </a:lnTo>
                  <a:lnTo>
                    <a:pt x="1831340" y="55880"/>
                  </a:lnTo>
                  <a:lnTo>
                    <a:pt x="1831340" y="68580"/>
                  </a:lnTo>
                  <a:lnTo>
                    <a:pt x="9146540" y="68580"/>
                  </a:lnTo>
                  <a:lnTo>
                    <a:pt x="9146540" y="55880"/>
                  </a:lnTo>
                  <a:lnTo>
                    <a:pt x="9146540" y="46990"/>
                  </a:lnTo>
                  <a:lnTo>
                    <a:pt x="9146540"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193" name="object 193"/>
            <p:cNvSpPr/>
            <p:nvPr/>
          </p:nvSpPr>
          <p:spPr>
            <a:xfrm>
              <a:off x="-1270" y="660907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62C6"/>
            </a:solidFill>
          </p:spPr>
          <p:txBody>
            <a:bodyPr wrap="square" lIns="0" tIns="0" rIns="0" bIns="0" rtlCol="0"/>
            <a:lstStyle/>
            <a:p>
              <a:pPr defTabSz="914400"/>
              <a:endParaRPr>
                <a:solidFill>
                  <a:prstClr val="black"/>
                </a:solidFill>
                <a:latin typeface="Calibri"/>
              </a:endParaRPr>
            </a:p>
          </p:txBody>
        </p:sp>
        <p:sp>
          <p:nvSpPr>
            <p:cNvPr id="194" name="object 194"/>
            <p:cNvSpPr/>
            <p:nvPr/>
          </p:nvSpPr>
          <p:spPr>
            <a:xfrm>
              <a:off x="-1270" y="6671309"/>
              <a:ext cx="9146540" cy="68580"/>
            </a:xfrm>
            <a:custGeom>
              <a:avLst/>
              <a:gdLst/>
              <a:ahLst/>
              <a:cxnLst/>
              <a:rect l="l" t="t" r="r" b="b"/>
              <a:pathLst>
                <a:path w="9146540" h="68579">
                  <a:moveTo>
                    <a:pt x="9146540" y="0"/>
                  </a:moveTo>
                  <a:lnTo>
                    <a:pt x="0" y="0"/>
                  </a:lnTo>
                  <a:lnTo>
                    <a:pt x="0" y="10160"/>
                  </a:lnTo>
                  <a:lnTo>
                    <a:pt x="0" y="19050"/>
                  </a:lnTo>
                  <a:lnTo>
                    <a:pt x="0" y="68580"/>
                  </a:lnTo>
                  <a:lnTo>
                    <a:pt x="381000" y="68580"/>
                  </a:lnTo>
                  <a:lnTo>
                    <a:pt x="381000" y="19050"/>
                  </a:lnTo>
                  <a:lnTo>
                    <a:pt x="1831340" y="19050"/>
                  </a:lnTo>
                  <a:lnTo>
                    <a:pt x="1831340" y="68580"/>
                  </a:lnTo>
                  <a:lnTo>
                    <a:pt x="9146540" y="68580"/>
                  </a:lnTo>
                  <a:lnTo>
                    <a:pt x="9146540" y="19050"/>
                  </a:lnTo>
                  <a:lnTo>
                    <a:pt x="9146540" y="10160"/>
                  </a:lnTo>
                  <a:lnTo>
                    <a:pt x="9146540" y="0"/>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195" name="object 195"/>
            <p:cNvSpPr/>
            <p:nvPr/>
          </p:nvSpPr>
          <p:spPr>
            <a:xfrm>
              <a:off x="-1270" y="6733539"/>
              <a:ext cx="9146540" cy="68580"/>
            </a:xfrm>
            <a:custGeom>
              <a:avLst/>
              <a:gdLst/>
              <a:ahLst/>
              <a:cxnLst/>
              <a:rect l="l" t="t" r="r" b="b"/>
              <a:pathLst>
                <a:path w="9146540" h="68579">
                  <a:moveTo>
                    <a:pt x="9146540" y="0"/>
                  </a:moveTo>
                  <a:lnTo>
                    <a:pt x="0" y="0"/>
                  </a:lnTo>
                  <a:lnTo>
                    <a:pt x="0" y="35560"/>
                  </a:lnTo>
                  <a:lnTo>
                    <a:pt x="0" y="44450"/>
                  </a:lnTo>
                  <a:lnTo>
                    <a:pt x="0" y="68580"/>
                  </a:lnTo>
                  <a:lnTo>
                    <a:pt x="382270" y="68580"/>
                  </a:lnTo>
                  <a:lnTo>
                    <a:pt x="382270" y="44450"/>
                  </a:lnTo>
                  <a:lnTo>
                    <a:pt x="1830070" y="44450"/>
                  </a:lnTo>
                  <a:lnTo>
                    <a:pt x="1830070" y="68580"/>
                  </a:lnTo>
                  <a:lnTo>
                    <a:pt x="9146540" y="68580"/>
                  </a:lnTo>
                  <a:lnTo>
                    <a:pt x="9146540" y="44450"/>
                  </a:lnTo>
                  <a:lnTo>
                    <a:pt x="9146540" y="35560"/>
                  </a:lnTo>
                  <a:lnTo>
                    <a:pt x="9146540" y="0"/>
                  </a:lnTo>
                  <a:close/>
                </a:path>
              </a:pathLst>
            </a:custGeom>
            <a:solidFill>
              <a:srgbClr val="0063C8"/>
            </a:solidFill>
          </p:spPr>
          <p:txBody>
            <a:bodyPr wrap="square" lIns="0" tIns="0" rIns="0" bIns="0" rtlCol="0"/>
            <a:lstStyle/>
            <a:p>
              <a:pPr defTabSz="914400"/>
              <a:endParaRPr>
                <a:solidFill>
                  <a:prstClr val="black"/>
                </a:solidFill>
                <a:latin typeface="Calibri"/>
              </a:endParaRPr>
            </a:p>
          </p:txBody>
        </p:sp>
        <p:sp>
          <p:nvSpPr>
            <p:cNvPr id="196" name="object 196"/>
            <p:cNvSpPr/>
            <p:nvPr/>
          </p:nvSpPr>
          <p:spPr>
            <a:xfrm>
              <a:off x="0" y="6797039"/>
              <a:ext cx="9144000" cy="60960"/>
            </a:xfrm>
            <a:custGeom>
              <a:avLst/>
              <a:gdLst/>
              <a:ahLst/>
              <a:cxnLst/>
              <a:rect l="l" t="t" r="r" b="b"/>
              <a:pathLst>
                <a:path w="9144000" h="60959">
                  <a:moveTo>
                    <a:pt x="9144000" y="0"/>
                  </a:moveTo>
                  <a:lnTo>
                    <a:pt x="0" y="0"/>
                  </a:lnTo>
                  <a:lnTo>
                    <a:pt x="0" y="59690"/>
                  </a:lnTo>
                  <a:lnTo>
                    <a:pt x="0" y="60960"/>
                  </a:lnTo>
                  <a:lnTo>
                    <a:pt x="9144000" y="60960"/>
                  </a:lnTo>
                  <a:lnTo>
                    <a:pt x="9144000" y="59690"/>
                  </a:lnTo>
                  <a:lnTo>
                    <a:pt x="9144000" y="0"/>
                  </a:lnTo>
                  <a:close/>
                </a:path>
              </a:pathLst>
            </a:custGeom>
            <a:solidFill>
              <a:srgbClr val="0064C9"/>
            </a:solidFill>
          </p:spPr>
          <p:txBody>
            <a:bodyPr wrap="square" lIns="0" tIns="0" rIns="0" bIns="0" rtlCol="0"/>
            <a:lstStyle/>
            <a:p>
              <a:pPr defTabSz="914400"/>
              <a:endParaRPr>
                <a:solidFill>
                  <a:prstClr val="black"/>
                </a:solidFill>
                <a:latin typeface="Calibri"/>
              </a:endParaRPr>
            </a:p>
          </p:txBody>
        </p:sp>
      </p:grpSp>
      <p:grpSp>
        <p:nvGrpSpPr>
          <p:cNvPr id="197" name="object 197"/>
          <p:cNvGrpSpPr/>
          <p:nvPr/>
        </p:nvGrpSpPr>
        <p:grpSpPr>
          <a:xfrm>
            <a:off x="1903729" y="0"/>
            <a:ext cx="1450340" cy="712470"/>
            <a:chOff x="379729" y="0"/>
            <a:chExt cx="1450340" cy="712470"/>
          </a:xfrm>
        </p:grpSpPr>
        <p:sp>
          <p:nvSpPr>
            <p:cNvPr id="198" name="object 198"/>
            <p:cNvSpPr/>
            <p:nvPr/>
          </p:nvSpPr>
          <p:spPr>
            <a:xfrm>
              <a:off x="379730" y="0"/>
              <a:ext cx="1450340" cy="185420"/>
            </a:xfrm>
            <a:custGeom>
              <a:avLst/>
              <a:gdLst/>
              <a:ahLst/>
              <a:cxnLst/>
              <a:rect l="l" t="t" r="r" b="b"/>
              <a:pathLst>
                <a:path w="1450339" h="185420">
                  <a:moveTo>
                    <a:pt x="1450340" y="0"/>
                  </a:moveTo>
                  <a:lnTo>
                    <a:pt x="0" y="0"/>
                  </a:lnTo>
                  <a:lnTo>
                    <a:pt x="0" y="88900"/>
                  </a:lnTo>
                  <a:lnTo>
                    <a:pt x="0" y="96520"/>
                  </a:lnTo>
                  <a:lnTo>
                    <a:pt x="0" y="185420"/>
                  </a:lnTo>
                  <a:lnTo>
                    <a:pt x="1450340" y="185420"/>
                  </a:lnTo>
                  <a:lnTo>
                    <a:pt x="1450340" y="96520"/>
                  </a:lnTo>
                  <a:lnTo>
                    <a:pt x="1450340" y="88900"/>
                  </a:lnTo>
                  <a:lnTo>
                    <a:pt x="1450340" y="0"/>
                  </a:lnTo>
                  <a:close/>
                </a:path>
              </a:pathLst>
            </a:custGeom>
            <a:solidFill>
              <a:srgbClr val="003E7D">
                <a:alpha val="50000"/>
              </a:srgbClr>
            </a:solidFill>
          </p:spPr>
          <p:txBody>
            <a:bodyPr wrap="square" lIns="0" tIns="0" rIns="0" bIns="0" rtlCol="0"/>
            <a:lstStyle/>
            <a:p>
              <a:pPr defTabSz="914400"/>
              <a:endParaRPr>
                <a:solidFill>
                  <a:prstClr val="black"/>
                </a:solidFill>
                <a:latin typeface="Calibri"/>
              </a:endParaRPr>
            </a:p>
          </p:txBody>
        </p:sp>
        <p:sp>
          <p:nvSpPr>
            <p:cNvPr id="199" name="object 199"/>
            <p:cNvSpPr/>
            <p:nvPr/>
          </p:nvSpPr>
          <p:spPr>
            <a:xfrm>
              <a:off x="379730" y="175259"/>
              <a:ext cx="1450340" cy="96520"/>
            </a:xfrm>
            <a:custGeom>
              <a:avLst/>
              <a:gdLst/>
              <a:ahLst/>
              <a:cxnLst/>
              <a:rect l="l" t="t" r="r" b="b"/>
              <a:pathLst>
                <a:path w="1450339" h="96520">
                  <a:moveTo>
                    <a:pt x="1450340" y="0"/>
                  </a:moveTo>
                  <a:lnTo>
                    <a:pt x="0" y="0"/>
                  </a:lnTo>
                  <a:lnTo>
                    <a:pt x="0" y="13970"/>
                  </a:lnTo>
                  <a:lnTo>
                    <a:pt x="0" y="96520"/>
                  </a:lnTo>
                  <a:lnTo>
                    <a:pt x="1450340" y="96520"/>
                  </a:lnTo>
                  <a:lnTo>
                    <a:pt x="1450340" y="13970"/>
                  </a:lnTo>
                  <a:lnTo>
                    <a:pt x="1450340" y="0"/>
                  </a:lnTo>
                  <a:close/>
                </a:path>
              </a:pathLst>
            </a:custGeom>
            <a:solidFill>
              <a:srgbClr val="003E7E">
                <a:alpha val="50000"/>
              </a:srgbClr>
            </a:solidFill>
          </p:spPr>
          <p:txBody>
            <a:bodyPr wrap="square" lIns="0" tIns="0" rIns="0" bIns="0" rtlCol="0"/>
            <a:lstStyle/>
            <a:p>
              <a:pPr defTabSz="914400"/>
              <a:endParaRPr>
                <a:solidFill>
                  <a:prstClr val="black"/>
                </a:solidFill>
                <a:latin typeface="Calibri"/>
              </a:endParaRPr>
            </a:p>
          </p:txBody>
        </p:sp>
        <p:sp>
          <p:nvSpPr>
            <p:cNvPr id="200" name="object 200"/>
            <p:cNvSpPr/>
            <p:nvPr/>
          </p:nvSpPr>
          <p:spPr>
            <a:xfrm>
              <a:off x="379729" y="262889"/>
              <a:ext cx="304800" cy="96520"/>
            </a:xfrm>
            <a:custGeom>
              <a:avLst/>
              <a:gdLst/>
              <a:ahLst/>
              <a:cxnLst/>
              <a:rect l="l" t="t" r="r" b="b"/>
              <a:pathLst>
                <a:path w="304800" h="96520">
                  <a:moveTo>
                    <a:pt x="0" y="96519"/>
                  </a:moveTo>
                  <a:lnTo>
                    <a:pt x="304800" y="96519"/>
                  </a:lnTo>
                  <a:lnTo>
                    <a:pt x="304800" y="0"/>
                  </a:lnTo>
                  <a:lnTo>
                    <a:pt x="0" y="0"/>
                  </a:lnTo>
                  <a:lnTo>
                    <a:pt x="0" y="96519"/>
                  </a:lnTo>
                  <a:close/>
                </a:path>
              </a:pathLst>
            </a:custGeom>
            <a:solidFill>
              <a:srgbClr val="003F7F">
                <a:alpha val="50000"/>
              </a:srgbClr>
            </a:solidFill>
          </p:spPr>
          <p:txBody>
            <a:bodyPr wrap="square" lIns="0" tIns="0" rIns="0" bIns="0" rtlCol="0"/>
            <a:lstStyle/>
            <a:p>
              <a:pPr defTabSz="914400"/>
              <a:endParaRPr>
                <a:solidFill>
                  <a:prstClr val="black"/>
                </a:solidFill>
                <a:latin typeface="Calibri"/>
              </a:endParaRPr>
            </a:p>
          </p:txBody>
        </p:sp>
        <p:sp>
          <p:nvSpPr>
            <p:cNvPr id="201" name="object 201"/>
            <p:cNvSpPr/>
            <p:nvPr/>
          </p:nvSpPr>
          <p:spPr>
            <a:xfrm>
              <a:off x="379729" y="350520"/>
              <a:ext cx="304800" cy="96520"/>
            </a:xfrm>
            <a:custGeom>
              <a:avLst/>
              <a:gdLst/>
              <a:ahLst/>
              <a:cxnLst/>
              <a:rect l="l" t="t" r="r" b="b"/>
              <a:pathLst>
                <a:path w="304800" h="96520">
                  <a:moveTo>
                    <a:pt x="0" y="96519"/>
                  </a:moveTo>
                  <a:lnTo>
                    <a:pt x="304800" y="96519"/>
                  </a:lnTo>
                  <a:lnTo>
                    <a:pt x="304800" y="0"/>
                  </a:lnTo>
                  <a:lnTo>
                    <a:pt x="0" y="0"/>
                  </a:lnTo>
                  <a:lnTo>
                    <a:pt x="0" y="96519"/>
                  </a:lnTo>
                  <a:close/>
                </a:path>
              </a:pathLst>
            </a:custGeom>
            <a:solidFill>
              <a:srgbClr val="003F80">
                <a:alpha val="50000"/>
              </a:srgbClr>
            </a:solidFill>
          </p:spPr>
          <p:txBody>
            <a:bodyPr wrap="square" lIns="0" tIns="0" rIns="0" bIns="0" rtlCol="0"/>
            <a:lstStyle/>
            <a:p>
              <a:pPr defTabSz="914400"/>
              <a:endParaRPr>
                <a:solidFill>
                  <a:prstClr val="black"/>
                </a:solidFill>
                <a:latin typeface="Calibri"/>
              </a:endParaRPr>
            </a:p>
          </p:txBody>
        </p:sp>
        <p:sp>
          <p:nvSpPr>
            <p:cNvPr id="202" name="object 202"/>
            <p:cNvSpPr/>
            <p:nvPr/>
          </p:nvSpPr>
          <p:spPr>
            <a:xfrm>
              <a:off x="379729" y="439420"/>
              <a:ext cx="304800" cy="96520"/>
            </a:xfrm>
            <a:custGeom>
              <a:avLst/>
              <a:gdLst/>
              <a:ahLst/>
              <a:cxnLst/>
              <a:rect l="l" t="t" r="r" b="b"/>
              <a:pathLst>
                <a:path w="304800" h="96520">
                  <a:moveTo>
                    <a:pt x="0" y="96519"/>
                  </a:moveTo>
                  <a:lnTo>
                    <a:pt x="304800" y="96519"/>
                  </a:lnTo>
                  <a:lnTo>
                    <a:pt x="304800" y="0"/>
                  </a:lnTo>
                  <a:lnTo>
                    <a:pt x="0" y="0"/>
                  </a:lnTo>
                  <a:lnTo>
                    <a:pt x="0" y="96519"/>
                  </a:lnTo>
                  <a:close/>
                </a:path>
              </a:pathLst>
            </a:custGeom>
            <a:solidFill>
              <a:srgbClr val="004081">
                <a:alpha val="50000"/>
              </a:srgbClr>
            </a:solidFill>
          </p:spPr>
          <p:txBody>
            <a:bodyPr wrap="square" lIns="0" tIns="0" rIns="0" bIns="0" rtlCol="0"/>
            <a:lstStyle/>
            <a:p>
              <a:pPr defTabSz="914400"/>
              <a:endParaRPr>
                <a:solidFill>
                  <a:prstClr val="black"/>
                </a:solidFill>
                <a:latin typeface="Calibri"/>
              </a:endParaRPr>
            </a:p>
          </p:txBody>
        </p:sp>
        <p:sp>
          <p:nvSpPr>
            <p:cNvPr id="203" name="object 203"/>
            <p:cNvSpPr/>
            <p:nvPr/>
          </p:nvSpPr>
          <p:spPr>
            <a:xfrm>
              <a:off x="379729" y="527049"/>
              <a:ext cx="304800" cy="96520"/>
            </a:xfrm>
            <a:custGeom>
              <a:avLst/>
              <a:gdLst/>
              <a:ahLst/>
              <a:cxnLst/>
              <a:rect l="l" t="t" r="r" b="b"/>
              <a:pathLst>
                <a:path w="304800" h="96520">
                  <a:moveTo>
                    <a:pt x="0" y="96520"/>
                  </a:moveTo>
                  <a:lnTo>
                    <a:pt x="304800" y="96520"/>
                  </a:lnTo>
                  <a:lnTo>
                    <a:pt x="304800" y="0"/>
                  </a:lnTo>
                  <a:lnTo>
                    <a:pt x="0" y="0"/>
                  </a:lnTo>
                  <a:lnTo>
                    <a:pt x="0" y="96520"/>
                  </a:lnTo>
                  <a:close/>
                </a:path>
              </a:pathLst>
            </a:custGeom>
            <a:solidFill>
              <a:srgbClr val="004082">
                <a:alpha val="50000"/>
              </a:srgbClr>
            </a:solidFill>
          </p:spPr>
          <p:txBody>
            <a:bodyPr wrap="square" lIns="0" tIns="0" rIns="0" bIns="0" rtlCol="0"/>
            <a:lstStyle/>
            <a:p>
              <a:pPr defTabSz="914400"/>
              <a:endParaRPr>
                <a:solidFill>
                  <a:prstClr val="black"/>
                </a:solidFill>
                <a:latin typeface="Calibri"/>
              </a:endParaRPr>
            </a:p>
          </p:txBody>
        </p:sp>
        <p:sp>
          <p:nvSpPr>
            <p:cNvPr id="204" name="object 204"/>
            <p:cNvSpPr/>
            <p:nvPr/>
          </p:nvSpPr>
          <p:spPr>
            <a:xfrm>
              <a:off x="379729" y="614679"/>
              <a:ext cx="304800" cy="96520"/>
            </a:xfrm>
            <a:custGeom>
              <a:avLst/>
              <a:gdLst/>
              <a:ahLst/>
              <a:cxnLst/>
              <a:rect l="l" t="t" r="r" b="b"/>
              <a:pathLst>
                <a:path w="304800" h="96520">
                  <a:moveTo>
                    <a:pt x="0" y="96520"/>
                  </a:moveTo>
                  <a:lnTo>
                    <a:pt x="304800" y="96520"/>
                  </a:lnTo>
                  <a:lnTo>
                    <a:pt x="304800" y="0"/>
                  </a:lnTo>
                  <a:lnTo>
                    <a:pt x="0" y="0"/>
                  </a:lnTo>
                  <a:lnTo>
                    <a:pt x="0" y="96520"/>
                  </a:lnTo>
                  <a:close/>
                </a:path>
              </a:pathLst>
            </a:custGeom>
            <a:solidFill>
              <a:srgbClr val="004183">
                <a:alpha val="50000"/>
              </a:srgbClr>
            </a:solidFill>
          </p:spPr>
          <p:txBody>
            <a:bodyPr wrap="square" lIns="0" tIns="0" rIns="0" bIns="0" rtlCol="0"/>
            <a:lstStyle/>
            <a:p>
              <a:pPr defTabSz="914400"/>
              <a:endParaRPr>
                <a:solidFill>
                  <a:prstClr val="black"/>
                </a:solidFill>
                <a:latin typeface="Calibri"/>
              </a:endParaRPr>
            </a:p>
          </p:txBody>
        </p:sp>
      </p:grpSp>
      <p:grpSp>
        <p:nvGrpSpPr>
          <p:cNvPr id="205" name="object 205"/>
          <p:cNvGrpSpPr/>
          <p:nvPr/>
        </p:nvGrpSpPr>
        <p:grpSpPr>
          <a:xfrm>
            <a:off x="1903729" y="702309"/>
            <a:ext cx="1450340" cy="1050290"/>
            <a:chOff x="379729" y="702309"/>
            <a:chExt cx="1450340" cy="1050290"/>
          </a:xfrm>
        </p:grpSpPr>
        <p:sp>
          <p:nvSpPr>
            <p:cNvPr id="206" name="object 206"/>
            <p:cNvSpPr/>
            <p:nvPr/>
          </p:nvSpPr>
          <p:spPr>
            <a:xfrm>
              <a:off x="379730" y="702309"/>
              <a:ext cx="304800" cy="96520"/>
            </a:xfrm>
            <a:custGeom>
              <a:avLst/>
              <a:gdLst/>
              <a:ahLst/>
              <a:cxnLst/>
              <a:rect l="l" t="t" r="r" b="b"/>
              <a:pathLst>
                <a:path w="304800" h="96520">
                  <a:moveTo>
                    <a:pt x="304800" y="0"/>
                  </a:moveTo>
                  <a:lnTo>
                    <a:pt x="0" y="0"/>
                  </a:lnTo>
                  <a:lnTo>
                    <a:pt x="0" y="58420"/>
                  </a:lnTo>
                  <a:lnTo>
                    <a:pt x="0" y="96520"/>
                  </a:lnTo>
                  <a:lnTo>
                    <a:pt x="304800" y="96520"/>
                  </a:lnTo>
                  <a:lnTo>
                    <a:pt x="304800" y="58420"/>
                  </a:lnTo>
                  <a:lnTo>
                    <a:pt x="304800" y="0"/>
                  </a:lnTo>
                  <a:close/>
                </a:path>
              </a:pathLst>
            </a:custGeom>
            <a:solidFill>
              <a:srgbClr val="004184">
                <a:alpha val="50000"/>
              </a:srgbClr>
            </a:solidFill>
          </p:spPr>
          <p:txBody>
            <a:bodyPr wrap="square" lIns="0" tIns="0" rIns="0" bIns="0" rtlCol="0"/>
            <a:lstStyle/>
            <a:p>
              <a:pPr defTabSz="914400"/>
              <a:endParaRPr>
                <a:solidFill>
                  <a:prstClr val="black"/>
                </a:solidFill>
                <a:latin typeface="Calibri"/>
              </a:endParaRPr>
            </a:p>
          </p:txBody>
        </p:sp>
        <p:sp>
          <p:nvSpPr>
            <p:cNvPr id="207" name="object 207"/>
            <p:cNvSpPr/>
            <p:nvPr/>
          </p:nvSpPr>
          <p:spPr>
            <a:xfrm>
              <a:off x="379729" y="789939"/>
              <a:ext cx="304800" cy="96520"/>
            </a:xfrm>
            <a:custGeom>
              <a:avLst/>
              <a:gdLst/>
              <a:ahLst/>
              <a:cxnLst/>
              <a:rect l="l" t="t" r="r" b="b"/>
              <a:pathLst>
                <a:path w="304800" h="96519">
                  <a:moveTo>
                    <a:pt x="0" y="96520"/>
                  </a:moveTo>
                  <a:lnTo>
                    <a:pt x="304800" y="96520"/>
                  </a:lnTo>
                  <a:lnTo>
                    <a:pt x="304800" y="0"/>
                  </a:lnTo>
                  <a:lnTo>
                    <a:pt x="0" y="0"/>
                  </a:lnTo>
                  <a:lnTo>
                    <a:pt x="0" y="96520"/>
                  </a:lnTo>
                  <a:close/>
                </a:path>
              </a:pathLst>
            </a:custGeom>
            <a:solidFill>
              <a:srgbClr val="004285">
                <a:alpha val="50000"/>
              </a:srgbClr>
            </a:solidFill>
          </p:spPr>
          <p:txBody>
            <a:bodyPr wrap="square" lIns="0" tIns="0" rIns="0" bIns="0" rtlCol="0"/>
            <a:lstStyle/>
            <a:p>
              <a:pPr defTabSz="914400"/>
              <a:endParaRPr>
                <a:solidFill>
                  <a:prstClr val="black"/>
                </a:solidFill>
                <a:latin typeface="Calibri"/>
              </a:endParaRPr>
            </a:p>
          </p:txBody>
        </p:sp>
        <p:sp>
          <p:nvSpPr>
            <p:cNvPr id="208" name="object 208"/>
            <p:cNvSpPr/>
            <p:nvPr/>
          </p:nvSpPr>
          <p:spPr>
            <a:xfrm>
              <a:off x="379729" y="878839"/>
              <a:ext cx="304800" cy="96520"/>
            </a:xfrm>
            <a:custGeom>
              <a:avLst/>
              <a:gdLst/>
              <a:ahLst/>
              <a:cxnLst/>
              <a:rect l="l" t="t" r="r" b="b"/>
              <a:pathLst>
                <a:path w="304800" h="96519">
                  <a:moveTo>
                    <a:pt x="0" y="96520"/>
                  </a:moveTo>
                  <a:lnTo>
                    <a:pt x="304800" y="96520"/>
                  </a:lnTo>
                  <a:lnTo>
                    <a:pt x="304800" y="0"/>
                  </a:lnTo>
                  <a:lnTo>
                    <a:pt x="0" y="0"/>
                  </a:lnTo>
                  <a:lnTo>
                    <a:pt x="0" y="96520"/>
                  </a:lnTo>
                  <a:close/>
                </a:path>
              </a:pathLst>
            </a:custGeom>
            <a:solidFill>
              <a:srgbClr val="004286">
                <a:alpha val="50000"/>
              </a:srgbClr>
            </a:solidFill>
          </p:spPr>
          <p:txBody>
            <a:bodyPr wrap="square" lIns="0" tIns="0" rIns="0" bIns="0" rtlCol="0"/>
            <a:lstStyle/>
            <a:p>
              <a:pPr defTabSz="914400"/>
              <a:endParaRPr>
                <a:solidFill>
                  <a:prstClr val="black"/>
                </a:solidFill>
                <a:latin typeface="Calibri"/>
              </a:endParaRPr>
            </a:p>
          </p:txBody>
        </p:sp>
        <p:sp>
          <p:nvSpPr>
            <p:cNvPr id="209" name="object 209"/>
            <p:cNvSpPr/>
            <p:nvPr/>
          </p:nvSpPr>
          <p:spPr>
            <a:xfrm>
              <a:off x="379729" y="966469"/>
              <a:ext cx="304800" cy="96520"/>
            </a:xfrm>
            <a:custGeom>
              <a:avLst/>
              <a:gdLst/>
              <a:ahLst/>
              <a:cxnLst/>
              <a:rect l="l" t="t" r="r" b="b"/>
              <a:pathLst>
                <a:path w="304800" h="96519">
                  <a:moveTo>
                    <a:pt x="0" y="96519"/>
                  </a:moveTo>
                  <a:lnTo>
                    <a:pt x="304800" y="96519"/>
                  </a:lnTo>
                  <a:lnTo>
                    <a:pt x="304800" y="0"/>
                  </a:lnTo>
                  <a:lnTo>
                    <a:pt x="0" y="0"/>
                  </a:lnTo>
                  <a:lnTo>
                    <a:pt x="0" y="96519"/>
                  </a:lnTo>
                  <a:close/>
                </a:path>
              </a:pathLst>
            </a:custGeom>
            <a:solidFill>
              <a:srgbClr val="004387">
                <a:alpha val="50000"/>
              </a:srgbClr>
            </a:solidFill>
          </p:spPr>
          <p:txBody>
            <a:bodyPr wrap="square" lIns="0" tIns="0" rIns="0" bIns="0" rtlCol="0"/>
            <a:lstStyle/>
            <a:p>
              <a:pPr defTabSz="914400"/>
              <a:endParaRPr>
                <a:solidFill>
                  <a:prstClr val="black"/>
                </a:solidFill>
                <a:latin typeface="Calibri"/>
              </a:endParaRPr>
            </a:p>
          </p:txBody>
        </p:sp>
        <p:sp>
          <p:nvSpPr>
            <p:cNvPr id="210" name="object 210"/>
            <p:cNvSpPr/>
            <p:nvPr/>
          </p:nvSpPr>
          <p:spPr>
            <a:xfrm>
              <a:off x="379729" y="1054100"/>
              <a:ext cx="304800" cy="96520"/>
            </a:xfrm>
            <a:custGeom>
              <a:avLst/>
              <a:gdLst/>
              <a:ahLst/>
              <a:cxnLst/>
              <a:rect l="l" t="t" r="r" b="b"/>
              <a:pathLst>
                <a:path w="304800" h="96519">
                  <a:moveTo>
                    <a:pt x="0" y="96520"/>
                  </a:moveTo>
                  <a:lnTo>
                    <a:pt x="304800" y="96520"/>
                  </a:lnTo>
                  <a:lnTo>
                    <a:pt x="304800" y="0"/>
                  </a:lnTo>
                  <a:lnTo>
                    <a:pt x="0" y="0"/>
                  </a:lnTo>
                  <a:lnTo>
                    <a:pt x="0" y="96520"/>
                  </a:lnTo>
                  <a:close/>
                </a:path>
              </a:pathLst>
            </a:custGeom>
            <a:solidFill>
              <a:srgbClr val="004388">
                <a:alpha val="50000"/>
              </a:srgbClr>
            </a:solidFill>
          </p:spPr>
          <p:txBody>
            <a:bodyPr wrap="square" lIns="0" tIns="0" rIns="0" bIns="0" rtlCol="0"/>
            <a:lstStyle/>
            <a:p>
              <a:pPr defTabSz="914400"/>
              <a:endParaRPr>
                <a:solidFill>
                  <a:prstClr val="black"/>
                </a:solidFill>
                <a:latin typeface="Calibri"/>
              </a:endParaRPr>
            </a:p>
          </p:txBody>
        </p:sp>
        <p:sp>
          <p:nvSpPr>
            <p:cNvPr id="211" name="object 211"/>
            <p:cNvSpPr/>
            <p:nvPr/>
          </p:nvSpPr>
          <p:spPr>
            <a:xfrm>
              <a:off x="379729" y="1141729"/>
              <a:ext cx="304800" cy="96520"/>
            </a:xfrm>
            <a:custGeom>
              <a:avLst/>
              <a:gdLst/>
              <a:ahLst/>
              <a:cxnLst/>
              <a:rect l="l" t="t" r="r" b="b"/>
              <a:pathLst>
                <a:path w="304800" h="96519">
                  <a:moveTo>
                    <a:pt x="0" y="96520"/>
                  </a:moveTo>
                  <a:lnTo>
                    <a:pt x="304800" y="96520"/>
                  </a:lnTo>
                  <a:lnTo>
                    <a:pt x="304800" y="0"/>
                  </a:lnTo>
                  <a:lnTo>
                    <a:pt x="0" y="0"/>
                  </a:lnTo>
                  <a:lnTo>
                    <a:pt x="0" y="96520"/>
                  </a:lnTo>
                  <a:close/>
                </a:path>
              </a:pathLst>
            </a:custGeom>
            <a:solidFill>
              <a:srgbClr val="004489">
                <a:alpha val="50000"/>
              </a:srgbClr>
            </a:solidFill>
          </p:spPr>
          <p:txBody>
            <a:bodyPr wrap="square" lIns="0" tIns="0" rIns="0" bIns="0" rtlCol="0"/>
            <a:lstStyle/>
            <a:p>
              <a:pPr defTabSz="914400"/>
              <a:endParaRPr>
                <a:solidFill>
                  <a:prstClr val="black"/>
                </a:solidFill>
                <a:latin typeface="Calibri"/>
              </a:endParaRPr>
            </a:p>
          </p:txBody>
        </p:sp>
        <p:sp>
          <p:nvSpPr>
            <p:cNvPr id="212" name="object 212"/>
            <p:cNvSpPr/>
            <p:nvPr/>
          </p:nvSpPr>
          <p:spPr>
            <a:xfrm>
              <a:off x="379730" y="1230629"/>
              <a:ext cx="381000" cy="96520"/>
            </a:xfrm>
            <a:custGeom>
              <a:avLst/>
              <a:gdLst/>
              <a:ahLst/>
              <a:cxnLst/>
              <a:rect l="l" t="t" r="r" b="b"/>
              <a:pathLst>
                <a:path w="381000" h="96519">
                  <a:moveTo>
                    <a:pt x="381000" y="0"/>
                  </a:moveTo>
                  <a:lnTo>
                    <a:pt x="0" y="0"/>
                  </a:lnTo>
                  <a:lnTo>
                    <a:pt x="0" y="38100"/>
                  </a:lnTo>
                  <a:lnTo>
                    <a:pt x="0" y="96520"/>
                  </a:lnTo>
                  <a:lnTo>
                    <a:pt x="381000" y="96520"/>
                  </a:lnTo>
                  <a:lnTo>
                    <a:pt x="381000" y="38100"/>
                  </a:lnTo>
                  <a:lnTo>
                    <a:pt x="381000" y="0"/>
                  </a:lnTo>
                  <a:close/>
                </a:path>
              </a:pathLst>
            </a:custGeom>
            <a:solidFill>
              <a:srgbClr val="00448A">
                <a:alpha val="50000"/>
              </a:srgbClr>
            </a:solidFill>
          </p:spPr>
          <p:txBody>
            <a:bodyPr wrap="square" lIns="0" tIns="0" rIns="0" bIns="0" rtlCol="0"/>
            <a:lstStyle/>
            <a:p>
              <a:pPr defTabSz="914400"/>
              <a:endParaRPr>
                <a:solidFill>
                  <a:prstClr val="black"/>
                </a:solidFill>
                <a:latin typeface="Calibri"/>
              </a:endParaRPr>
            </a:p>
          </p:txBody>
        </p:sp>
        <p:sp>
          <p:nvSpPr>
            <p:cNvPr id="213" name="object 213"/>
            <p:cNvSpPr/>
            <p:nvPr/>
          </p:nvSpPr>
          <p:spPr>
            <a:xfrm>
              <a:off x="379729" y="1318259"/>
              <a:ext cx="381000" cy="96520"/>
            </a:xfrm>
            <a:custGeom>
              <a:avLst/>
              <a:gdLst/>
              <a:ahLst/>
              <a:cxnLst/>
              <a:rect l="l" t="t" r="r" b="b"/>
              <a:pathLst>
                <a:path w="381000" h="96519">
                  <a:moveTo>
                    <a:pt x="0" y="96519"/>
                  </a:moveTo>
                  <a:lnTo>
                    <a:pt x="381000" y="96519"/>
                  </a:lnTo>
                  <a:lnTo>
                    <a:pt x="381000" y="0"/>
                  </a:lnTo>
                  <a:lnTo>
                    <a:pt x="0" y="0"/>
                  </a:lnTo>
                  <a:lnTo>
                    <a:pt x="0" y="96519"/>
                  </a:lnTo>
                  <a:close/>
                </a:path>
              </a:pathLst>
            </a:custGeom>
            <a:solidFill>
              <a:srgbClr val="00458B">
                <a:alpha val="50000"/>
              </a:srgbClr>
            </a:solidFill>
          </p:spPr>
          <p:txBody>
            <a:bodyPr wrap="square" lIns="0" tIns="0" rIns="0" bIns="0" rtlCol="0"/>
            <a:lstStyle/>
            <a:p>
              <a:pPr defTabSz="914400"/>
              <a:endParaRPr>
                <a:solidFill>
                  <a:prstClr val="black"/>
                </a:solidFill>
                <a:latin typeface="Calibri"/>
              </a:endParaRPr>
            </a:p>
          </p:txBody>
        </p:sp>
        <p:sp>
          <p:nvSpPr>
            <p:cNvPr id="214" name="object 214"/>
            <p:cNvSpPr/>
            <p:nvPr/>
          </p:nvSpPr>
          <p:spPr>
            <a:xfrm>
              <a:off x="379729" y="1405890"/>
              <a:ext cx="381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58C">
                <a:alpha val="50000"/>
              </a:srgbClr>
            </a:solidFill>
          </p:spPr>
          <p:txBody>
            <a:bodyPr wrap="square" lIns="0" tIns="0" rIns="0" bIns="0" rtlCol="0"/>
            <a:lstStyle/>
            <a:p>
              <a:pPr defTabSz="914400"/>
              <a:endParaRPr>
                <a:solidFill>
                  <a:prstClr val="black"/>
                </a:solidFill>
                <a:latin typeface="Calibri"/>
              </a:endParaRPr>
            </a:p>
          </p:txBody>
        </p:sp>
        <p:sp>
          <p:nvSpPr>
            <p:cNvPr id="215" name="object 215"/>
            <p:cNvSpPr/>
            <p:nvPr/>
          </p:nvSpPr>
          <p:spPr>
            <a:xfrm>
              <a:off x="379730" y="1493519"/>
              <a:ext cx="1450340" cy="96520"/>
            </a:xfrm>
            <a:custGeom>
              <a:avLst/>
              <a:gdLst/>
              <a:ahLst/>
              <a:cxnLst/>
              <a:rect l="l" t="t" r="r" b="b"/>
              <a:pathLst>
                <a:path w="1450339" h="96519">
                  <a:moveTo>
                    <a:pt x="1450340" y="30480"/>
                  </a:moveTo>
                  <a:lnTo>
                    <a:pt x="429260" y="30480"/>
                  </a:lnTo>
                  <a:lnTo>
                    <a:pt x="429260" y="0"/>
                  </a:lnTo>
                  <a:lnTo>
                    <a:pt x="0" y="0"/>
                  </a:lnTo>
                  <a:lnTo>
                    <a:pt x="0" y="30480"/>
                  </a:lnTo>
                  <a:lnTo>
                    <a:pt x="0" y="96520"/>
                  </a:lnTo>
                  <a:lnTo>
                    <a:pt x="1450340" y="96520"/>
                  </a:lnTo>
                  <a:lnTo>
                    <a:pt x="1450340" y="30480"/>
                  </a:lnTo>
                  <a:close/>
                </a:path>
              </a:pathLst>
            </a:custGeom>
            <a:solidFill>
              <a:srgbClr val="00468D">
                <a:alpha val="50000"/>
              </a:srgbClr>
            </a:solidFill>
          </p:spPr>
          <p:txBody>
            <a:bodyPr wrap="square" lIns="0" tIns="0" rIns="0" bIns="0" rtlCol="0"/>
            <a:lstStyle/>
            <a:p>
              <a:pPr defTabSz="914400"/>
              <a:endParaRPr>
                <a:solidFill>
                  <a:prstClr val="black"/>
                </a:solidFill>
                <a:latin typeface="Calibri"/>
              </a:endParaRPr>
            </a:p>
          </p:txBody>
        </p:sp>
        <p:sp>
          <p:nvSpPr>
            <p:cNvPr id="216" name="object 216"/>
            <p:cNvSpPr/>
            <p:nvPr/>
          </p:nvSpPr>
          <p:spPr>
            <a:xfrm>
              <a:off x="379729" y="1582420"/>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68E">
                <a:alpha val="50000"/>
              </a:srgbClr>
            </a:solidFill>
          </p:spPr>
          <p:txBody>
            <a:bodyPr wrap="square" lIns="0" tIns="0" rIns="0" bIns="0" rtlCol="0"/>
            <a:lstStyle/>
            <a:p>
              <a:pPr defTabSz="914400"/>
              <a:endParaRPr>
                <a:solidFill>
                  <a:prstClr val="black"/>
                </a:solidFill>
                <a:latin typeface="Calibri"/>
              </a:endParaRPr>
            </a:p>
          </p:txBody>
        </p:sp>
        <p:sp>
          <p:nvSpPr>
            <p:cNvPr id="217" name="object 217"/>
            <p:cNvSpPr/>
            <p:nvPr/>
          </p:nvSpPr>
          <p:spPr>
            <a:xfrm>
              <a:off x="379729" y="1670049"/>
              <a:ext cx="1450340" cy="82550"/>
            </a:xfrm>
            <a:custGeom>
              <a:avLst/>
              <a:gdLst/>
              <a:ahLst/>
              <a:cxnLst/>
              <a:rect l="l" t="t" r="r" b="b"/>
              <a:pathLst>
                <a:path w="1450339" h="82550">
                  <a:moveTo>
                    <a:pt x="0" y="82550"/>
                  </a:moveTo>
                  <a:lnTo>
                    <a:pt x="1450339" y="82550"/>
                  </a:lnTo>
                  <a:lnTo>
                    <a:pt x="1450339" y="0"/>
                  </a:lnTo>
                  <a:lnTo>
                    <a:pt x="0" y="0"/>
                  </a:lnTo>
                  <a:lnTo>
                    <a:pt x="0" y="82550"/>
                  </a:lnTo>
                  <a:close/>
                </a:path>
              </a:pathLst>
            </a:custGeom>
            <a:solidFill>
              <a:srgbClr val="00478F">
                <a:alpha val="50000"/>
              </a:srgbClr>
            </a:solidFill>
          </p:spPr>
          <p:txBody>
            <a:bodyPr wrap="square" lIns="0" tIns="0" rIns="0" bIns="0" rtlCol="0"/>
            <a:lstStyle/>
            <a:p>
              <a:pPr defTabSz="914400"/>
              <a:endParaRPr>
                <a:solidFill>
                  <a:prstClr val="black"/>
                </a:solidFill>
                <a:latin typeface="Calibri"/>
              </a:endParaRPr>
            </a:p>
          </p:txBody>
        </p:sp>
      </p:grpSp>
      <p:grpSp>
        <p:nvGrpSpPr>
          <p:cNvPr id="218" name="object 218"/>
          <p:cNvGrpSpPr/>
          <p:nvPr/>
        </p:nvGrpSpPr>
        <p:grpSpPr>
          <a:xfrm>
            <a:off x="1676400" y="1752600"/>
            <a:ext cx="4724400" cy="5104130"/>
            <a:chOff x="152400" y="1752600"/>
            <a:chExt cx="4724400" cy="5104130"/>
          </a:xfrm>
        </p:grpSpPr>
        <p:sp>
          <p:nvSpPr>
            <p:cNvPr id="219" name="object 219"/>
            <p:cNvSpPr/>
            <p:nvPr/>
          </p:nvSpPr>
          <p:spPr>
            <a:xfrm>
              <a:off x="379729" y="1905000"/>
              <a:ext cx="1450340" cy="36830"/>
            </a:xfrm>
            <a:custGeom>
              <a:avLst/>
              <a:gdLst/>
              <a:ahLst/>
              <a:cxnLst/>
              <a:rect l="l" t="t" r="r" b="b"/>
              <a:pathLst>
                <a:path w="1450339" h="36830">
                  <a:moveTo>
                    <a:pt x="0" y="36829"/>
                  </a:moveTo>
                  <a:lnTo>
                    <a:pt x="1450339" y="36829"/>
                  </a:lnTo>
                  <a:lnTo>
                    <a:pt x="1450339" y="0"/>
                  </a:lnTo>
                  <a:lnTo>
                    <a:pt x="0" y="0"/>
                  </a:lnTo>
                  <a:lnTo>
                    <a:pt x="0" y="36829"/>
                  </a:lnTo>
                  <a:close/>
                </a:path>
              </a:pathLst>
            </a:custGeom>
            <a:solidFill>
              <a:srgbClr val="004891">
                <a:alpha val="50000"/>
              </a:srgbClr>
            </a:solidFill>
          </p:spPr>
          <p:txBody>
            <a:bodyPr wrap="square" lIns="0" tIns="0" rIns="0" bIns="0" rtlCol="0"/>
            <a:lstStyle/>
            <a:p>
              <a:pPr defTabSz="914400"/>
              <a:endParaRPr>
                <a:solidFill>
                  <a:prstClr val="black"/>
                </a:solidFill>
                <a:latin typeface="Calibri"/>
              </a:endParaRPr>
            </a:p>
          </p:txBody>
        </p:sp>
        <p:sp>
          <p:nvSpPr>
            <p:cNvPr id="220" name="object 220"/>
            <p:cNvSpPr/>
            <p:nvPr/>
          </p:nvSpPr>
          <p:spPr>
            <a:xfrm>
              <a:off x="379729" y="1932939"/>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892">
                <a:alpha val="50000"/>
              </a:srgbClr>
            </a:solidFill>
          </p:spPr>
          <p:txBody>
            <a:bodyPr wrap="square" lIns="0" tIns="0" rIns="0" bIns="0" rtlCol="0"/>
            <a:lstStyle/>
            <a:p>
              <a:pPr defTabSz="914400"/>
              <a:endParaRPr>
                <a:solidFill>
                  <a:prstClr val="black"/>
                </a:solidFill>
                <a:latin typeface="Calibri"/>
              </a:endParaRPr>
            </a:p>
          </p:txBody>
        </p:sp>
        <p:sp>
          <p:nvSpPr>
            <p:cNvPr id="221" name="object 221"/>
            <p:cNvSpPr/>
            <p:nvPr/>
          </p:nvSpPr>
          <p:spPr>
            <a:xfrm>
              <a:off x="379729" y="202184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993">
                <a:alpha val="50000"/>
              </a:srgbClr>
            </a:solidFill>
          </p:spPr>
          <p:txBody>
            <a:bodyPr wrap="square" lIns="0" tIns="0" rIns="0" bIns="0" rtlCol="0"/>
            <a:lstStyle/>
            <a:p>
              <a:pPr defTabSz="914400"/>
              <a:endParaRPr>
                <a:solidFill>
                  <a:prstClr val="black"/>
                </a:solidFill>
                <a:latin typeface="Calibri"/>
              </a:endParaRPr>
            </a:p>
          </p:txBody>
        </p:sp>
        <p:sp>
          <p:nvSpPr>
            <p:cNvPr id="222" name="object 222"/>
            <p:cNvSpPr/>
            <p:nvPr/>
          </p:nvSpPr>
          <p:spPr>
            <a:xfrm>
              <a:off x="379729" y="2109470"/>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994">
                <a:alpha val="50000"/>
              </a:srgbClr>
            </a:solidFill>
          </p:spPr>
          <p:txBody>
            <a:bodyPr wrap="square" lIns="0" tIns="0" rIns="0" bIns="0" rtlCol="0"/>
            <a:lstStyle/>
            <a:p>
              <a:pPr defTabSz="914400"/>
              <a:endParaRPr>
                <a:solidFill>
                  <a:prstClr val="black"/>
                </a:solidFill>
                <a:latin typeface="Calibri"/>
              </a:endParaRPr>
            </a:p>
          </p:txBody>
        </p:sp>
        <p:sp>
          <p:nvSpPr>
            <p:cNvPr id="223" name="object 223"/>
            <p:cNvSpPr/>
            <p:nvPr/>
          </p:nvSpPr>
          <p:spPr>
            <a:xfrm>
              <a:off x="379729" y="219710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A95">
                <a:alpha val="50000"/>
              </a:srgbClr>
            </a:solidFill>
          </p:spPr>
          <p:txBody>
            <a:bodyPr wrap="square" lIns="0" tIns="0" rIns="0" bIns="0" rtlCol="0"/>
            <a:lstStyle/>
            <a:p>
              <a:pPr defTabSz="914400"/>
              <a:endParaRPr>
                <a:solidFill>
                  <a:prstClr val="black"/>
                </a:solidFill>
                <a:latin typeface="Calibri"/>
              </a:endParaRPr>
            </a:p>
          </p:txBody>
        </p:sp>
        <p:sp>
          <p:nvSpPr>
            <p:cNvPr id="224" name="object 224"/>
            <p:cNvSpPr/>
            <p:nvPr/>
          </p:nvSpPr>
          <p:spPr>
            <a:xfrm>
              <a:off x="379729" y="228473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A96">
                <a:alpha val="50000"/>
              </a:srgbClr>
            </a:solidFill>
          </p:spPr>
          <p:txBody>
            <a:bodyPr wrap="square" lIns="0" tIns="0" rIns="0" bIns="0" rtlCol="0"/>
            <a:lstStyle/>
            <a:p>
              <a:pPr defTabSz="914400"/>
              <a:endParaRPr>
                <a:solidFill>
                  <a:prstClr val="black"/>
                </a:solidFill>
                <a:latin typeface="Calibri"/>
              </a:endParaRPr>
            </a:p>
          </p:txBody>
        </p:sp>
        <p:sp>
          <p:nvSpPr>
            <p:cNvPr id="225" name="object 225"/>
            <p:cNvSpPr/>
            <p:nvPr/>
          </p:nvSpPr>
          <p:spPr>
            <a:xfrm>
              <a:off x="379729" y="237363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B97">
                <a:alpha val="50000"/>
              </a:srgbClr>
            </a:solidFill>
          </p:spPr>
          <p:txBody>
            <a:bodyPr wrap="square" lIns="0" tIns="0" rIns="0" bIns="0" rtlCol="0"/>
            <a:lstStyle/>
            <a:p>
              <a:pPr defTabSz="914400"/>
              <a:endParaRPr>
                <a:solidFill>
                  <a:prstClr val="black"/>
                </a:solidFill>
                <a:latin typeface="Calibri"/>
              </a:endParaRPr>
            </a:p>
          </p:txBody>
        </p:sp>
        <p:sp>
          <p:nvSpPr>
            <p:cNvPr id="226" name="object 226"/>
            <p:cNvSpPr/>
            <p:nvPr/>
          </p:nvSpPr>
          <p:spPr>
            <a:xfrm>
              <a:off x="379729" y="2461259"/>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B99">
                <a:alpha val="50000"/>
              </a:srgbClr>
            </a:solidFill>
          </p:spPr>
          <p:txBody>
            <a:bodyPr wrap="square" lIns="0" tIns="0" rIns="0" bIns="0" rtlCol="0"/>
            <a:lstStyle/>
            <a:p>
              <a:pPr defTabSz="914400"/>
              <a:endParaRPr>
                <a:solidFill>
                  <a:prstClr val="black"/>
                </a:solidFill>
                <a:latin typeface="Calibri"/>
              </a:endParaRPr>
            </a:p>
          </p:txBody>
        </p:sp>
        <p:sp>
          <p:nvSpPr>
            <p:cNvPr id="227" name="object 227"/>
            <p:cNvSpPr/>
            <p:nvPr/>
          </p:nvSpPr>
          <p:spPr>
            <a:xfrm>
              <a:off x="379729" y="254889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C99">
                <a:alpha val="50000"/>
              </a:srgbClr>
            </a:solidFill>
          </p:spPr>
          <p:txBody>
            <a:bodyPr wrap="square" lIns="0" tIns="0" rIns="0" bIns="0" rtlCol="0"/>
            <a:lstStyle/>
            <a:p>
              <a:pPr defTabSz="914400"/>
              <a:endParaRPr>
                <a:solidFill>
                  <a:prstClr val="black"/>
                </a:solidFill>
                <a:latin typeface="Calibri"/>
              </a:endParaRPr>
            </a:p>
          </p:txBody>
        </p:sp>
        <p:sp>
          <p:nvSpPr>
            <p:cNvPr id="228" name="object 228"/>
            <p:cNvSpPr/>
            <p:nvPr/>
          </p:nvSpPr>
          <p:spPr>
            <a:xfrm>
              <a:off x="379729" y="2636519"/>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C9A">
                <a:alpha val="50000"/>
              </a:srgbClr>
            </a:solidFill>
          </p:spPr>
          <p:txBody>
            <a:bodyPr wrap="square" lIns="0" tIns="0" rIns="0" bIns="0" rtlCol="0"/>
            <a:lstStyle/>
            <a:p>
              <a:pPr defTabSz="914400"/>
              <a:endParaRPr>
                <a:solidFill>
                  <a:prstClr val="black"/>
                </a:solidFill>
                <a:latin typeface="Calibri"/>
              </a:endParaRPr>
            </a:p>
          </p:txBody>
        </p:sp>
        <p:sp>
          <p:nvSpPr>
            <p:cNvPr id="229" name="object 229"/>
            <p:cNvSpPr/>
            <p:nvPr/>
          </p:nvSpPr>
          <p:spPr>
            <a:xfrm>
              <a:off x="379729" y="2725419"/>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D9B">
                <a:alpha val="50000"/>
              </a:srgbClr>
            </a:solidFill>
          </p:spPr>
          <p:txBody>
            <a:bodyPr wrap="square" lIns="0" tIns="0" rIns="0" bIns="0" rtlCol="0"/>
            <a:lstStyle/>
            <a:p>
              <a:pPr defTabSz="914400"/>
              <a:endParaRPr>
                <a:solidFill>
                  <a:prstClr val="black"/>
                </a:solidFill>
                <a:latin typeface="Calibri"/>
              </a:endParaRPr>
            </a:p>
          </p:txBody>
        </p:sp>
        <p:sp>
          <p:nvSpPr>
            <p:cNvPr id="230" name="object 230"/>
            <p:cNvSpPr/>
            <p:nvPr/>
          </p:nvSpPr>
          <p:spPr>
            <a:xfrm>
              <a:off x="379729" y="281305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D9C">
                <a:alpha val="50000"/>
              </a:srgbClr>
            </a:solidFill>
          </p:spPr>
          <p:txBody>
            <a:bodyPr wrap="square" lIns="0" tIns="0" rIns="0" bIns="0" rtlCol="0"/>
            <a:lstStyle/>
            <a:p>
              <a:pPr defTabSz="914400"/>
              <a:endParaRPr>
                <a:solidFill>
                  <a:prstClr val="black"/>
                </a:solidFill>
                <a:latin typeface="Calibri"/>
              </a:endParaRPr>
            </a:p>
          </p:txBody>
        </p:sp>
        <p:sp>
          <p:nvSpPr>
            <p:cNvPr id="231" name="object 231"/>
            <p:cNvSpPr/>
            <p:nvPr/>
          </p:nvSpPr>
          <p:spPr>
            <a:xfrm>
              <a:off x="379729" y="290068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E9D">
                <a:alpha val="50000"/>
              </a:srgbClr>
            </a:solidFill>
          </p:spPr>
          <p:txBody>
            <a:bodyPr wrap="square" lIns="0" tIns="0" rIns="0" bIns="0" rtlCol="0"/>
            <a:lstStyle/>
            <a:p>
              <a:pPr defTabSz="914400"/>
              <a:endParaRPr>
                <a:solidFill>
                  <a:prstClr val="black"/>
                </a:solidFill>
                <a:latin typeface="Calibri"/>
              </a:endParaRPr>
            </a:p>
          </p:txBody>
        </p:sp>
        <p:sp>
          <p:nvSpPr>
            <p:cNvPr id="232" name="object 232"/>
            <p:cNvSpPr/>
            <p:nvPr/>
          </p:nvSpPr>
          <p:spPr>
            <a:xfrm>
              <a:off x="379729" y="2988310"/>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E9E">
                <a:alpha val="50000"/>
              </a:srgbClr>
            </a:solidFill>
          </p:spPr>
          <p:txBody>
            <a:bodyPr wrap="square" lIns="0" tIns="0" rIns="0" bIns="0" rtlCol="0"/>
            <a:lstStyle/>
            <a:p>
              <a:pPr defTabSz="914400"/>
              <a:endParaRPr>
                <a:solidFill>
                  <a:prstClr val="black"/>
                </a:solidFill>
                <a:latin typeface="Calibri"/>
              </a:endParaRPr>
            </a:p>
          </p:txBody>
        </p:sp>
        <p:sp>
          <p:nvSpPr>
            <p:cNvPr id="233" name="object 233"/>
            <p:cNvSpPr/>
            <p:nvPr/>
          </p:nvSpPr>
          <p:spPr>
            <a:xfrm>
              <a:off x="379729" y="3075939"/>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F9F">
                <a:alpha val="50000"/>
              </a:srgbClr>
            </a:solidFill>
          </p:spPr>
          <p:txBody>
            <a:bodyPr wrap="square" lIns="0" tIns="0" rIns="0" bIns="0" rtlCol="0"/>
            <a:lstStyle/>
            <a:p>
              <a:pPr defTabSz="914400"/>
              <a:endParaRPr>
                <a:solidFill>
                  <a:prstClr val="black"/>
                </a:solidFill>
                <a:latin typeface="Calibri"/>
              </a:endParaRPr>
            </a:p>
          </p:txBody>
        </p:sp>
        <p:sp>
          <p:nvSpPr>
            <p:cNvPr id="234" name="object 234"/>
            <p:cNvSpPr/>
            <p:nvPr/>
          </p:nvSpPr>
          <p:spPr>
            <a:xfrm>
              <a:off x="379729" y="316483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4FA0">
                <a:alpha val="50000"/>
              </a:srgbClr>
            </a:solidFill>
          </p:spPr>
          <p:txBody>
            <a:bodyPr wrap="square" lIns="0" tIns="0" rIns="0" bIns="0" rtlCol="0"/>
            <a:lstStyle/>
            <a:p>
              <a:pPr defTabSz="914400"/>
              <a:endParaRPr>
                <a:solidFill>
                  <a:prstClr val="black"/>
                </a:solidFill>
                <a:latin typeface="Calibri"/>
              </a:endParaRPr>
            </a:p>
          </p:txBody>
        </p:sp>
        <p:sp>
          <p:nvSpPr>
            <p:cNvPr id="235" name="object 235"/>
            <p:cNvSpPr/>
            <p:nvPr/>
          </p:nvSpPr>
          <p:spPr>
            <a:xfrm>
              <a:off x="379729" y="325246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0A1">
                <a:alpha val="50000"/>
              </a:srgbClr>
            </a:solidFill>
          </p:spPr>
          <p:txBody>
            <a:bodyPr wrap="square" lIns="0" tIns="0" rIns="0" bIns="0" rtlCol="0"/>
            <a:lstStyle/>
            <a:p>
              <a:pPr defTabSz="914400"/>
              <a:endParaRPr>
                <a:solidFill>
                  <a:prstClr val="black"/>
                </a:solidFill>
                <a:latin typeface="Calibri"/>
              </a:endParaRPr>
            </a:p>
          </p:txBody>
        </p:sp>
        <p:sp>
          <p:nvSpPr>
            <p:cNvPr id="236" name="object 236"/>
            <p:cNvSpPr/>
            <p:nvPr/>
          </p:nvSpPr>
          <p:spPr>
            <a:xfrm>
              <a:off x="379729" y="334010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0A2">
                <a:alpha val="50000"/>
              </a:srgbClr>
            </a:solidFill>
          </p:spPr>
          <p:txBody>
            <a:bodyPr wrap="square" lIns="0" tIns="0" rIns="0" bIns="0" rtlCol="0"/>
            <a:lstStyle/>
            <a:p>
              <a:pPr defTabSz="914400"/>
              <a:endParaRPr>
                <a:solidFill>
                  <a:prstClr val="black"/>
                </a:solidFill>
                <a:latin typeface="Calibri"/>
              </a:endParaRPr>
            </a:p>
          </p:txBody>
        </p:sp>
        <p:sp>
          <p:nvSpPr>
            <p:cNvPr id="237" name="object 237"/>
            <p:cNvSpPr/>
            <p:nvPr/>
          </p:nvSpPr>
          <p:spPr>
            <a:xfrm>
              <a:off x="379729" y="34277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1A3">
                <a:alpha val="50000"/>
              </a:srgbClr>
            </a:solidFill>
          </p:spPr>
          <p:txBody>
            <a:bodyPr wrap="square" lIns="0" tIns="0" rIns="0" bIns="0" rtlCol="0"/>
            <a:lstStyle/>
            <a:p>
              <a:pPr defTabSz="914400"/>
              <a:endParaRPr>
                <a:solidFill>
                  <a:prstClr val="black"/>
                </a:solidFill>
                <a:latin typeface="Calibri"/>
              </a:endParaRPr>
            </a:p>
          </p:txBody>
        </p:sp>
        <p:sp>
          <p:nvSpPr>
            <p:cNvPr id="238" name="object 238"/>
            <p:cNvSpPr/>
            <p:nvPr/>
          </p:nvSpPr>
          <p:spPr>
            <a:xfrm>
              <a:off x="379729" y="35166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1A4">
                <a:alpha val="50000"/>
              </a:srgbClr>
            </a:solidFill>
          </p:spPr>
          <p:txBody>
            <a:bodyPr wrap="square" lIns="0" tIns="0" rIns="0" bIns="0" rtlCol="0"/>
            <a:lstStyle/>
            <a:p>
              <a:pPr defTabSz="914400"/>
              <a:endParaRPr>
                <a:solidFill>
                  <a:prstClr val="black"/>
                </a:solidFill>
                <a:latin typeface="Calibri"/>
              </a:endParaRPr>
            </a:p>
          </p:txBody>
        </p:sp>
        <p:sp>
          <p:nvSpPr>
            <p:cNvPr id="239" name="object 239"/>
            <p:cNvSpPr/>
            <p:nvPr/>
          </p:nvSpPr>
          <p:spPr>
            <a:xfrm>
              <a:off x="379729" y="360426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2A5">
                <a:alpha val="50000"/>
              </a:srgbClr>
            </a:solidFill>
          </p:spPr>
          <p:txBody>
            <a:bodyPr wrap="square" lIns="0" tIns="0" rIns="0" bIns="0" rtlCol="0"/>
            <a:lstStyle/>
            <a:p>
              <a:pPr defTabSz="914400"/>
              <a:endParaRPr>
                <a:solidFill>
                  <a:prstClr val="black"/>
                </a:solidFill>
                <a:latin typeface="Calibri"/>
              </a:endParaRPr>
            </a:p>
          </p:txBody>
        </p:sp>
        <p:sp>
          <p:nvSpPr>
            <p:cNvPr id="240" name="object 240"/>
            <p:cNvSpPr/>
            <p:nvPr/>
          </p:nvSpPr>
          <p:spPr>
            <a:xfrm>
              <a:off x="379729" y="369188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2A6">
                <a:alpha val="50000"/>
              </a:srgbClr>
            </a:solidFill>
          </p:spPr>
          <p:txBody>
            <a:bodyPr wrap="square" lIns="0" tIns="0" rIns="0" bIns="0" rtlCol="0"/>
            <a:lstStyle/>
            <a:p>
              <a:pPr defTabSz="914400"/>
              <a:endParaRPr>
                <a:solidFill>
                  <a:prstClr val="black"/>
                </a:solidFill>
                <a:latin typeface="Calibri"/>
              </a:endParaRPr>
            </a:p>
          </p:txBody>
        </p:sp>
        <p:sp>
          <p:nvSpPr>
            <p:cNvPr id="241" name="object 241"/>
            <p:cNvSpPr/>
            <p:nvPr/>
          </p:nvSpPr>
          <p:spPr>
            <a:xfrm>
              <a:off x="379729" y="37795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3A7">
                <a:alpha val="50000"/>
              </a:srgbClr>
            </a:solidFill>
          </p:spPr>
          <p:txBody>
            <a:bodyPr wrap="square" lIns="0" tIns="0" rIns="0" bIns="0" rtlCol="0"/>
            <a:lstStyle/>
            <a:p>
              <a:pPr defTabSz="914400"/>
              <a:endParaRPr>
                <a:solidFill>
                  <a:prstClr val="black"/>
                </a:solidFill>
                <a:latin typeface="Calibri"/>
              </a:endParaRPr>
            </a:p>
          </p:txBody>
        </p:sp>
        <p:sp>
          <p:nvSpPr>
            <p:cNvPr id="242" name="object 242"/>
            <p:cNvSpPr/>
            <p:nvPr/>
          </p:nvSpPr>
          <p:spPr>
            <a:xfrm>
              <a:off x="379729" y="3868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3A8">
                <a:alpha val="50000"/>
              </a:srgbClr>
            </a:solidFill>
          </p:spPr>
          <p:txBody>
            <a:bodyPr wrap="square" lIns="0" tIns="0" rIns="0" bIns="0" rtlCol="0"/>
            <a:lstStyle/>
            <a:p>
              <a:pPr defTabSz="914400"/>
              <a:endParaRPr>
                <a:solidFill>
                  <a:prstClr val="black"/>
                </a:solidFill>
                <a:latin typeface="Calibri"/>
              </a:endParaRPr>
            </a:p>
          </p:txBody>
        </p:sp>
        <p:sp>
          <p:nvSpPr>
            <p:cNvPr id="243" name="object 243"/>
            <p:cNvSpPr/>
            <p:nvPr/>
          </p:nvSpPr>
          <p:spPr>
            <a:xfrm>
              <a:off x="379729" y="395605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4A9">
                <a:alpha val="50000"/>
              </a:srgbClr>
            </a:solidFill>
          </p:spPr>
          <p:txBody>
            <a:bodyPr wrap="square" lIns="0" tIns="0" rIns="0" bIns="0" rtlCol="0"/>
            <a:lstStyle/>
            <a:p>
              <a:pPr defTabSz="914400"/>
              <a:endParaRPr>
                <a:solidFill>
                  <a:prstClr val="black"/>
                </a:solidFill>
                <a:latin typeface="Calibri"/>
              </a:endParaRPr>
            </a:p>
          </p:txBody>
        </p:sp>
        <p:sp>
          <p:nvSpPr>
            <p:cNvPr id="244" name="object 244"/>
            <p:cNvSpPr/>
            <p:nvPr/>
          </p:nvSpPr>
          <p:spPr>
            <a:xfrm>
              <a:off x="379729" y="404367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4AA">
                <a:alpha val="50000"/>
              </a:srgbClr>
            </a:solidFill>
          </p:spPr>
          <p:txBody>
            <a:bodyPr wrap="square" lIns="0" tIns="0" rIns="0" bIns="0" rtlCol="0"/>
            <a:lstStyle/>
            <a:p>
              <a:pPr defTabSz="914400"/>
              <a:endParaRPr>
                <a:solidFill>
                  <a:prstClr val="black"/>
                </a:solidFill>
                <a:latin typeface="Calibri"/>
              </a:endParaRPr>
            </a:p>
          </p:txBody>
        </p:sp>
        <p:sp>
          <p:nvSpPr>
            <p:cNvPr id="245" name="object 245"/>
            <p:cNvSpPr/>
            <p:nvPr/>
          </p:nvSpPr>
          <p:spPr>
            <a:xfrm>
              <a:off x="379729" y="413131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5AB">
                <a:alpha val="50000"/>
              </a:srgbClr>
            </a:solidFill>
          </p:spPr>
          <p:txBody>
            <a:bodyPr wrap="square" lIns="0" tIns="0" rIns="0" bIns="0" rtlCol="0"/>
            <a:lstStyle/>
            <a:p>
              <a:pPr defTabSz="914400"/>
              <a:endParaRPr>
                <a:solidFill>
                  <a:prstClr val="black"/>
                </a:solidFill>
                <a:latin typeface="Calibri"/>
              </a:endParaRPr>
            </a:p>
          </p:txBody>
        </p:sp>
        <p:sp>
          <p:nvSpPr>
            <p:cNvPr id="246" name="object 246"/>
            <p:cNvSpPr/>
            <p:nvPr/>
          </p:nvSpPr>
          <p:spPr>
            <a:xfrm>
              <a:off x="379729" y="421893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5AC">
                <a:alpha val="50000"/>
              </a:srgbClr>
            </a:solidFill>
          </p:spPr>
          <p:txBody>
            <a:bodyPr wrap="square" lIns="0" tIns="0" rIns="0" bIns="0" rtlCol="0"/>
            <a:lstStyle/>
            <a:p>
              <a:pPr defTabSz="914400"/>
              <a:endParaRPr>
                <a:solidFill>
                  <a:prstClr val="black"/>
                </a:solidFill>
                <a:latin typeface="Calibri"/>
              </a:endParaRPr>
            </a:p>
          </p:txBody>
        </p:sp>
        <p:sp>
          <p:nvSpPr>
            <p:cNvPr id="247" name="object 247"/>
            <p:cNvSpPr/>
            <p:nvPr/>
          </p:nvSpPr>
          <p:spPr>
            <a:xfrm>
              <a:off x="379729" y="430783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6AD">
                <a:alpha val="50000"/>
              </a:srgbClr>
            </a:solidFill>
          </p:spPr>
          <p:txBody>
            <a:bodyPr wrap="square" lIns="0" tIns="0" rIns="0" bIns="0" rtlCol="0"/>
            <a:lstStyle/>
            <a:p>
              <a:pPr defTabSz="914400"/>
              <a:endParaRPr>
                <a:solidFill>
                  <a:prstClr val="black"/>
                </a:solidFill>
                <a:latin typeface="Calibri"/>
              </a:endParaRPr>
            </a:p>
          </p:txBody>
        </p:sp>
        <p:sp>
          <p:nvSpPr>
            <p:cNvPr id="248" name="object 248"/>
            <p:cNvSpPr/>
            <p:nvPr/>
          </p:nvSpPr>
          <p:spPr>
            <a:xfrm>
              <a:off x="379729" y="439547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6AE">
                <a:alpha val="50000"/>
              </a:srgbClr>
            </a:solidFill>
          </p:spPr>
          <p:txBody>
            <a:bodyPr wrap="square" lIns="0" tIns="0" rIns="0" bIns="0" rtlCol="0"/>
            <a:lstStyle/>
            <a:p>
              <a:pPr defTabSz="914400"/>
              <a:endParaRPr>
                <a:solidFill>
                  <a:prstClr val="black"/>
                </a:solidFill>
                <a:latin typeface="Calibri"/>
              </a:endParaRPr>
            </a:p>
          </p:txBody>
        </p:sp>
        <p:sp>
          <p:nvSpPr>
            <p:cNvPr id="249" name="object 249"/>
            <p:cNvSpPr/>
            <p:nvPr/>
          </p:nvSpPr>
          <p:spPr>
            <a:xfrm>
              <a:off x="379729" y="448310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7AF">
                <a:alpha val="50000"/>
              </a:srgbClr>
            </a:solidFill>
          </p:spPr>
          <p:txBody>
            <a:bodyPr wrap="square" lIns="0" tIns="0" rIns="0" bIns="0" rtlCol="0"/>
            <a:lstStyle/>
            <a:p>
              <a:pPr defTabSz="914400"/>
              <a:endParaRPr>
                <a:solidFill>
                  <a:prstClr val="black"/>
                </a:solidFill>
                <a:latin typeface="Calibri"/>
              </a:endParaRPr>
            </a:p>
          </p:txBody>
        </p:sp>
        <p:sp>
          <p:nvSpPr>
            <p:cNvPr id="250" name="object 250"/>
            <p:cNvSpPr/>
            <p:nvPr/>
          </p:nvSpPr>
          <p:spPr>
            <a:xfrm>
              <a:off x="379729" y="45707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7B0">
                <a:alpha val="50000"/>
              </a:srgbClr>
            </a:solidFill>
          </p:spPr>
          <p:txBody>
            <a:bodyPr wrap="square" lIns="0" tIns="0" rIns="0" bIns="0" rtlCol="0"/>
            <a:lstStyle/>
            <a:p>
              <a:pPr defTabSz="914400"/>
              <a:endParaRPr>
                <a:solidFill>
                  <a:prstClr val="black"/>
                </a:solidFill>
                <a:latin typeface="Calibri"/>
              </a:endParaRPr>
            </a:p>
          </p:txBody>
        </p:sp>
        <p:sp>
          <p:nvSpPr>
            <p:cNvPr id="251" name="object 251"/>
            <p:cNvSpPr/>
            <p:nvPr/>
          </p:nvSpPr>
          <p:spPr>
            <a:xfrm>
              <a:off x="379729" y="46596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8B1">
                <a:alpha val="50000"/>
              </a:srgbClr>
            </a:solidFill>
          </p:spPr>
          <p:txBody>
            <a:bodyPr wrap="square" lIns="0" tIns="0" rIns="0" bIns="0" rtlCol="0"/>
            <a:lstStyle/>
            <a:p>
              <a:pPr defTabSz="914400"/>
              <a:endParaRPr>
                <a:solidFill>
                  <a:prstClr val="black"/>
                </a:solidFill>
                <a:latin typeface="Calibri"/>
              </a:endParaRPr>
            </a:p>
          </p:txBody>
        </p:sp>
        <p:sp>
          <p:nvSpPr>
            <p:cNvPr id="252" name="object 252"/>
            <p:cNvSpPr/>
            <p:nvPr/>
          </p:nvSpPr>
          <p:spPr>
            <a:xfrm>
              <a:off x="379729" y="474726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8B2">
                <a:alpha val="50000"/>
              </a:srgbClr>
            </a:solidFill>
          </p:spPr>
          <p:txBody>
            <a:bodyPr wrap="square" lIns="0" tIns="0" rIns="0" bIns="0" rtlCol="0"/>
            <a:lstStyle/>
            <a:p>
              <a:pPr defTabSz="914400"/>
              <a:endParaRPr>
                <a:solidFill>
                  <a:prstClr val="black"/>
                </a:solidFill>
                <a:latin typeface="Calibri"/>
              </a:endParaRPr>
            </a:p>
          </p:txBody>
        </p:sp>
        <p:sp>
          <p:nvSpPr>
            <p:cNvPr id="253" name="object 253"/>
            <p:cNvSpPr/>
            <p:nvPr/>
          </p:nvSpPr>
          <p:spPr>
            <a:xfrm>
              <a:off x="379729" y="483488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9B3">
                <a:alpha val="50000"/>
              </a:srgbClr>
            </a:solidFill>
          </p:spPr>
          <p:txBody>
            <a:bodyPr wrap="square" lIns="0" tIns="0" rIns="0" bIns="0" rtlCol="0"/>
            <a:lstStyle/>
            <a:p>
              <a:pPr defTabSz="914400"/>
              <a:endParaRPr>
                <a:solidFill>
                  <a:prstClr val="black"/>
                </a:solidFill>
                <a:latin typeface="Calibri"/>
              </a:endParaRPr>
            </a:p>
          </p:txBody>
        </p:sp>
        <p:sp>
          <p:nvSpPr>
            <p:cNvPr id="254" name="object 254"/>
            <p:cNvSpPr/>
            <p:nvPr/>
          </p:nvSpPr>
          <p:spPr>
            <a:xfrm>
              <a:off x="379729" y="49225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9B4">
                <a:alpha val="50000"/>
              </a:srgbClr>
            </a:solidFill>
          </p:spPr>
          <p:txBody>
            <a:bodyPr wrap="square" lIns="0" tIns="0" rIns="0" bIns="0" rtlCol="0"/>
            <a:lstStyle/>
            <a:p>
              <a:pPr defTabSz="914400"/>
              <a:endParaRPr>
                <a:solidFill>
                  <a:prstClr val="black"/>
                </a:solidFill>
                <a:latin typeface="Calibri"/>
              </a:endParaRPr>
            </a:p>
          </p:txBody>
        </p:sp>
        <p:sp>
          <p:nvSpPr>
            <p:cNvPr id="255" name="object 255"/>
            <p:cNvSpPr/>
            <p:nvPr/>
          </p:nvSpPr>
          <p:spPr>
            <a:xfrm>
              <a:off x="379729" y="5011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AB5">
                <a:alpha val="50000"/>
              </a:srgbClr>
            </a:solidFill>
          </p:spPr>
          <p:txBody>
            <a:bodyPr wrap="square" lIns="0" tIns="0" rIns="0" bIns="0" rtlCol="0"/>
            <a:lstStyle/>
            <a:p>
              <a:pPr defTabSz="914400"/>
              <a:endParaRPr>
                <a:solidFill>
                  <a:prstClr val="black"/>
                </a:solidFill>
                <a:latin typeface="Calibri"/>
              </a:endParaRPr>
            </a:p>
          </p:txBody>
        </p:sp>
        <p:sp>
          <p:nvSpPr>
            <p:cNvPr id="256" name="object 256"/>
            <p:cNvSpPr/>
            <p:nvPr/>
          </p:nvSpPr>
          <p:spPr>
            <a:xfrm>
              <a:off x="379729" y="509905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AB6">
                <a:alpha val="50000"/>
              </a:srgbClr>
            </a:solidFill>
          </p:spPr>
          <p:txBody>
            <a:bodyPr wrap="square" lIns="0" tIns="0" rIns="0" bIns="0" rtlCol="0"/>
            <a:lstStyle/>
            <a:p>
              <a:pPr defTabSz="914400"/>
              <a:endParaRPr>
                <a:solidFill>
                  <a:prstClr val="black"/>
                </a:solidFill>
                <a:latin typeface="Calibri"/>
              </a:endParaRPr>
            </a:p>
          </p:txBody>
        </p:sp>
        <p:sp>
          <p:nvSpPr>
            <p:cNvPr id="257" name="object 257"/>
            <p:cNvSpPr/>
            <p:nvPr/>
          </p:nvSpPr>
          <p:spPr>
            <a:xfrm>
              <a:off x="379729" y="518667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BB7">
                <a:alpha val="50000"/>
              </a:srgbClr>
            </a:solidFill>
          </p:spPr>
          <p:txBody>
            <a:bodyPr wrap="square" lIns="0" tIns="0" rIns="0" bIns="0" rtlCol="0"/>
            <a:lstStyle/>
            <a:p>
              <a:pPr defTabSz="914400"/>
              <a:endParaRPr>
                <a:solidFill>
                  <a:prstClr val="black"/>
                </a:solidFill>
                <a:latin typeface="Calibri"/>
              </a:endParaRPr>
            </a:p>
          </p:txBody>
        </p:sp>
        <p:sp>
          <p:nvSpPr>
            <p:cNvPr id="258" name="object 258"/>
            <p:cNvSpPr/>
            <p:nvPr/>
          </p:nvSpPr>
          <p:spPr>
            <a:xfrm>
              <a:off x="379729" y="527430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BB8">
                <a:alpha val="50000"/>
              </a:srgbClr>
            </a:solidFill>
          </p:spPr>
          <p:txBody>
            <a:bodyPr wrap="square" lIns="0" tIns="0" rIns="0" bIns="0" rtlCol="0"/>
            <a:lstStyle/>
            <a:p>
              <a:pPr defTabSz="914400"/>
              <a:endParaRPr>
                <a:solidFill>
                  <a:prstClr val="black"/>
                </a:solidFill>
                <a:latin typeface="Calibri"/>
              </a:endParaRPr>
            </a:p>
          </p:txBody>
        </p:sp>
        <p:sp>
          <p:nvSpPr>
            <p:cNvPr id="259" name="object 259"/>
            <p:cNvSpPr/>
            <p:nvPr/>
          </p:nvSpPr>
          <p:spPr>
            <a:xfrm>
              <a:off x="379729" y="5361940"/>
              <a:ext cx="1450340" cy="97790"/>
            </a:xfrm>
            <a:custGeom>
              <a:avLst/>
              <a:gdLst/>
              <a:ahLst/>
              <a:cxnLst/>
              <a:rect l="l" t="t" r="r" b="b"/>
              <a:pathLst>
                <a:path w="1450339" h="97789">
                  <a:moveTo>
                    <a:pt x="1450339" y="0"/>
                  </a:moveTo>
                  <a:lnTo>
                    <a:pt x="0" y="0"/>
                  </a:lnTo>
                  <a:lnTo>
                    <a:pt x="0" y="97790"/>
                  </a:lnTo>
                  <a:lnTo>
                    <a:pt x="1450339" y="97790"/>
                  </a:lnTo>
                  <a:lnTo>
                    <a:pt x="1450339" y="0"/>
                  </a:lnTo>
                  <a:close/>
                </a:path>
              </a:pathLst>
            </a:custGeom>
            <a:solidFill>
              <a:srgbClr val="005CB9">
                <a:alpha val="50000"/>
              </a:srgbClr>
            </a:solidFill>
          </p:spPr>
          <p:txBody>
            <a:bodyPr wrap="square" lIns="0" tIns="0" rIns="0" bIns="0" rtlCol="0"/>
            <a:lstStyle/>
            <a:p>
              <a:pPr defTabSz="914400"/>
              <a:endParaRPr>
                <a:solidFill>
                  <a:prstClr val="black"/>
                </a:solidFill>
                <a:latin typeface="Calibri"/>
              </a:endParaRPr>
            </a:p>
          </p:txBody>
        </p:sp>
        <p:sp>
          <p:nvSpPr>
            <p:cNvPr id="260" name="object 260"/>
            <p:cNvSpPr/>
            <p:nvPr/>
          </p:nvSpPr>
          <p:spPr>
            <a:xfrm>
              <a:off x="379729" y="545084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CBA">
                <a:alpha val="50000"/>
              </a:srgbClr>
            </a:solidFill>
          </p:spPr>
          <p:txBody>
            <a:bodyPr wrap="square" lIns="0" tIns="0" rIns="0" bIns="0" rtlCol="0"/>
            <a:lstStyle/>
            <a:p>
              <a:pPr defTabSz="914400"/>
              <a:endParaRPr>
                <a:solidFill>
                  <a:prstClr val="black"/>
                </a:solidFill>
                <a:latin typeface="Calibri"/>
              </a:endParaRPr>
            </a:p>
          </p:txBody>
        </p:sp>
        <p:sp>
          <p:nvSpPr>
            <p:cNvPr id="261" name="object 261"/>
            <p:cNvSpPr/>
            <p:nvPr/>
          </p:nvSpPr>
          <p:spPr>
            <a:xfrm>
              <a:off x="379729" y="553847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DBB">
                <a:alpha val="50000"/>
              </a:srgbClr>
            </a:solidFill>
          </p:spPr>
          <p:txBody>
            <a:bodyPr wrap="square" lIns="0" tIns="0" rIns="0" bIns="0" rtlCol="0"/>
            <a:lstStyle/>
            <a:p>
              <a:pPr defTabSz="914400"/>
              <a:endParaRPr>
                <a:solidFill>
                  <a:prstClr val="black"/>
                </a:solidFill>
                <a:latin typeface="Calibri"/>
              </a:endParaRPr>
            </a:p>
          </p:txBody>
        </p:sp>
        <p:sp>
          <p:nvSpPr>
            <p:cNvPr id="262" name="object 262"/>
            <p:cNvSpPr/>
            <p:nvPr/>
          </p:nvSpPr>
          <p:spPr>
            <a:xfrm>
              <a:off x="379729" y="562610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DBC">
                <a:alpha val="50000"/>
              </a:srgbClr>
            </a:solidFill>
          </p:spPr>
          <p:txBody>
            <a:bodyPr wrap="square" lIns="0" tIns="0" rIns="0" bIns="0" rtlCol="0"/>
            <a:lstStyle/>
            <a:p>
              <a:pPr defTabSz="914400"/>
              <a:endParaRPr>
                <a:solidFill>
                  <a:prstClr val="black"/>
                </a:solidFill>
                <a:latin typeface="Calibri"/>
              </a:endParaRPr>
            </a:p>
          </p:txBody>
        </p:sp>
        <p:sp>
          <p:nvSpPr>
            <p:cNvPr id="263" name="object 263"/>
            <p:cNvSpPr/>
            <p:nvPr/>
          </p:nvSpPr>
          <p:spPr>
            <a:xfrm>
              <a:off x="379729" y="5713729"/>
              <a:ext cx="1450340" cy="97790"/>
            </a:xfrm>
            <a:custGeom>
              <a:avLst/>
              <a:gdLst/>
              <a:ahLst/>
              <a:cxnLst/>
              <a:rect l="l" t="t" r="r" b="b"/>
              <a:pathLst>
                <a:path w="1450339" h="97789">
                  <a:moveTo>
                    <a:pt x="1450339" y="0"/>
                  </a:moveTo>
                  <a:lnTo>
                    <a:pt x="0" y="0"/>
                  </a:lnTo>
                  <a:lnTo>
                    <a:pt x="0" y="97790"/>
                  </a:lnTo>
                  <a:lnTo>
                    <a:pt x="1450339" y="97790"/>
                  </a:lnTo>
                  <a:lnTo>
                    <a:pt x="1450339" y="0"/>
                  </a:lnTo>
                  <a:close/>
                </a:path>
              </a:pathLst>
            </a:custGeom>
            <a:solidFill>
              <a:srgbClr val="005EBD">
                <a:alpha val="50000"/>
              </a:srgbClr>
            </a:solidFill>
          </p:spPr>
          <p:txBody>
            <a:bodyPr wrap="square" lIns="0" tIns="0" rIns="0" bIns="0" rtlCol="0"/>
            <a:lstStyle/>
            <a:p>
              <a:pPr defTabSz="914400"/>
              <a:endParaRPr>
                <a:solidFill>
                  <a:prstClr val="black"/>
                </a:solidFill>
                <a:latin typeface="Calibri"/>
              </a:endParaRPr>
            </a:p>
          </p:txBody>
        </p:sp>
        <p:sp>
          <p:nvSpPr>
            <p:cNvPr id="264" name="object 264"/>
            <p:cNvSpPr/>
            <p:nvPr/>
          </p:nvSpPr>
          <p:spPr>
            <a:xfrm>
              <a:off x="379729" y="58026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EBE">
                <a:alpha val="50000"/>
              </a:srgbClr>
            </a:solidFill>
          </p:spPr>
          <p:txBody>
            <a:bodyPr wrap="square" lIns="0" tIns="0" rIns="0" bIns="0" rtlCol="0"/>
            <a:lstStyle/>
            <a:p>
              <a:pPr defTabSz="914400"/>
              <a:endParaRPr>
                <a:solidFill>
                  <a:prstClr val="black"/>
                </a:solidFill>
                <a:latin typeface="Calibri"/>
              </a:endParaRPr>
            </a:p>
          </p:txBody>
        </p:sp>
        <p:sp>
          <p:nvSpPr>
            <p:cNvPr id="265" name="object 265"/>
            <p:cNvSpPr/>
            <p:nvPr/>
          </p:nvSpPr>
          <p:spPr>
            <a:xfrm>
              <a:off x="379729" y="589025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FBF">
                <a:alpha val="50000"/>
              </a:srgbClr>
            </a:solidFill>
          </p:spPr>
          <p:txBody>
            <a:bodyPr wrap="square" lIns="0" tIns="0" rIns="0" bIns="0" rtlCol="0"/>
            <a:lstStyle/>
            <a:p>
              <a:pPr defTabSz="914400"/>
              <a:endParaRPr>
                <a:solidFill>
                  <a:prstClr val="black"/>
                </a:solidFill>
                <a:latin typeface="Calibri"/>
              </a:endParaRPr>
            </a:p>
          </p:txBody>
        </p:sp>
        <p:sp>
          <p:nvSpPr>
            <p:cNvPr id="266" name="object 266"/>
            <p:cNvSpPr/>
            <p:nvPr/>
          </p:nvSpPr>
          <p:spPr>
            <a:xfrm>
              <a:off x="379729" y="597789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FC0">
                <a:alpha val="50000"/>
              </a:srgbClr>
            </a:solidFill>
          </p:spPr>
          <p:txBody>
            <a:bodyPr wrap="square" lIns="0" tIns="0" rIns="0" bIns="0" rtlCol="0"/>
            <a:lstStyle/>
            <a:p>
              <a:pPr defTabSz="914400"/>
              <a:endParaRPr>
                <a:solidFill>
                  <a:prstClr val="black"/>
                </a:solidFill>
                <a:latin typeface="Calibri"/>
              </a:endParaRPr>
            </a:p>
          </p:txBody>
        </p:sp>
        <p:sp>
          <p:nvSpPr>
            <p:cNvPr id="267" name="object 267"/>
            <p:cNvSpPr/>
            <p:nvPr/>
          </p:nvSpPr>
          <p:spPr>
            <a:xfrm>
              <a:off x="379729" y="6065520"/>
              <a:ext cx="1450340" cy="97790"/>
            </a:xfrm>
            <a:custGeom>
              <a:avLst/>
              <a:gdLst/>
              <a:ahLst/>
              <a:cxnLst/>
              <a:rect l="l" t="t" r="r" b="b"/>
              <a:pathLst>
                <a:path w="1450339" h="97789">
                  <a:moveTo>
                    <a:pt x="1450339" y="0"/>
                  </a:moveTo>
                  <a:lnTo>
                    <a:pt x="0" y="0"/>
                  </a:lnTo>
                  <a:lnTo>
                    <a:pt x="0" y="97789"/>
                  </a:lnTo>
                  <a:lnTo>
                    <a:pt x="1450339" y="97789"/>
                  </a:lnTo>
                  <a:lnTo>
                    <a:pt x="1450339" y="0"/>
                  </a:lnTo>
                  <a:close/>
                </a:path>
              </a:pathLst>
            </a:custGeom>
            <a:solidFill>
              <a:srgbClr val="0060C1">
                <a:alpha val="50000"/>
              </a:srgbClr>
            </a:solidFill>
          </p:spPr>
          <p:txBody>
            <a:bodyPr wrap="square" lIns="0" tIns="0" rIns="0" bIns="0" rtlCol="0"/>
            <a:lstStyle/>
            <a:p>
              <a:pPr defTabSz="914400"/>
              <a:endParaRPr>
                <a:solidFill>
                  <a:prstClr val="black"/>
                </a:solidFill>
                <a:latin typeface="Calibri"/>
              </a:endParaRPr>
            </a:p>
          </p:txBody>
        </p:sp>
        <p:sp>
          <p:nvSpPr>
            <p:cNvPr id="268" name="object 268"/>
            <p:cNvSpPr/>
            <p:nvPr/>
          </p:nvSpPr>
          <p:spPr>
            <a:xfrm>
              <a:off x="379729" y="6154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0C2">
                <a:alpha val="50000"/>
              </a:srgbClr>
            </a:solidFill>
          </p:spPr>
          <p:txBody>
            <a:bodyPr wrap="square" lIns="0" tIns="0" rIns="0" bIns="0" rtlCol="0"/>
            <a:lstStyle/>
            <a:p>
              <a:pPr defTabSz="914400"/>
              <a:endParaRPr>
                <a:solidFill>
                  <a:prstClr val="black"/>
                </a:solidFill>
                <a:latin typeface="Calibri"/>
              </a:endParaRPr>
            </a:p>
          </p:txBody>
        </p:sp>
        <p:sp>
          <p:nvSpPr>
            <p:cNvPr id="269" name="object 269"/>
            <p:cNvSpPr/>
            <p:nvPr/>
          </p:nvSpPr>
          <p:spPr>
            <a:xfrm>
              <a:off x="379729" y="624205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1C3">
                <a:alpha val="50000"/>
              </a:srgbClr>
            </a:solidFill>
          </p:spPr>
          <p:txBody>
            <a:bodyPr wrap="square" lIns="0" tIns="0" rIns="0" bIns="0" rtlCol="0"/>
            <a:lstStyle/>
            <a:p>
              <a:pPr defTabSz="914400"/>
              <a:endParaRPr>
                <a:solidFill>
                  <a:prstClr val="black"/>
                </a:solidFill>
                <a:latin typeface="Calibri"/>
              </a:endParaRPr>
            </a:p>
          </p:txBody>
        </p:sp>
        <p:sp>
          <p:nvSpPr>
            <p:cNvPr id="270" name="object 270"/>
            <p:cNvSpPr/>
            <p:nvPr/>
          </p:nvSpPr>
          <p:spPr>
            <a:xfrm>
              <a:off x="379729" y="632967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1C4">
                <a:alpha val="50000"/>
              </a:srgbClr>
            </a:solidFill>
          </p:spPr>
          <p:txBody>
            <a:bodyPr wrap="square" lIns="0" tIns="0" rIns="0" bIns="0" rtlCol="0"/>
            <a:lstStyle/>
            <a:p>
              <a:pPr defTabSz="914400"/>
              <a:endParaRPr>
                <a:solidFill>
                  <a:prstClr val="black"/>
                </a:solidFill>
                <a:latin typeface="Calibri"/>
              </a:endParaRPr>
            </a:p>
          </p:txBody>
        </p:sp>
        <p:sp>
          <p:nvSpPr>
            <p:cNvPr id="271" name="object 271"/>
            <p:cNvSpPr/>
            <p:nvPr/>
          </p:nvSpPr>
          <p:spPr>
            <a:xfrm>
              <a:off x="379729" y="6417309"/>
              <a:ext cx="1450340" cy="97790"/>
            </a:xfrm>
            <a:custGeom>
              <a:avLst/>
              <a:gdLst/>
              <a:ahLst/>
              <a:cxnLst/>
              <a:rect l="l" t="t" r="r" b="b"/>
              <a:pathLst>
                <a:path w="1450339" h="97790">
                  <a:moveTo>
                    <a:pt x="1450339" y="0"/>
                  </a:moveTo>
                  <a:lnTo>
                    <a:pt x="0" y="0"/>
                  </a:lnTo>
                  <a:lnTo>
                    <a:pt x="0" y="97789"/>
                  </a:lnTo>
                  <a:lnTo>
                    <a:pt x="1450339" y="97789"/>
                  </a:lnTo>
                  <a:lnTo>
                    <a:pt x="1450339" y="0"/>
                  </a:lnTo>
                  <a:close/>
                </a:path>
              </a:pathLst>
            </a:custGeom>
            <a:solidFill>
              <a:srgbClr val="0062C5">
                <a:alpha val="50000"/>
              </a:srgbClr>
            </a:solidFill>
          </p:spPr>
          <p:txBody>
            <a:bodyPr wrap="square" lIns="0" tIns="0" rIns="0" bIns="0" rtlCol="0"/>
            <a:lstStyle/>
            <a:p>
              <a:pPr defTabSz="914400"/>
              <a:endParaRPr>
                <a:solidFill>
                  <a:prstClr val="black"/>
                </a:solidFill>
                <a:latin typeface="Calibri"/>
              </a:endParaRPr>
            </a:p>
          </p:txBody>
        </p:sp>
        <p:sp>
          <p:nvSpPr>
            <p:cNvPr id="272" name="object 272"/>
            <p:cNvSpPr/>
            <p:nvPr/>
          </p:nvSpPr>
          <p:spPr>
            <a:xfrm>
              <a:off x="379729" y="650620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2C6">
                <a:alpha val="50000"/>
              </a:srgbClr>
            </a:solidFill>
          </p:spPr>
          <p:txBody>
            <a:bodyPr wrap="square" lIns="0" tIns="0" rIns="0" bIns="0" rtlCol="0"/>
            <a:lstStyle/>
            <a:p>
              <a:pPr defTabSz="914400"/>
              <a:endParaRPr>
                <a:solidFill>
                  <a:prstClr val="black"/>
                </a:solidFill>
                <a:latin typeface="Calibri"/>
              </a:endParaRPr>
            </a:p>
          </p:txBody>
        </p:sp>
        <p:sp>
          <p:nvSpPr>
            <p:cNvPr id="273" name="object 273"/>
            <p:cNvSpPr/>
            <p:nvPr/>
          </p:nvSpPr>
          <p:spPr>
            <a:xfrm>
              <a:off x="379729" y="659384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3C7">
                <a:alpha val="50000"/>
              </a:srgbClr>
            </a:solidFill>
          </p:spPr>
          <p:txBody>
            <a:bodyPr wrap="square" lIns="0" tIns="0" rIns="0" bIns="0" rtlCol="0"/>
            <a:lstStyle/>
            <a:p>
              <a:pPr defTabSz="914400"/>
              <a:endParaRPr>
                <a:solidFill>
                  <a:prstClr val="black"/>
                </a:solidFill>
                <a:latin typeface="Calibri"/>
              </a:endParaRPr>
            </a:p>
          </p:txBody>
        </p:sp>
        <p:sp>
          <p:nvSpPr>
            <p:cNvPr id="274" name="object 274"/>
            <p:cNvSpPr/>
            <p:nvPr/>
          </p:nvSpPr>
          <p:spPr>
            <a:xfrm>
              <a:off x="379729" y="668147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3C8">
                <a:alpha val="50000"/>
              </a:srgbClr>
            </a:solidFill>
          </p:spPr>
          <p:txBody>
            <a:bodyPr wrap="square" lIns="0" tIns="0" rIns="0" bIns="0" rtlCol="0"/>
            <a:lstStyle/>
            <a:p>
              <a:pPr defTabSz="914400"/>
              <a:endParaRPr>
                <a:solidFill>
                  <a:prstClr val="black"/>
                </a:solidFill>
                <a:latin typeface="Calibri"/>
              </a:endParaRPr>
            </a:p>
          </p:txBody>
        </p:sp>
        <p:sp>
          <p:nvSpPr>
            <p:cNvPr id="275" name="object 275"/>
            <p:cNvSpPr/>
            <p:nvPr/>
          </p:nvSpPr>
          <p:spPr>
            <a:xfrm>
              <a:off x="381000" y="6769100"/>
              <a:ext cx="1447800" cy="87630"/>
            </a:xfrm>
            <a:custGeom>
              <a:avLst/>
              <a:gdLst/>
              <a:ahLst/>
              <a:cxnLst/>
              <a:rect l="l" t="t" r="r" b="b"/>
              <a:pathLst>
                <a:path w="1447800" h="87629">
                  <a:moveTo>
                    <a:pt x="0" y="87630"/>
                  </a:moveTo>
                  <a:lnTo>
                    <a:pt x="0" y="0"/>
                  </a:lnTo>
                  <a:lnTo>
                    <a:pt x="1447800" y="0"/>
                  </a:lnTo>
                  <a:lnTo>
                    <a:pt x="1447800" y="87630"/>
                  </a:lnTo>
                  <a:lnTo>
                    <a:pt x="0" y="87630"/>
                  </a:lnTo>
                  <a:close/>
                </a:path>
              </a:pathLst>
            </a:custGeom>
            <a:solidFill>
              <a:srgbClr val="0064C9">
                <a:alpha val="50000"/>
              </a:srgbClr>
            </a:solidFill>
          </p:spPr>
          <p:txBody>
            <a:bodyPr wrap="square" lIns="0" tIns="0" rIns="0" bIns="0" rtlCol="0"/>
            <a:lstStyle/>
            <a:p>
              <a:pPr defTabSz="914400"/>
              <a:endParaRPr>
                <a:solidFill>
                  <a:prstClr val="black"/>
                </a:solidFill>
                <a:latin typeface="Calibri"/>
              </a:endParaRPr>
            </a:p>
          </p:txBody>
        </p:sp>
        <p:sp>
          <p:nvSpPr>
            <p:cNvPr id="276" name="object 276"/>
            <p:cNvSpPr/>
            <p:nvPr/>
          </p:nvSpPr>
          <p:spPr>
            <a:xfrm>
              <a:off x="152400" y="1752600"/>
              <a:ext cx="4724400" cy="152400"/>
            </a:xfrm>
            <a:custGeom>
              <a:avLst/>
              <a:gdLst/>
              <a:ahLst/>
              <a:cxnLst/>
              <a:rect l="l" t="t" r="r" b="b"/>
              <a:pathLst>
                <a:path w="4724400" h="152400">
                  <a:moveTo>
                    <a:pt x="4724400" y="0"/>
                  </a:moveTo>
                  <a:lnTo>
                    <a:pt x="0" y="0"/>
                  </a:lnTo>
                  <a:lnTo>
                    <a:pt x="0" y="152400"/>
                  </a:lnTo>
                  <a:lnTo>
                    <a:pt x="4724400" y="152400"/>
                  </a:lnTo>
                  <a:close/>
                </a:path>
              </a:pathLst>
            </a:custGeom>
            <a:solidFill>
              <a:srgbClr val="00CCFF">
                <a:alpha val="50000"/>
              </a:srgbClr>
            </a:solidFill>
          </p:spPr>
          <p:txBody>
            <a:bodyPr wrap="square" lIns="0" tIns="0" rIns="0" bIns="0" rtlCol="0"/>
            <a:lstStyle/>
            <a:p>
              <a:pPr defTabSz="914400"/>
              <a:endParaRPr>
                <a:solidFill>
                  <a:prstClr val="black"/>
                </a:solidFill>
                <a:latin typeface="Calibri"/>
              </a:endParaRPr>
            </a:p>
          </p:txBody>
        </p:sp>
        <p:sp>
          <p:nvSpPr>
            <p:cNvPr id="277" name="object 277"/>
            <p:cNvSpPr/>
            <p:nvPr/>
          </p:nvSpPr>
          <p:spPr>
            <a:xfrm>
              <a:off x="684530" y="6628129"/>
              <a:ext cx="26670" cy="228600"/>
            </a:xfrm>
            <a:custGeom>
              <a:avLst/>
              <a:gdLst/>
              <a:ahLst/>
              <a:cxnLst/>
              <a:rect l="l" t="t" r="r" b="b"/>
              <a:pathLst>
                <a:path w="26670" h="228600">
                  <a:moveTo>
                    <a:pt x="26670" y="0"/>
                  </a:moveTo>
                  <a:lnTo>
                    <a:pt x="13970" y="0"/>
                  </a:lnTo>
                  <a:lnTo>
                    <a:pt x="12700" y="0"/>
                  </a:lnTo>
                  <a:lnTo>
                    <a:pt x="0" y="0"/>
                  </a:lnTo>
                  <a:lnTo>
                    <a:pt x="0" y="228600"/>
                  </a:lnTo>
                  <a:lnTo>
                    <a:pt x="12700" y="228600"/>
                  </a:lnTo>
                  <a:lnTo>
                    <a:pt x="13970" y="228600"/>
                  </a:lnTo>
                  <a:lnTo>
                    <a:pt x="26670" y="228600"/>
                  </a:lnTo>
                  <a:lnTo>
                    <a:pt x="26670" y="0"/>
                  </a:lnTo>
                  <a:close/>
                </a:path>
              </a:pathLst>
            </a:custGeom>
            <a:solidFill>
              <a:srgbClr val="751700"/>
            </a:solidFill>
          </p:spPr>
          <p:txBody>
            <a:bodyPr wrap="square" lIns="0" tIns="0" rIns="0" bIns="0" rtlCol="0"/>
            <a:lstStyle/>
            <a:p>
              <a:pPr defTabSz="914400"/>
              <a:endParaRPr>
                <a:solidFill>
                  <a:prstClr val="black"/>
                </a:solidFill>
                <a:latin typeface="Calibri"/>
              </a:endParaRPr>
            </a:p>
          </p:txBody>
        </p:sp>
        <p:sp>
          <p:nvSpPr>
            <p:cNvPr id="278" name="object 278"/>
            <p:cNvSpPr/>
            <p:nvPr/>
          </p:nvSpPr>
          <p:spPr>
            <a:xfrm>
              <a:off x="7099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61700"/>
            </a:solidFill>
          </p:spPr>
          <p:txBody>
            <a:bodyPr wrap="square" lIns="0" tIns="0" rIns="0" bIns="0" rtlCol="0"/>
            <a:lstStyle/>
            <a:p>
              <a:pPr defTabSz="914400"/>
              <a:endParaRPr>
                <a:solidFill>
                  <a:prstClr val="black"/>
                </a:solidFill>
                <a:latin typeface="Calibri"/>
              </a:endParaRPr>
            </a:p>
          </p:txBody>
        </p:sp>
        <p:sp>
          <p:nvSpPr>
            <p:cNvPr id="279" name="object 279"/>
            <p:cNvSpPr/>
            <p:nvPr/>
          </p:nvSpPr>
          <p:spPr>
            <a:xfrm>
              <a:off x="7226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71700"/>
            </a:solidFill>
          </p:spPr>
          <p:txBody>
            <a:bodyPr wrap="square" lIns="0" tIns="0" rIns="0" bIns="0" rtlCol="0"/>
            <a:lstStyle/>
            <a:p>
              <a:pPr defTabSz="914400"/>
              <a:endParaRPr>
                <a:solidFill>
                  <a:prstClr val="black"/>
                </a:solidFill>
                <a:latin typeface="Calibri"/>
              </a:endParaRPr>
            </a:p>
          </p:txBody>
        </p:sp>
        <p:sp>
          <p:nvSpPr>
            <p:cNvPr id="280" name="object 280"/>
            <p:cNvSpPr/>
            <p:nvPr/>
          </p:nvSpPr>
          <p:spPr>
            <a:xfrm>
              <a:off x="7353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81700"/>
            </a:solidFill>
          </p:spPr>
          <p:txBody>
            <a:bodyPr wrap="square" lIns="0" tIns="0" rIns="0" bIns="0" rtlCol="0"/>
            <a:lstStyle/>
            <a:p>
              <a:pPr defTabSz="914400"/>
              <a:endParaRPr>
                <a:solidFill>
                  <a:prstClr val="black"/>
                </a:solidFill>
                <a:latin typeface="Calibri"/>
              </a:endParaRPr>
            </a:p>
          </p:txBody>
        </p:sp>
        <p:sp>
          <p:nvSpPr>
            <p:cNvPr id="281" name="object 281"/>
            <p:cNvSpPr/>
            <p:nvPr/>
          </p:nvSpPr>
          <p:spPr>
            <a:xfrm>
              <a:off x="7480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91700"/>
            </a:solidFill>
          </p:spPr>
          <p:txBody>
            <a:bodyPr wrap="square" lIns="0" tIns="0" rIns="0" bIns="0" rtlCol="0"/>
            <a:lstStyle/>
            <a:p>
              <a:pPr defTabSz="914400"/>
              <a:endParaRPr>
                <a:solidFill>
                  <a:prstClr val="black"/>
                </a:solidFill>
                <a:latin typeface="Calibri"/>
              </a:endParaRPr>
            </a:p>
          </p:txBody>
        </p:sp>
        <p:sp>
          <p:nvSpPr>
            <p:cNvPr id="282" name="object 282"/>
            <p:cNvSpPr/>
            <p:nvPr/>
          </p:nvSpPr>
          <p:spPr>
            <a:xfrm>
              <a:off x="7607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A1800"/>
            </a:solidFill>
          </p:spPr>
          <p:txBody>
            <a:bodyPr wrap="square" lIns="0" tIns="0" rIns="0" bIns="0" rtlCol="0"/>
            <a:lstStyle/>
            <a:p>
              <a:pPr defTabSz="914400"/>
              <a:endParaRPr>
                <a:solidFill>
                  <a:prstClr val="black"/>
                </a:solidFill>
                <a:latin typeface="Calibri"/>
              </a:endParaRPr>
            </a:p>
          </p:txBody>
        </p:sp>
        <p:sp>
          <p:nvSpPr>
            <p:cNvPr id="283" name="object 283"/>
            <p:cNvSpPr/>
            <p:nvPr/>
          </p:nvSpPr>
          <p:spPr>
            <a:xfrm>
              <a:off x="7734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B1800"/>
            </a:solidFill>
          </p:spPr>
          <p:txBody>
            <a:bodyPr wrap="square" lIns="0" tIns="0" rIns="0" bIns="0" rtlCol="0"/>
            <a:lstStyle/>
            <a:p>
              <a:pPr defTabSz="914400"/>
              <a:endParaRPr>
                <a:solidFill>
                  <a:prstClr val="black"/>
                </a:solidFill>
                <a:latin typeface="Calibri"/>
              </a:endParaRPr>
            </a:p>
          </p:txBody>
        </p:sp>
        <p:sp>
          <p:nvSpPr>
            <p:cNvPr id="284" name="object 284"/>
            <p:cNvSpPr/>
            <p:nvPr/>
          </p:nvSpPr>
          <p:spPr>
            <a:xfrm>
              <a:off x="7861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C1800"/>
            </a:solidFill>
          </p:spPr>
          <p:txBody>
            <a:bodyPr wrap="square" lIns="0" tIns="0" rIns="0" bIns="0" rtlCol="0"/>
            <a:lstStyle/>
            <a:p>
              <a:pPr defTabSz="914400"/>
              <a:endParaRPr>
                <a:solidFill>
                  <a:prstClr val="black"/>
                </a:solidFill>
                <a:latin typeface="Calibri"/>
              </a:endParaRPr>
            </a:p>
          </p:txBody>
        </p:sp>
        <p:sp>
          <p:nvSpPr>
            <p:cNvPr id="285" name="object 285"/>
            <p:cNvSpPr/>
            <p:nvPr/>
          </p:nvSpPr>
          <p:spPr>
            <a:xfrm>
              <a:off x="798830"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7D1800"/>
            </a:solidFill>
          </p:spPr>
          <p:txBody>
            <a:bodyPr wrap="square" lIns="0" tIns="0" rIns="0" bIns="0" rtlCol="0"/>
            <a:lstStyle/>
            <a:p>
              <a:pPr defTabSz="914400"/>
              <a:endParaRPr>
                <a:solidFill>
                  <a:prstClr val="black"/>
                </a:solidFill>
                <a:latin typeface="Calibri"/>
              </a:endParaRPr>
            </a:p>
          </p:txBody>
        </p:sp>
        <p:sp>
          <p:nvSpPr>
            <p:cNvPr id="286" name="object 286"/>
            <p:cNvSpPr/>
            <p:nvPr/>
          </p:nvSpPr>
          <p:spPr>
            <a:xfrm>
              <a:off x="811530"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7E1800"/>
            </a:solidFill>
          </p:spPr>
          <p:txBody>
            <a:bodyPr wrap="square" lIns="0" tIns="0" rIns="0" bIns="0" rtlCol="0"/>
            <a:lstStyle/>
            <a:p>
              <a:pPr defTabSz="914400"/>
              <a:endParaRPr>
                <a:solidFill>
                  <a:prstClr val="black"/>
                </a:solidFill>
                <a:latin typeface="Calibri"/>
              </a:endParaRPr>
            </a:p>
          </p:txBody>
        </p:sp>
        <p:sp>
          <p:nvSpPr>
            <p:cNvPr id="287" name="object 287"/>
            <p:cNvSpPr/>
            <p:nvPr/>
          </p:nvSpPr>
          <p:spPr>
            <a:xfrm>
              <a:off x="82423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7F1900"/>
            </a:solidFill>
          </p:spPr>
          <p:txBody>
            <a:bodyPr wrap="square" lIns="0" tIns="0" rIns="0" bIns="0" rtlCol="0"/>
            <a:lstStyle/>
            <a:p>
              <a:pPr defTabSz="914400"/>
              <a:endParaRPr>
                <a:solidFill>
                  <a:prstClr val="black"/>
                </a:solidFill>
                <a:latin typeface="Calibri"/>
              </a:endParaRPr>
            </a:p>
          </p:txBody>
        </p:sp>
        <p:sp>
          <p:nvSpPr>
            <p:cNvPr id="288" name="object 288"/>
            <p:cNvSpPr/>
            <p:nvPr/>
          </p:nvSpPr>
          <p:spPr>
            <a:xfrm>
              <a:off x="8382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01900"/>
            </a:solidFill>
          </p:spPr>
          <p:txBody>
            <a:bodyPr wrap="square" lIns="0" tIns="0" rIns="0" bIns="0" rtlCol="0"/>
            <a:lstStyle/>
            <a:p>
              <a:pPr defTabSz="914400"/>
              <a:endParaRPr>
                <a:solidFill>
                  <a:prstClr val="black"/>
                </a:solidFill>
                <a:latin typeface="Calibri"/>
              </a:endParaRPr>
            </a:p>
          </p:txBody>
        </p:sp>
        <p:sp>
          <p:nvSpPr>
            <p:cNvPr id="289" name="object 289"/>
            <p:cNvSpPr/>
            <p:nvPr/>
          </p:nvSpPr>
          <p:spPr>
            <a:xfrm>
              <a:off x="8509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11900"/>
            </a:solidFill>
          </p:spPr>
          <p:txBody>
            <a:bodyPr wrap="square" lIns="0" tIns="0" rIns="0" bIns="0" rtlCol="0"/>
            <a:lstStyle/>
            <a:p>
              <a:pPr defTabSz="914400"/>
              <a:endParaRPr>
                <a:solidFill>
                  <a:prstClr val="black"/>
                </a:solidFill>
                <a:latin typeface="Calibri"/>
              </a:endParaRPr>
            </a:p>
          </p:txBody>
        </p:sp>
        <p:sp>
          <p:nvSpPr>
            <p:cNvPr id="290" name="object 290"/>
            <p:cNvSpPr/>
            <p:nvPr/>
          </p:nvSpPr>
          <p:spPr>
            <a:xfrm>
              <a:off x="862330" y="6628129"/>
              <a:ext cx="15240" cy="228600"/>
            </a:xfrm>
            <a:custGeom>
              <a:avLst/>
              <a:gdLst/>
              <a:ahLst/>
              <a:cxnLst/>
              <a:rect l="l" t="t" r="r" b="b"/>
              <a:pathLst>
                <a:path w="15240" h="228600">
                  <a:moveTo>
                    <a:pt x="15239" y="0"/>
                  </a:moveTo>
                  <a:lnTo>
                    <a:pt x="0" y="0"/>
                  </a:lnTo>
                  <a:lnTo>
                    <a:pt x="0" y="228600"/>
                  </a:lnTo>
                  <a:lnTo>
                    <a:pt x="15239" y="228600"/>
                  </a:lnTo>
                  <a:lnTo>
                    <a:pt x="15239" y="0"/>
                  </a:lnTo>
                  <a:close/>
                </a:path>
              </a:pathLst>
            </a:custGeom>
            <a:solidFill>
              <a:srgbClr val="821900"/>
            </a:solidFill>
          </p:spPr>
          <p:txBody>
            <a:bodyPr wrap="square" lIns="0" tIns="0" rIns="0" bIns="0" rtlCol="0"/>
            <a:lstStyle/>
            <a:p>
              <a:pPr defTabSz="914400"/>
              <a:endParaRPr>
                <a:solidFill>
                  <a:prstClr val="black"/>
                </a:solidFill>
                <a:latin typeface="Calibri"/>
              </a:endParaRPr>
            </a:p>
          </p:txBody>
        </p:sp>
        <p:sp>
          <p:nvSpPr>
            <p:cNvPr id="291" name="object 291"/>
            <p:cNvSpPr/>
            <p:nvPr/>
          </p:nvSpPr>
          <p:spPr>
            <a:xfrm>
              <a:off x="8763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31900"/>
            </a:solidFill>
          </p:spPr>
          <p:txBody>
            <a:bodyPr wrap="square" lIns="0" tIns="0" rIns="0" bIns="0" rtlCol="0"/>
            <a:lstStyle/>
            <a:p>
              <a:pPr defTabSz="914400"/>
              <a:endParaRPr>
                <a:solidFill>
                  <a:prstClr val="black"/>
                </a:solidFill>
                <a:latin typeface="Calibri"/>
              </a:endParaRPr>
            </a:p>
          </p:txBody>
        </p:sp>
        <p:sp>
          <p:nvSpPr>
            <p:cNvPr id="292" name="object 292"/>
            <p:cNvSpPr/>
            <p:nvPr/>
          </p:nvSpPr>
          <p:spPr>
            <a:xfrm>
              <a:off x="8890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41A00"/>
            </a:solidFill>
          </p:spPr>
          <p:txBody>
            <a:bodyPr wrap="square" lIns="0" tIns="0" rIns="0" bIns="0" rtlCol="0"/>
            <a:lstStyle/>
            <a:p>
              <a:pPr defTabSz="914400"/>
              <a:endParaRPr>
                <a:solidFill>
                  <a:prstClr val="black"/>
                </a:solidFill>
                <a:latin typeface="Calibri"/>
              </a:endParaRPr>
            </a:p>
          </p:txBody>
        </p:sp>
        <p:sp>
          <p:nvSpPr>
            <p:cNvPr id="293" name="object 293"/>
            <p:cNvSpPr/>
            <p:nvPr/>
          </p:nvSpPr>
          <p:spPr>
            <a:xfrm>
              <a:off x="9017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51A00"/>
            </a:solidFill>
          </p:spPr>
          <p:txBody>
            <a:bodyPr wrap="square" lIns="0" tIns="0" rIns="0" bIns="0" rtlCol="0"/>
            <a:lstStyle/>
            <a:p>
              <a:pPr defTabSz="914400"/>
              <a:endParaRPr>
                <a:solidFill>
                  <a:prstClr val="black"/>
                </a:solidFill>
                <a:latin typeface="Calibri"/>
              </a:endParaRPr>
            </a:p>
          </p:txBody>
        </p:sp>
        <p:sp>
          <p:nvSpPr>
            <p:cNvPr id="294" name="object 294"/>
            <p:cNvSpPr/>
            <p:nvPr/>
          </p:nvSpPr>
          <p:spPr>
            <a:xfrm>
              <a:off x="9144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61A00"/>
            </a:solidFill>
          </p:spPr>
          <p:txBody>
            <a:bodyPr wrap="square" lIns="0" tIns="0" rIns="0" bIns="0" rtlCol="0"/>
            <a:lstStyle/>
            <a:p>
              <a:pPr defTabSz="914400"/>
              <a:endParaRPr>
                <a:solidFill>
                  <a:prstClr val="black"/>
                </a:solidFill>
                <a:latin typeface="Calibri"/>
              </a:endParaRPr>
            </a:p>
          </p:txBody>
        </p:sp>
        <p:sp>
          <p:nvSpPr>
            <p:cNvPr id="295" name="object 295"/>
            <p:cNvSpPr/>
            <p:nvPr/>
          </p:nvSpPr>
          <p:spPr>
            <a:xfrm>
              <a:off x="9271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71A00"/>
            </a:solidFill>
          </p:spPr>
          <p:txBody>
            <a:bodyPr wrap="square" lIns="0" tIns="0" rIns="0" bIns="0" rtlCol="0"/>
            <a:lstStyle/>
            <a:p>
              <a:pPr defTabSz="914400"/>
              <a:endParaRPr>
                <a:solidFill>
                  <a:prstClr val="black"/>
                </a:solidFill>
                <a:latin typeface="Calibri"/>
              </a:endParaRPr>
            </a:p>
          </p:txBody>
        </p:sp>
        <p:sp>
          <p:nvSpPr>
            <p:cNvPr id="296" name="object 296"/>
            <p:cNvSpPr/>
            <p:nvPr/>
          </p:nvSpPr>
          <p:spPr>
            <a:xfrm>
              <a:off x="9398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81A00"/>
            </a:solidFill>
          </p:spPr>
          <p:txBody>
            <a:bodyPr wrap="square" lIns="0" tIns="0" rIns="0" bIns="0" rtlCol="0"/>
            <a:lstStyle/>
            <a:p>
              <a:pPr defTabSz="914400"/>
              <a:endParaRPr>
                <a:solidFill>
                  <a:prstClr val="black"/>
                </a:solidFill>
                <a:latin typeface="Calibri"/>
              </a:endParaRPr>
            </a:p>
          </p:txBody>
        </p:sp>
        <p:sp>
          <p:nvSpPr>
            <p:cNvPr id="297" name="object 297"/>
            <p:cNvSpPr/>
            <p:nvPr/>
          </p:nvSpPr>
          <p:spPr>
            <a:xfrm>
              <a:off x="9525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91B00"/>
            </a:solidFill>
          </p:spPr>
          <p:txBody>
            <a:bodyPr wrap="square" lIns="0" tIns="0" rIns="0" bIns="0" rtlCol="0"/>
            <a:lstStyle/>
            <a:p>
              <a:pPr defTabSz="914400"/>
              <a:endParaRPr>
                <a:solidFill>
                  <a:prstClr val="black"/>
                </a:solidFill>
                <a:latin typeface="Calibri"/>
              </a:endParaRPr>
            </a:p>
          </p:txBody>
        </p:sp>
        <p:sp>
          <p:nvSpPr>
            <p:cNvPr id="298" name="object 298"/>
            <p:cNvSpPr/>
            <p:nvPr/>
          </p:nvSpPr>
          <p:spPr>
            <a:xfrm>
              <a:off x="9652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A1B00"/>
            </a:solidFill>
          </p:spPr>
          <p:txBody>
            <a:bodyPr wrap="square" lIns="0" tIns="0" rIns="0" bIns="0" rtlCol="0"/>
            <a:lstStyle/>
            <a:p>
              <a:pPr defTabSz="914400"/>
              <a:endParaRPr>
                <a:solidFill>
                  <a:prstClr val="black"/>
                </a:solidFill>
                <a:latin typeface="Calibri"/>
              </a:endParaRPr>
            </a:p>
          </p:txBody>
        </p:sp>
        <p:sp>
          <p:nvSpPr>
            <p:cNvPr id="299" name="object 299"/>
            <p:cNvSpPr/>
            <p:nvPr/>
          </p:nvSpPr>
          <p:spPr>
            <a:xfrm>
              <a:off x="9779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B1B00"/>
            </a:solidFill>
          </p:spPr>
          <p:txBody>
            <a:bodyPr wrap="square" lIns="0" tIns="0" rIns="0" bIns="0" rtlCol="0"/>
            <a:lstStyle/>
            <a:p>
              <a:pPr defTabSz="914400"/>
              <a:endParaRPr>
                <a:solidFill>
                  <a:prstClr val="black"/>
                </a:solidFill>
                <a:latin typeface="Calibri"/>
              </a:endParaRPr>
            </a:p>
          </p:txBody>
        </p:sp>
        <p:sp>
          <p:nvSpPr>
            <p:cNvPr id="300" name="object 300"/>
            <p:cNvSpPr/>
            <p:nvPr/>
          </p:nvSpPr>
          <p:spPr>
            <a:xfrm>
              <a:off x="9906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C1B00"/>
            </a:solidFill>
          </p:spPr>
          <p:txBody>
            <a:bodyPr wrap="square" lIns="0" tIns="0" rIns="0" bIns="0" rtlCol="0"/>
            <a:lstStyle/>
            <a:p>
              <a:pPr defTabSz="914400"/>
              <a:endParaRPr>
                <a:solidFill>
                  <a:prstClr val="black"/>
                </a:solidFill>
                <a:latin typeface="Calibri"/>
              </a:endParaRPr>
            </a:p>
          </p:txBody>
        </p:sp>
        <p:sp>
          <p:nvSpPr>
            <p:cNvPr id="301" name="object 301"/>
            <p:cNvSpPr/>
            <p:nvPr/>
          </p:nvSpPr>
          <p:spPr>
            <a:xfrm>
              <a:off x="10033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D1B00"/>
            </a:solidFill>
          </p:spPr>
          <p:txBody>
            <a:bodyPr wrap="square" lIns="0" tIns="0" rIns="0" bIns="0" rtlCol="0"/>
            <a:lstStyle/>
            <a:p>
              <a:pPr defTabSz="914400"/>
              <a:endParaRPr>
                <a:solidFill>
                  <a:prstClr val="black"/>
                </a:solidFill>
                <a:latin typeface="Calibri"/>
              </a:endParaRPr>
            </a:p>
          </p:txBody>
        </p:sp>
        <p:sp>
          <p:nvSpPr>
            <p:cNvPr id="302" name="object 302"/>
            <p:cNvSpPr/>
            <p:nvPr/>
          </p:nvSpPr>
          <p:spPr>
            <a:xfrm>
              <a:off x="10160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E1C00"/>
            </a:solidFill>
          </p:spPr>
          <p:txBody>
            <a:bodyPr wrap="square" lIns="0" tIns="0" rIns="0" bIns="0" rtlCol="0"/>
            <a:lstStyle/>
            <a:p>
              <a:pPr defTabSz="914400"/>
              <a:endParaRPr>
                <a:solidFill>
                  <a:prstClr val="black"/>
                </a:solidFill>
                <a:latin typeface="Calibri"/>
              </a:endParaRPr>
            </a:p>
          </p:txBody>
        </p:sp>
        <p:sp>
          <p:nvSpPr>
            <p:cNvPr id="303" name="object 303"/>
            <p:cNvSpPr/>
            <p:nvPr/>
          </p:nvSpPr>
          <p:spPr>
            <a:xfrm>
              <a:off x="10287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F1C00"/>
            </a:solidFill>
          </p:spPr>
          <p:txBody>
            <a:bodyPr wrap="square" lIns="0" tIns="0" rIns="0" bIns="0" rtlCol="0"/>
            <a:lstStyle/>
            <a:p>
              <a:pPr defTabSz="914400"/>
              <a:endParaRPr>
                <a:solidFill>
                  <a:prstClr val="black"/>
                </a:solidFill>
                <a:latin typeface="Calibri"/>
              </a:endParaRPr>
            </a:p>
          </p:txBody>
        </p:sp>
        <p:sp>
          <p:nvSpPr>
            <p:cNvPr id="304" name="object 304"/>
            <p:cNvSpPr/>
            <p:nvPr/>
          </p:nvSpPr>
          <p:spPr>
            <a:xfrm>
              <a:off x="10414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01C00"/>
            </a:solidFill>
          </p:spPr>
          <p:txBody>
            <a:bodyPr wrap="square" lIns="0" tIns="0" rIns="0" bIns="0" rtlCol="0"/>
            <a:lstStyle/>
            <a:p>
              <a:pPr defTabSz="914400"/>
              <a:endParaRPr>
                <a:solidFill>
                  <a:prstClr val="black"/>
                </a:solidFill>
                <a:latin typeface="Calibri"/>
              </a:endParaRPr>
            </a:p>
          </p:txBody>
        </p:sp>
        <p:sp>
          <p:nvSpPr>
            <p:cNvPr id="305" name="object 305"/>
            <p:cNvSpPr/>
            <p:nvPr/>
          </p:nvSpPr>
          <p:spPr>
            <a:xfrm>
              <a:off x="10541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11C00"/>
            </a:solidFill>
          </p:spPr>
          <p:txBody>
            <a:bodyPr wrap="square" lIns="0" tIns="0" rIns="0" bIns="0" rtlCol="0"/>
            <a:lstStyle/>
            <a:p>
              <a:pPr defTabSz="914400"/>
              <a:endParaRPr>
                <a:solidFill>
                  <a:prstClr val="black"/>
                </a:solidFill>
                <a:latin typeface="Calibri"/>
              </a:endParaRPr>
            </a:p>
          </p:txBody>
        </p:sp>
        <p:sp>
          <p:nvSpPr>
            <p:cNvPr id="306" name="object 306"/>
            <p:cNvSpPr/>
            <p:nvPr/>
          </p:nvSpPr>
          <p:spPr>
            <a:xfrm>
              <a:off x="10668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21C00"/>
            </a:solidFill>
          </p:spPr>
          <p:txBody>
            <a:bodyPr wrap="square" lIns="0" tIns="0" rIns="0" bIns="0" rtlCol="0"/>
            <a:lstStyle/>
            <a:p>
              <a:pPr defTabSz="914400"/>
              <a:endParaRPr>
                <a:solidFill>
                  <a:prstClr val="black"/>
                </a:solidFill>
                <a:latin typeface="Calibri"/>
              </a:endParaRPr>
            </a:p>
          </p:txBody>
        </p:sp>
        <p:sp>
          <p:nvSpPr>
            <p:cNvPr id="307" name="object 307"/>
            <p:cNvSpPr/>
            <p:nvPr/>
          </p:nvSpPr>
          <p:spPr>
            <a:xfrm>
              <a:off x="10795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31D00"/>
            </a:solidFill>
          </p:spPr>
          <p:txBody>
            <a:bodyPr wrap="square" lIns="0" tIns="0" rIns="0" bIns="0" rtlCol="0"/>
            <a:lstStyle/>
            <a:p>
              <a:pPr defTabSz="914400"/>
              <a:endParaRPr>
                <a:solidFill>
                  <a:prstClr val="black"/>
                </a:solidFill>
                <a:latin typeface="Calibri"/>
              </a:endParaRPr>
            </a:p>
          </p:txBody>
        </p:sp>
        <p:sp>
          <p:nvSpPr>
            <p:cNvPr id="308" name="object 308"/>
            <p:cNvSpPr/>
            <p:nvPr/>
          </p:nvSpPr>
          <p:spPr>
            <a:xfrm>
              <a:off x="10922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41D00"/>
            </a:solidFill>
          </p:spPr>
          <p:txBody>
            <a:bodyPr wrap="square" lIns="0" tIns="0" rIns="0" bIns="0" rtlCol="0"/>
            <a:lstStyle/>
            <a:p>
              <a:pPr defTabSz="914400"/>
              <a:endParaRPr>
                <a:solidFill>
                  <a:prstClr val="black"/>
                </a:solidFill>
                <a:latin typeface="Calibri"/>
              </a:endParaRPr>
            </a:p>
          </p:txBody>
        </p:sp>
        <p:sp>
          <p:nvSpPr>
            <p:cNvPr id="309" name="object 309"/>
            <p:cNvSpPr/>
            <p:nvPr/>
          </p:nvSpPr>
          <p:spPr>
            <a:xfrm>
              <a:off x="110616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951D00"/>
            </a:solidFill>
          </p:spPr>
          <p:txBody>
            <a:bodyPr wrap="square" lIns="0" tIns="0" rIns="0" bIns="0" rtlCol="0"/>
            <a:lstStyle/>
            <a:p>
              <a:pPr defTabSz="914400"/>
              <a:endParaRPr>
                <a:solidFill>
                  <a:prstClr val="black"/>
                </a:solidFill>
                <a:latin typeface="Calibri"/>
              </a:endParaRPr>
            </a:p>
          </p:txBody>
        </p:sp>
        <p:sp>
          <p:nvSpPr>
            <p:cNvPr id="310" name="object 310"/>
            <p:cNvSpPr/>
            <p:nvPr/>
          </p:nvSpPr>
          <p:spPr>
            <a:xfrm>
              <a:off x="11176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61D00"/>
            </a:solidFill>
          </p:spPr>
          <p:txBody>
            <a:bodyPr wrap="square" lIns="0" tIns="0" rIns="0" bIns="0" rtlCol="0"/>
            <a:lstStyle/>
            <a:p>
              <a:pPr defTabSz="914400"/>
              <a:endParaRPr>
                <a:solidFill>
                  <a:prstClr val="black"/>
                </a:solidFill>
                <a:latin typeface="Calibri"/>
              </a:endParaRPr>
            </a:p>
          </p:txBody>
        </p:sp>
        <p:sp>
          <p:nvSpPr>
            <p:cNvPr id="311" name="object 311"/>
            <p:cNvSpPr/>
            <p:nvPr/>
          </p:nvSpPr>
          <p:spPr>
            <a:xfrm>
              <a:off x="11303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71D00"/>
            </a:solidFill>
          </p:spPr>
          <p:txBody>
            <a:bodyPr wrap="square" lIns="0" tIns="0" rIns="0" bIns="0" rtlCol="0"/>
            <a:lstStyle/>
            <a:p>
              <a:pPr defTabSz="914400"/>
              <a:endParaRPr>
                <a:solidFill>
                  <a:prstClr val="black"/>
                </a:solidFill>
                <a:latin typeface="Calibri"/>
              </a:endParaRPr>
            </a:p>
          </p:txBody>
        </p:sp>
        <p:sp>
          <p:nvSpPr>
            <p:cNvPr id="312" name="object 312"/>
            <p:cNvSpPr/>
            <p:nvPr/>
          </p:nvSpPr>
          <p:spPr>
            <a:xfrm>
              <a:off x="1144270" y="6628129"/>
              <a:ext cx="26670" cy="228600"/>
            </a:xfrm>
            <a:custGeom>
              <a:avLst/>
              <a:gdLst/>
              <a:ahLst/>
              <a:cxnLst/>
              <a:rect l="l" t="t" r="r" b="b"/>
              <a:pathLst>
                <a:path w="26669" h="228600">
                  <a:moveTo>
                    <a:pt x="26670" y="0"/>
                  </a:moveTo>
                  <a:lnTo>
                    <a:pt x="12700" y="0"/>
                  </a:lnTo>
                  <a:lnTo>
                    <a:pt x="11430" y="0"/>
                  </a:lnTo>
                  <a:lnTo>
                    <a:pt x="0" y="0"/>
                  </a:lnTo>
                  <a:lnTo>
                    <a:pt x="0" y="228600"/>
                  </a:lnTo>
                  <a:lnTo>
                    <a:pt x="11430" y="228600"/>
                  </a:lnTo>
                  <a:lnTo>
                    <a:pt x="12700" y="228600"/>
                  </a:lnTo>
                  <a:lnTo>
                    <a:pt x="26670" y="228600"/>
                  </a:lnTo>
                  <a:lnTo>
                    <a:pt x="26670" y="0"/>
                  </a:lnTo>
                  <a:close/>
                </a:path>
              </a:pathLst>
            </a:custGeom>
            <a:solidFill>
              <a:srgbClr val="991E00"/>
            </a:solidFill>
          </p:spPr>
          <p:txBody>
            <a:bodyPr wrap="square" lIns="0" tIns="0" rIns="0" bIns="0" rtlCol="0"/>
            <a:lstStyle/>
            <a:p>
              <a:pPr defTabSz="914400"/>
              <a:endParaRPr>
                <a:solidFill>
                  <a:prstClr val="black"/>
                </a:solidFill>
                <a:latin typeface="Calibri"/>
              </a:endParaRPr>
            </a:p>
          </p:txBody>
        </p:sp>
        <p:sp>
          <p:nvSpPr>
            <p:cNvPr id="313" name="object 313"/>
            <p:cNvSpPr/>
            <p:nvPr/>
          </p:nvSpPr>
          <p:spPr>
            <a:xfrm>
              <a:off x="116966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9A1E00"/>
            </a:solidFill>
          </p:spPr>
          <p:txBody>
            <a:bodyPr wrap="square" lIns="0" tIns="0" rIns="0" bIns="0" rtlCol="0"/>
            <a:lstStyle/>
            <a:p>
              <a:pPr defTabSz="914400"/>
              <a:endParaRPr>
                <a:solidFill>
                  <a:prstClr val="black"/>
                </a:solidFill>
                <a:latin typeface="Calibri"/>
              </a:endParaRPr>
            </a:p>
          </p:txBody>
        </p:sp>
        <p:sp>
          <p:nvSpPr>
            <p:cNvPr id="314" name="object 314"/>
            <p:cNvSpPr/>
            <p:nvPr/>
          </p:nvSpPr>
          <p:spPr>
            <a:xfrm>
              <a:off x="11823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B1E00"/>
            </a:solidFill>
          </p:spPr>
          <p:txBody>
            <a:bodyPr wrap="square" lIns="0" tIns="0" rIns="0" bIns="0" rtlCol="0"/>
            <a:lstStyle/>
            <a:p>
              <a:pPr defTabSz="914400"/>
              <a:endParaRPr>
                <a:solidFill>
                  <a:prstClr val="black"/>
                </a:solidFill>
                <a:latin typeface="Calibri"/>
              </a:endParaRPr>
            </a:p>
          </p:txBody>
        </p:sp>
        <p:sp>
          <p:nvSpPr>
            <p:cNvPr id="315" name="object 315"/>
            <p:cNvSpPr/>
            <p:nvPr/>
          </p:nvSpPr>
          <p:spPr>
            <a:xfrm>
              <a:off x="11950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C1E00"/>
            </a:solidFill>
          </p:spPr>
          <p:txBody>
            <a:bodyPr wrap="square" lIns="0" tIns="0" rIns="0" bIns="0" rtlCol="0"/>
            <a:lstStyle/>
            <a:p>
              <a:pPr defTabSz="914400"/>
              <a:endParaRPr>
                <a:solidFill>
                  <a:prstClr val="black"/>
                </a:solidFill>
                <a:latin typeface="Calibri"/>
              </a:endParaRPr>
            </a:p>
          </p:txBody>
        </p:sp>
        <p:sp>
          <p:nvSpPr>
            <p:cNvPr id="316" name="object 316"/>
            <p:cNvSpPr/>
            <p:nvPr/>
          </p:nvSpPr>
          <p:spPr>
            <a:xfrm>
              <a:off x="12077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D1E00"/>
            </a:solidFill>
          </p:spPr>
          <p:txBody>
            <a:bodyPr wrap="square" lIns="0" tIns="0" rIns="0" bIns="0" rtlCol="0"/>
            <a:lstStyle/>
            <a:p>
              <a:pPr defTabSz="914400"/>
              <a:endParaRPr>
                <a:solidFill>
                  <a:prstClr val="black"/>
                </a:solidFill>
                <a:latin typeface="Calibri"/>
              </a:endParaRPr>
            </a:p>
          </p:txBody>
        </p:sp>
        <p:sp>
          <p:nvSpPr>
            <p:cNvPr id="317" name="object 317"/>
            <p:cNvSpPr/>
            <p:nvPr/>
          </p:nvSpPr>
          <p:spPr>
            <a:xfrm>
              <a:off x="12204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E1F00"/>
            </a:solidFill>
          </p:spPr>
          <p:txBody>
            <a:bodyPr wrap="square" lIns="0" tIns="0" rIns="0" bIns="0" rtlCol="0"/>
            <a:lstStyle/>
            <a:p>
              <a:pPr defTabSz="914400"/>
              <a:endParaRPr>
                <a:solidFill>
                  <a:prstClr val="black"/>
                </a:solidFill>
                <a:latin typeface="Calibri"/>
              </a:endParaRPr>
            </a:p>
          </p:txBody>
        </p:sp>
        <p:sp>
          <p:nvSpPr>
            <p:cNvPr id="318" name="object 318"/>
            <p:cNvSpPr/>
            <p:nvPr/>
          </p:nvSpPr>
          <p:spPr>
            <a:xfrm>
              <a:off x="12331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F1F00"/>
            </a:solidFill>
          </p:spPr>
          <p:txBody>
            <a:bodyPr wrap="square" lIns="0" tIns="0" rIns="0" bIns="0" rtlCol="0"/>
            <a:lstStyle/>
            <a:p>
              <a:pPr defTabSz="914400"/>
              <a:endParaRPr>
                <a:solidFill>
                  <a:prstClr val="black"/>
                </a:solidFill>
                <a:latin typeface="Calibri"/>
              </a:endParaRPr>
            </a:p>
          </p:txBody>
        </p:sp>
        <p:sp>
          <p:nvSpPr>
            <p:cNvPr id="319" name="object 319"/>
            <p:cNvSpPr/>
            <p:nvPr/>
          </p:nvSpPr>
          <p:spPr>
            <a:xfrm>
              <a:off x="12458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01F00"/>
            </a:solidFill>
          </p:spPr>
          <p:txBody>
            <a:bodyPr wrap="square" lIns="0" tIns="0" rIns="0" bIns="0" rtlCol="0"/>
            <a:lstStyle/>
            <a:p>
              <a:pPr defTabSz="914400"/>
              <a:endParaRPr>
                <a:solidFill>
                  <a:prstClr val="black"/>
                </a:solidFill>
                <a:latin typeface="Calibri"/>
              </a:endParaRPr>
            </a:p>
          </p:txBody>
        </p:sp>
        <p:sp>
          <p:nvSpPr>
            <p:cNvPr id="320" name="object 320"/>
            <p:cNvSpPr/>
            <p:nvPr/>
          </p:nvSpPr>
          <p:spPr>
            <a:xfrm>
              <a:off x="12585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11F00"/>
            </a:solidFill>
          </p:spPr>
          <p:txBody>
            <a:bodyPr wrap="square" lIns="0" tIns="0" rIns="0" bIns="0" rtlCol="0"/>
            <a:lstStyle/>
            <a:p>
              <a:pPr defTabSz="914400"/>
              <a:endParaRPr>
                <a:solidFill>
                  <a:prstClr val="black"/>
                </a:solidFill>
                <a:latin typeface="Calibri"/>
              </a:endParaRPr>
            </a:p>
          </p:txBody>
        </p:sp>
        <p:sp>
          <p:nvSpPr>
            <p:cNvPr id="321" name="object 321"/>
            <p:cNvSpPr/>
            <p:nvPr/>
          </p:nvSpPr>
          <p:spPr>
            <a:xfrm>
              <a:off x="12712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21F00"/>
            </a:solidFill>
          </p:spPr>
          <p:txBody>
            <a:bodyPr wrap="square" lIns="0" tIns="0" rIns="0" bIns="0" rtlCol="0"/>
            <a:lstStyle/>
            <a:p>
              <a:pPr defTabSz="914400"/>
              <a:endParaRPr>
                <a:solidFill>
                  <a:prstClr val="black"/>
                </a:solidFill>
                <a:latin typeface="Calibri"/>
              </a:endParaRPr>
            </a:p>
          </p:txBody>
        </p:sp>
        <p:sp>
          <p:nvSpPr>
            <p:cNvPr id="322" name="object 322"/>
            <p:cNvSpPr/>
            <p:nvPr/>
          </p:nvSpPr>
          <p:spPr>
            <a:xfrm>
              <a:off x="12839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32000"/>
            </a:solidFill>
          </p:spPr>
          <p:txBody>
            <a:bodyPr wrap="square" lIns="0" tIns="0" rIns="0" bIns="0" rtlCol="0"/>
            <a:lstStyle/>
            <a:p>
              <a:pPr defTabSz="914400"/>
              <a:endParaRPr>
                <a:solidFill>
                  <a:prstClr val="black"/>
                </a:solidFill>
                <a:latin typeface="Calibri"/>
              </a:endParaRPr>
            </a:p>
          </p:txBody>
        </p:sp>
        <p:sp>
          <p:nvSpPr>
            <p:cNvPr id="323" name="object 323"/>
            <p:cNvSpPr/>
            <p:nvPr/>
          </p:nvSpPr>
          <p:spPr>
            <a:xfrm>
              <a:off x="12966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42000"/>
            </a:solidFill>
          </p:spPr>
          <p:txBody>
            <a:bodyPr wrap="square" lIns="0" tIns="0" rIns="0" bIns="0" rtlCol="0"/>
            <a:lstStyle/>
            <a:p>
              <a:pPr defTabSz="914400"/>
              <a:endParaRPr>
                <a:solidFill>
                  <a:prstClr val="black"/>
                </a:solidFill>
                <a:latin typeface="Calibri"/>
              </a:endParaRPr>
            </a:p>
          </p:txBody>
        </p:sp>
        <p:sp>
          <p:nvSpPr>
            <p:cNvPr id="324" name="object 324"/>
            <p:cNvSpPr/>
            <p:nvPr/>
          </p:nvSpPr>
          <p:spPr>
            <a:xfrm>
              <a:off x="13093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52000"/>
            </a:solidFill>
          </p:spPr>
          <p:txBody>
            <a:bodyPr wrap="square" lIns="0" tIns="0" rIns="0" bIns="0" rtlCol="0"/>
            <a:lstStyle/>
            <a:p>
              <a:pPr defTabSz="914400"/>
              <a:endParaRPr>
                <a:solidFill>
                  <a:prstClr val="black"/>
                </a:solidFill>
                <a:latin typeface="Calibri"/>
              </a:endParaRPr>
            </a:p>
          </p:txBody>
        </p:sp>
        <p:sp>
          <p:nvSpPr>
            <p:cNvPr id="325" name="object 325"/>
            <p:cNvSpPr/>
            <p:nvPr/>
          </p:nvSpPr>
          <p:spPr>
            <a:xfrm>
              <a:off x="13220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62000"/>
            </a:solidFill>
          </p:spPr>
          <p:txBody>
            <a:bodyPr wrap="square" lIns="0" tIns="0" rIns="0" bIns="0" rtlCol="0"/>
            <a:lstStyle/>
            <a:p>
              <a:pPr defTabSz="914400"/>
              <a:endParaRPr>
                <a:solidFill>
                  <a:prstClr val="black"/>
                </a:solidFill>
                <a:latin typeface="Calibri"/>
              </a:endParaRPr>
            </a:p>
          </p:txBody>
        </p:sp>
        <p:sp>
          <p:nvSpPr>
            <p:cNvPr id="326" name="object 326"/>
            <p:cNvSpPr/>
            <p:nvPr/>
          </p:nvSpPr>
          <p:spPr>
            <a:xfrm>
              <a:off x="13347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72000"/>
            </a:solidFill>
          </p:spPr>
          <p:txBody>
            <a:bodyPr wrap="square" lIns="0" tIns="0" rIns="0" bIns="0" rtlCol="0"/>
            <a:lstStyle/>
            <a:p>
              <a:pPr defTabSz="914400"/>
              <a:endParaRPr>
                <a:solidFill>
                  <a:prstClr val="black"/>
                </a:solidFill>
                <a:latin typeface="Calibri"/>
              </a:endParaRPr>
            </a:p>
          </p:txBody>
        </p:sp>
        <p:sp>
          <p:nvSpPr>
            <p:cNvPr id="327" name="object 327"/>
            <p:cNvSpPr/>
            <p:nvPr/>
          </p:nvSpPr>
          <p:spPr>
            <a:xfrm>
              <a:off x="13474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82100"/>
            </a:solidFill>
          </p:spPr>
          <p:txBody>
            <a:bodyPr wrap="square" lIns="0" tIns="0" rIns="0" bIns="0" rtlCol="0"/>
            <a:lstStyle/>
            <a:p>
              <a:pPr defTabSz="914400"/>
              <a:endParaRPr>
                <a:solidFill>
                  <a:prstClr val="black"/>
                </a:solidFill>
                <a:latin typeface="Calibri"/>
              </a:endParaRPr>
            </a:p>
          </p:txBody>
        </p:sp>
        <p:sp>
          <p:nvSpPr>
            <p:cNvPr id="328" name="object 328"/>
            <p:cNvSpPr/>
            <p:nvPr/>
          </p:nvSpPr>
          <p:spPr>
            <a:xfrm>
              <a:off x="13601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92100"/>
            </a:solidFill>
          </p:spPr>
          <p:txBody>
            <a:bodyPr wrap="square" lIns="0" tIns="0" rIns="0" bIns="0" rtlCol="0"/>
            <a:lstStyle/>
            <a:p>
              <a:pPr defTabSz="914400"/>
              <a:endParaRPr>
                <a:solidFill>
                  <a:prstClr val="black"/>
                </a:solidFill>
                <a:latin typeface="Calibri"/>
              </a:endParaRPr>
            </a:p>
          </p:txBody>
        </p:sp>
        <p:sp>
          <p:nvSpPr>
            <p:cNvPr id="329" name="object 329"/>
            <p:cNvSpPr/>
            <p:nvPr/>
          </p:nvSpPr>
          <p:spPr>
            <a:xfrm>
              <a:off x="13728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A2100"/>
            </a:solidFill>
          </p:spPr>
          <p:txBody>
            <a:bodyPr wrap="square" lIns="0" tIns="0" rIns="0" bIns="0" rtlCol="0"/>
            <a:lstStyle/>
            <a:p>
              <a:pPr defTabSz="914400"/>
              <a:endParaRPr>
                <a:solidFill>
                  <a:prstClr val="black"/>
                </a:solidFill>
                <a:latin typeface="Calibri"/>
              </a:endParaRPr>
            </a:p>
          </p:txBody>
        </p:sp>
        <p:sp>
          <p:nvSpPr>
            <p:cNvPr id="330" name="object 330"/>
            <p:cNvSpPr/>
            <p:nvPr/>
          </p:nvSpPr>
          <p:spPr>
            <a:xfrm>
              <a:off x="13855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B2100"/>
            </a:solidFill>
          </p:spPr>
          <p:txBody>
            <a:bodyPr wrap="square" lIns="0" tIns="0" rIns="0" bIns="0" rtlCol="0"/>
            <a:lstStyle/>
            <a:p>
              <a:pPr defTabSz="914400"/>
              <a:endParaRPr>
                <a:solidFill>
                  <a:prstClr val="black"/>
                </a:solidFill>
                <a:latin typeface="Calibri"/>
              </a:endParaRPr>
            </a:p>
          </p:txBody>
        </p:sp>
        <p:sp>
          <p:nvSpPr>
            <p:cNvPr id="331" name="object 331"/>
            <p:cNvSpPr/>
            <p:nvPr/>
          </p:nvSpPr>
          <p:spPr>
            <a:xfrm>
              <a:off x="13982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C2100"/>
            </a:solidFill>
          </p:spPr>
          <p:txBody>
            <a:bodyPr wrap="square" lIns="0" tIns="0" rIns="0" bIns="0" rtlCol="0"/>
            <a:lstStyle/>
            <a:p>
              <a:pPr defTabSz="914400"/>
              <a:endParaRPr>
                <a:solidFill>
                  <a:prstClr val="black"/>
                </a:solidFill>
                <a:latin typeface="Calibri"/>
              </a:endParaRPr>
            </a:p>
          </p:txBody>
        </p:sp>
        <p:sp>
          <p:nvSpPr>
            <p:cNvPr id="332" name="object 332"/>
            <p:cNvSpPr/>
            <p:nvPr/>
          </p:nvSpPr>
          <p:spPr>
            <a:xfrm>
              <a:off x="14109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D2200"/>
            </a:solidFill>
          </p:spPr>
          <p:txBody>
            <a:bodyPr wrap="square" lIns="0" tIns="0" rIns="0" bIns="0" rtlCol="0"/>
            <a:lstStyle/>
            <a:p>
              <a:pPr defTabSz="914400"/>
              <a:endParaRPr>
                <a:solidFill>
                  <a:prstClr val="black"/>
                </a:solidFill>
                <a:latin typeface="Calibri"/>
              </a:endParaRPr>
            </a:p>
          </p:txBody>
        </p:sp>
        <p:sp>
          <p:nvSpPr>
            <p:cNvPr id="333" name="object 333"/>
            <p:cNvSpPr/>
            <p:nvPr/>
          </p:nvSpPr>
          <p:spPr>
            <a:xfrm>
              <a:off x="14236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E2200"/>
            </a:solidFill>
          </p:spPr>
          <p:txBody>
            <a:bodyPr wrap="square" lIns="0" tIns="0" rIns="0" bIns="0" rtlCol="0"/>
            <a:lstStyle/>
            <a:p>
              <a:pPr defTabSz="914400"/>
              <a:endParaRPr>
                <a:solidFill>
                  <a:prstClr val="black"/>
                </a:solidFill>
                <a:latin typeface="Calibri"/>
              </a:endParaRPr>
            </a:p>
          </p:txBody>
        </p:sp>
        <p:sp>
          <p:nvSpPr>
            <p:cNvPr id="334" name="object 334"/>
            <p:cNvSpPr/>
            <p:nvPr/>
          </p:nvSpPr>
          <p:spPr>
            <a:xfrm>
              <a:off x="143763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F2200"/>
            </a:solidFill>
          </p:spPr>
          <p:txBody>
            <a:bodyPr wrap="square" lIns="0" tIns="0" rIns="0" bIns="0" rtlCol="0"/>
            <a:lstStyle/>
            <a:p>
              <a:pPr defTabSz="914400"/>
              <a:endParaRPr>
                <a:solidFill>
                  <a:prstClr val="black"/>
                </a:solidFill>
                <a:latin typeface="Calibri"/>
              </a:endParaRPr>
            </a:p>
          </p:txBody>
        </p:sp>
        <p:sp>
          <p:nvSpPr>
            <p:cNvPr id="335" name="object 335"/>
            <p:cNvSpPr/>
            <p:nvPr/>
          </p:nvSpPr>
          <p:spPr>
            <a:xfrm>
              <a:off x="145033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02200"/>
            </a:solidFill>
          </p:spPr>
          <p:txBody>
            <a:bodyPr wrap="square" lIns="0" tIns="0" rIns="0" bIns="0" rtlCol="0"/>
            <a:lstStyle/>
            <a:p>
              <a:pPr defTabSz="914400"/>
              <a:endParaRPr>
                <a:solidFill>
                  <a:prstClr val="black"/>
                </a:solidFill>
                <a:latin typeface="Calibri"/>
              </a:endParaRPr>
            </a:p>
          </p:txBody>
        </p:sp>
        <p:sp>
          <p:nvSpPr>
            <p:cNvPr id="336" name="object 336"/>
            <p:cNvSpPr/>
            <p:nvPr/>
          </p:nvSpPr>
          <p:spPr>
            <a:xfrm>
              <a:off x="14617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12200"/>
            </a:solidFill>
          </p:spPr>
          <p:txBody>
            <a:bodyPr wrap="square" lIns="0" tIns="0" rIns="0" bIns="0" rtlCol="0"/>
            <a:lstStyle/>
            <a:p>
              <a:pPr defTabSz="914400"/>
              <a:endParaRPr>
                <a:solidFill>
                  <a:prstClr val="black"/>
                </a:solidFill>
                <a:latin typeface="Calibri"/>
              </a:endParaRPr>
            </a:p>
          </p:txBody>
        </p:sp>
        <p:sp>
          <p:nvSpPr>
            <p:cNvPr id="337" name="object 337"/>
            <p:cNvSpPr/>
            <p:nvPr/>
          </p:nvSpPr>
          <p:spPr>
            <a:xfrm>
              <a:off x="147573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22300"/>
            </a:solidFill>
          </p:spPr>
          <p:txBody>
            <a:bodyPr wrap="square" lIns="0" tIns="0" rIns="0" bIns="0" rtlCol="0"/>
            <a:lstStyle/>
            <a:p>
              <a:pPr defTabSz="914400"/>
              <a:endParaRPr>
                <a:solidFill>
                  <a:prstClr val="black"/>
                </a:solidFill>
                <a:latin typeface="Calibri"/>
              </a:endParaRPr>
            </a:p>
          </p:txBody>
        </p:sp>
        <p:sp>
          <p:nvSpPr>
            <p:cNvPr id="338" name="object 338"/>
            <p:cNvSpPr/>
            <p:nvPr/>
          </p:nvSpPr>
          <p:spPr>
            <a:xfrm>
              <a:off x="14884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32300"/>
            </a:solidFill>
          </p:spPr>
          <p:txBody>
            <a:bodyPr wrap="square" lIns="0" tIns="0" rIns="0" bIns="0" rtlCol="0"/>
            <a:lstStyle/>
            <a:p>
              <a:pPr defTabSz="914400"/>
              <a:endParaRPr>
                <a:solidFill>
                  <a:prstClr val="black"/>
                </a:solidFill>
                <a:latin typeface="Calibri"/>
              </a:endParaRPr>
            </a:p>
          </p:txBody>
        </p:sp>
        <p:sp>
          <p:nvSpPr>
            <p:cNvPr id="339" name="object 339"/>
            <p:cNvSpPr/>
            <p:nvPr/>
          </p:nvSpPr>
          <p:spPr>
            <a:xfrm>
              <a:off x="15011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42300"/>
            </a:solidFill>
          </p:spPr>
          <p:txBody>
            <a:bodyPr wrap="square" lIns="0" tIns="0" rIns="0" bIns="0" rtlCol="0"/>
            <a:lstStyle/>
            <a:p>
              <a:pPr defTabSz="914400"/>
              <a:endParaRPr>
                <a:solidFill>
                  <a:prstClr val="black"/>
                </a:solidFill>
                <a:latin typeface="Calibri"/>
              </a:endParaRPr>
            </a:p>
          </p:txBody>
        </p:sp>
        <p:sp>
          <p:nvSpPr>
            <p:cNvPr id="340" name="object 340"/>
            <p:cNvSpPr/>
            <p:nvPr/>
          </p:nvSpPr>
          <p:spPr>
            <a:xfrm>
              <a:off x="15138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52300"/>
            </a:solidFill>
          </p:spPr>
          <p:txBody>
            <a:bodyPr wrap="square" lIns="0" tIns="0" rIns="0" bIns="0" rtlCol="0"/>
            <a:lstStyle/>
            <a:p>
              <a:pPr defTabSz="914400"/>
              <a:endParaRPr>
                <a:solidFill>
                  <a:prstClr val="black"/>
                </a:solidFill>
                <a:latin typeface="Calibri"/>
              </a:endParaRPr>
            </a:p>
          </p:txBody>
        </p:sp>
        <p:sp>
          <p:nvSpPr>
            <p:cNvPr id="341" name="object 341"/>
            <p:cNvSpPr/>
            <p:nvPr/>
          </p:nvSpPr>
          <p:spPr>
            <a:xfrm>
              <a:off x="15265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62300"/>
            </a:solidFill>
          </p:spPr>
          <p:txBody>
            <a:bodyPr wrap="square" lIns="0" tIns="0" rIns="0" bIns="0" rtlCol="0"/>
            <a:lstStyle/>
            <a:p>
              <a:pPr defTabSz="914400"/>
              <a:endParaRPr>
                <a:solidFill>
                  <a:prstClr val="black"/>
                </a:solidFill>
                <a:latin typeface="Calibri"/>
              </a:endParaRPr>
            </a:p>
          </p:txBody>
        </p:sp>
        <p:sp>
          <p:nvSpPr>
            <p:cNvPr id="342" name="object 342"/>
            <p:cNvSpPr/>
            <p:nvPr/>
          </p:nvSpPr>
          <p:spPr>
            <a:xfrm>
              <a:off x="15392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72400"/>
            </a:solidFill>
          </p:spPr>
          <p:txBody>
            <a:bodyPr wrap="square" lIns="0" tIns="0" rIns="0" bIns="0" rtlCol="0"/>
            <a:lstStyle/>
            <a:p>
              <a:pPr defTabSz="914400"/>
              <a:endParaRPr>
                <a:solidFill>
                  <a:prstClr val="black"/>
                </a:solidFill>
                <a:latin typeface="Calibri"/>
              </a:endParaRPr>
            </a:p>
          </p:txBody>
        </p:sp>
        <p:sp>
          <p:nvSpPr>
            <p:cNvPr id="343" name="object 343"/>
            <p:cNvSpPr/>
            <p:nvPr/>
          </p:nvSpPr>
          <p:spPr>
            <a:xfrm>
              <a:off x="15519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82400"/>
            </a:solidFill>
          </p:spPr>
          <p:txBody>
            <a:bodyPr wrap="square" lIns="0" tIns="0" rIns="0" bIns="0" rtlCol="0"/>
            <a:lstStyle/>
            <a:p>
              <a:pPr defTabSz="914400"/>
              <a:endParaRPr>
                <a:solidFill>
                  <a:prstClr val="black"/>
                </a:solidFill>
                <a:latin typeface="Calibri"/>
              </a:endParaRPr>
            </a:p>
          </p:txBody>
        </p:sp>
        <p:sp>
          <p:nvSpPr>
            <p:cNvPr id="344" name="object 344"/>
            <p:cNvSpPr/>
            <p:nvPr/>
          </p:nvSpPr>
          <p:spPr>
            <a:xfrm>
              <a:off x="15646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92400"/>
            </a:solidFill>
          </p:spPr>
          <p:txBody>
            <a:bodyPr wrap="square" lIns="0" tIns="0" rIns="0" bIns="0" rtlCol="0"/>
            <a:lstStyle/>
            <a:p>
              <a:pPr defTabSz="914400"/>
              <a:endParaRPr>
                <a:solidFill>
                  <a:prstClr val="black"/>
                </a:solidFill>
                <a:latin typeface="Calibri"/>
              </a:endParaRPr>
            </a:p>
          </p:txBody>
        </p:sp>
        <p:sp>
          <p:nvSpPr>
            <p:cNvPr id="345" name="object 345"/>
            <p:cNvSpPr/>
            <p:nvPr/>
          </p:nvSpPr>
          <p:spPr>
            <a:xfrm>
              <a:off x="15773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A2400"/>
            </a:solidFill>
          </p:spPr>
          <p:txBody>
            <a:bodyPr wrap="square" lIns="0" tIns="0" rIns="0" bIns="0" rtlCol="0"/>
            <a:lstStyle/>
            <a:p>
              <a:pPr defTabSz="914400"/>
              <a:endParaRPr>
                <a:solidFill>
                  <a:prstClr val="black"/>
                </a:solidFill>
                <a:latin typeface="Calibri"/>
              </a:endParaRPr>
            </a:p>
          </p:txBody>
        </p:sp>
        <p:sp>
          <p:nvSpPr>
            <p:cNvPr id="346" name="object 346"/>
            <p:cNvSpPr/>
            <p:nvPr/>
          </p:nvSpPr>
          <p:spPr>
            <a:xfrm>
              <a:off x="15900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B2400"/>
            </a:solidFill>
          </p:spPr>
          <p:txBody>
            <a:bodyPr wrap="square" lIns="0" tIns="0" rIns="0" bIns="0" rtlCol="0"/>
            <a:lstStyle/>
            <a:p>
              <a:pPr defTabSz="914400"/>
              <a:endParaRPr>
                <a:solidFill>
                  <a:prstClr val="black"/>
                </a:solidFill>
                <a:latin typeface="Calibri"/>
              </a:endParaRPr>
            </a:p>
          </p:txBody>
        </p:sp>
        <p:sp>
          <p:nvSpPr>
            <p:cNvPr id="347" name="object 347"/>
            <p:cNvSpPr/>
            <p:nvPr/>
          </p:nvSpPr>
          <p:spPr>
            <a:xfrm>
              <a:off x="16027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C2500"/>
            </a:solidFill>
          </p:spPr>
          <p:txBody>
            <a:bodyPr wrap="square" lIns="0" tIns="0" rIns="0" bIns="0" rtlCol="0"/>
            <a:lstStyle/>
            <a:p>
              <a:pPr defTabSz="914400"/>
              <a:endParaRPr>
                <a:solidFill>
                  <a:prstClr val="black"/>
                </a:solidFill>
                <a:latin typeface="Calibri"/>
              </a:endParaRPr>
            </a:p>
          </p:txBody>
        </p:sp>
        <p:sp>
          <p:nvSpPr>
            <p:cNvPr id="348" name="object 348"/>
            <p:cNvSpPr/>
            <p:nvPr/>
          </p:nvSpPr>
          <p:spPr>
            <a:xfrm>
              <a:off x="16154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D2500"/>
            </a:solidFill>
          </p:spPr>
          <p:txBody>
            <a:bodyPr wrap="square" lIns="0" tIns="0" rIns="0" bIns="0" rtlCol="0"/>
            <a:lstStyle/>
            <a:p>
              <a:pPr defTabSz="914400"/>
              <a:endParaRPr>
                <a:solidFill>
                  <a:prstClr val="black"/>
                </a:solidFill>
                <a:latin typeface="Calibri"/>
              </a:endParaRPr>
            </a:p>
          </p:txBody>
        </p:sp>
        <p:sp>
          <p:nvSpPr>
            <p:cNvPr id="349" name="object 349"/>
            <p:cNvSpPr/>
            <p:nvPr/>
          </p:nvSpPr>
          <p:spPr>
            <a:xfrm>
              <a:off x="16281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E2500"/>
            </a:solidFill>
          </p:spPr>
          <p:txBody>
            <a:bodyPr wrap="square" lIns="0" tIns="0" rIns="0" bIns="0" rtlCol="0"/>
            <a:lstStyle/>
            <a:p>
              <a:pPr defTabSz="914400"/>
              <a:endParaRPr>
                <a:solidFill>
                  <a:prstClr val="black"/>
                </a:solidFill>
                <a:latin typeface="Calibri"/>
              </a:endParaRPr>
            </a:p>
          </p:txBody>
        </p:sp>
        <p:sp>
          <p:nvSpPr>
            <p:cNvPr id="350" name="object 350"/>
            <p:cNvSpPr/>
            <p:nvPr/>
          </p:nvSpPr>
          <p:spPr>
            <a:xfrm>
              <a:off x="16408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F2500"/>
            </a:solidFill>
          </p:spPr>
          <p:txBody>
            <a:bodyPr wrap="square" lIns="0" tIns="0" rIns="0" bIns="0" rtlCol="0"/>
            <a:lstStyle/>
            <a:p>
              <a:pPr defTabSz="914400"/>
              <a:endParaRPr>
                <a:solidFill>
                  <a:prstClr val="black"/>
                </a:solidFill>
                <a:latin typeface="Calibri"/>
              </a:endParaRPr>
            </a:p>
          </p:txBody>
        </p:sp>
        <p:sp>
          <p:nvSpPr>
            <p:cNvPr id="351" name="object 351"/>
            <p:cNvSpPr/>
            <p:nvPr/>
          </p:nvSpPr>
          <p:spPr>
            <a:xfrm>
              <a:off x="16535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02500"/>
            </a:solidFill>
          </p:spPr>
          <p:txBody>
            <a:bodyPr wrap="square" lIns="0" tIns="0" rIns="0" bIns="0" rtlCol="0"/>
            <a:lstStyle/>
            <a:p>
              <a:pPr defTabSz="914400"/>
              <a:endParaRPr>
                <a:solidFill>
                  <a:prstClr val="black"/>
                </a:solidFill>
                <a:latin typeface="Calibri"/>
              </a:endParaRPr>
            </a:p>
          </p:txBody>
        </p:sp>
        <p:sp>
          <p:nvSpPr>
            <p:cNvPr id="352" name="object 352"/>
            <p:cNvSpPr/>
            <p:nvPr/>
          </p:nvSpPr>
          <p:spPr>
            <a:xfrm>
              <a:off x="16662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12600"/>
            </a:solidFill>
          </p:spPr>
          <p:txBody>
            <a:bodyPr wrap="square" lIns="0" tIns="0" rIns="0" bIns="0" rtlCol="0"/>
            <a:lstStyle/>
            <a:p>
              <a:pPr defTabSz="914400"/>
              <a:endParaRPr>
                <a:solidFill>
                  <a:prstClr val="black"/>
                </a:solidFill>
                <a:latin typeface="Calibri"/>
              </a:endParaRPr>
            </a:p>
          </p:txBody>
        </p:sp>
        <p:sp>
          <p:nvSpPr>
            <p:cNvPr id="353" name="object 353"/>
            <p:cNvSpPr/>
            <p:nvPr/>
          </p:nvSpPr>
          <p:spPr>
            <a:xfrm>
              <a:off x="16789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22600"/>
            </a:solidFill>
          </p:spPr>
          <p:txBody>
            <a:bodyPr wrap="square" lIns="0" tIns="0" rIns="0" bIns="0" rtlCol="0"/>
            <a:lstStyle/>
            <a:p>
              <a:pPr defTabSz="914400"/>
              <a:endParaRPr>
                <a:solidFill>
                  <a:prstClr val="black"/>
                </a:solidFill>
                <a:latin typeface="Calibri"/>
              </a:endParaRPr>
            </a:p>
          </p:txBody>
        </p:sp>
        <p:sp>
          <p:nvSpPr>
            <p:cNvPr id="354" name="object 354"/>
            <p:cNvSpPr/>
            <p:nvPr/>
          </p:nvSpPr>
          <p:spPr>
            <a:xfrm>
              <a:off x="16916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32600"/>
            </a:solidFill>
          </p:spPr>
          <p:txBody>
            <a:bodyPr wrap="square" lIns="0" tIns="0" rIns="0" bIns="0" rtlCol="0"/>
            <a:lstStyle/>
            <a:p>
              <a:pPr defTabSz="914400"/>
              <a:endParaRPr>
                <a:solidFill>
                  <a:prstClr val="black"/>
                </a:solidFill>
                <a:latin typeface="Calibri"/>
              </a:endParaRPr>
            </a:p>
          </p:txBody>
        </p:sp>
        <p:sp>
          <p:nvSpPr>
            <p:cNvPr id="355" name="object 355"/>
            <p:cNvSpPr/>
            <p:nvPr/>
          </p:nvSpPr>
          <p:spPr>
            <a:xfrm>
              <a:off x="17043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42600"/>
            </a:solidFill>
          </p:spPr>
          <p:txBody>
            <a:bodyPr wrap="square" lIns="0" tIns="0" rIns="0" bIns="0" rtlCol="0"/>
            <a:lstStyle/>
            <a:p>
              <a:pPr defTabSz="914400"/>
              <a:endParaRPr>
                <a:solidFill>
                  <a:prstClr val="black"/>
                </a:solidFill>
                <a:latin typeface="Calibri"/>
              </a:endParaRPr>
            </a:p>
          </p:txBody>
        </p:sp>
        <p:sp>
          <p:nvSpPr>
            <p:cNvPr id="356" name="object 356"/>
            <p:cNvSpPr/>
            <p:nvPr/>
          </p:nvSpPr>
          <p:spPr>
            <a:xfrm>
              <a:off x="17170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52600"/>
            </a:solidFill>
          </p:spPr>
          <p:txBody>
            <a:bodyPr wrap="square" lIns="0" tIns="0" rIns="0" bIns="0" rtlCol="0"/>
            <a:lstStyle/>
            <a:p>
              <a:pPr defTabSz="914400"/>
              <a:endParaRPr>
                <a:solidFill>
                  <a:prstClr val="black"/>
                </a:solidFill>
                <a:latin typeface="Calibri"/>
              </a:endParaRPr>
            </a:p>
          </p:txBody>
        </p:sp>
        <p:sp>
          <p:nvSpPr>
            <p:cNvPr id="357" name="object 357"/>
            <p:cNvSpPr/>
            <p:nvPr/>
          </p:nvSpPr>
          <p:spPr>
            <a:xfrm>
              <a:off x="17297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62600"/>
            </a:solidFill>
          </p:spPr>
          <p:txBody>
            <a:bodyPr wrap="square" lIns="0" tIns="0" rIns="0" bIns="0" rtlCol="0"/>
            <a:lstStyle/>
            <a:p>
              <a:pPr defTabSz="914400"/>
              <a:endParaRPr>
                <a:solidFill>
                  <a:prstClr val="black"/>
                </a:solidFill>
                <a:latin typeface="Calibri"/>
              </a:endParaRPr>
            </a:p>
          </p:txBody>
        </p:sp>
        <p:sp>
          <p:nvSpPr>
            <p:cNvPr id="358" name="object 358"/>
            <p:cNvSpPr/>
            <p:nvPr/>
          </p:nvSpPr>
          <p:spPr>
            <a:xfrm>
              <a:off x="174371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72700"/>
            </a:solidFill>
          </p:spPr>
          <p:txBody>
            <a:bodyPr wrap="square" lIns="0" tIns="0" rIns="0" bIns="0" rtlCol="0"/>
            <a:lstStyle/>
            <a:p>
              <a:pPr defTabSz="914400"/>
              <a:endParaRPr>
                <a:solidFill>
                  <a:prstClr val="black"/>
                </a:solidFill>
                <a:latin typeface="Calibri"/>
              </a:endParaRPr>
            </a:p>
          </p:txBody>
        </p:sp>
        <p:sp>
          <p:nvSpPr>
            <p:cNvPr id="359" name="object 359"/>
            <p:cNvSpPr/>
            <p:nvPr/>
          </p:nvSpPr>
          <p:spPr>
            <a:xfrm>
              <a:off x="1755139" y="6628129"/>
              <a:ext cx="15240" cy="228600"/>
            </a:xfrm>
            <a:custGeom>
              <a:avLst/>
              <a:gdLst/>
              <a:ahLst/>
              <a:cxnLst/>
              <a:rect l="l" t="t" r="r" b="b"/>
              <a:pathLst>
                <a:path w="15239" h="228600">
                  <a:moveTo>
                    <a:pt x="15240" y="0"/>
                  </a:moveTo>
                  <a:lnTo>
                    <a:pt x="0" y="0"/>
                  </a:lnTo>
                  <a:lnTo>
                    <a:pt x="0" y="228600"/>
                  </a:lnTo>
                  <a:lnTo>
                    <a:pt x="15240" y="228600"/>
                  </a:lnTo>
                  <a:lnTo>
                    <a:pt x="15240" y="0"/>
                  </a:lnTo>
                  <a:close/>
                </a:path>
              </a:pathLst>
            </a:custGeom>
            <a:solidFill>
              <a:srgbClr val="C82700"/>
            </a:solidFill>
          </p:spPr>
          <p:txBody>
            <a:bodyPr wrap="square" lIns="0" tIns="0" rIns="0" bIns="0" rtlCol="0"/>
            <a:lstStyle/>
            <a:p>
              <a:pPr defTabSz="914400"/>
              <a:endParaRPr>
                <a:solidFill>
                  <a:prstClr val="black"/>
                </a:solidFill>
                <a:latin typeface="Calibri"/>
              </a:endParaRPr>
            </a:p>
          </p:txBody>
        </p:sp>
        <p:sp>
          <p:nvSpPr>
            <p:cNvPr id="360" name="object 360"/>
            <p:cNvSpPr/>
            <p:nvPr/>
          </p:nvSpPr>
          <p:spPr>
            <a:xfrm>
              <a:off x="176911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92700"/>
            </a:solidFill>
          </p:spPr>
          <p:txBody>
            <a:bodyPr wrap="square" lIns="0" tIns="0" rIns="0" bIns="0" rtlCol="0"/>
            <a:lstStyle/>
            <a:p>
              <a:pPr defTabSz="914400"/>
              <a:endParaRPr>
                <a:solidFill>
                  <a:prstClr val="black"/>
                </a:solidFill>
                <a:latin typeface="Calibri"/>
              </a:endParaRPr>
            </a:p>
          </p:txBody>
        </p:sp>
        <p:sp>
          <p:nvSpPr>
            <p:cNvPr id="361" name="object 361"/>
            <p:cNvSpPr/>
            <p:nvPr/>
          </p:nvSpPr>
          <p:spPr>
            <a:xfrm>
              <a:off x="17818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A2700"/>
            </a:solidFill>
          </p:spPr>
          <p:txBody>
            <a:bodyPr wrap="square" lIns="0" tIns="0" rIns="0" bIns="0" rtlCol="0"/>
            <a:lstStyle/>
            <a:p>
              <a:pPr defTabSz="914400"/>
              <a:endParaRPr>
                <a:solidFill>
                  <a:prstClr val="black"/>
                </a:solidFill>
                <a:latin typeface="Calibri"/>
              </a:endParaRPr>
            </a:p>
          </p:txBody>
        </p:sp>
        <p:sp>
          <p:nvSpPr>
            <p:cNvPr id="362" name="object 362"/>
            <p:cNvSpPr/>
            <p:nvPr/>
          </p:nvSpPr>
          <p:spPr>
            <a:xfrm>
              <a:off x="17945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C2700"/>
            </a:solidFill>
          </p:spPr>
          <p:txBody>
            <a:bodyPr wrap="square" lIns="0" tIns="0" rIns="0" bIns="0" rtlCol="0"/>
            <a:lstStyle/>
            <a:p>
              <a:pPr defTabSz="914400"/>
              <a:endParaRPr>
                <a:solidFill>
                  <a:prstClr val="black"/>
                </a:solidFill>
                <a:latin typeface="Calibri"/>
              </a:endParaRPr>
            </a:p>
          </p:txBody>
        </p:sp>
        <p:sp>
          <p:nvSpPr>
            <p:cNvPr id="363" name="object 363"/>
            <p:cNvSpPr/>
            <p:nvPr/>
          </p:nvSpPr>
          <p:spPr>
            <a:xfrm>
              <a:off x="180721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C2800"/>
            </a:solidFill>
          </p:spPr>
          <p:txBody>
            <a:bodyPr wrap="square" lIns="0" tIns="0" rIns="0" bIns="0" rtlCol="0"/>
            <a:lstStyle/>
            <a:p>
              <a:pPr defTabSz="914400"/>
              <a:endParaRPr>
                <a:solidFill>
                  <a:prstClr val="black"/>
                </a:solidFill>
                <a:latin typeface="Calibri"/>
              </a:endParaRPr>
            </a:p>
          </p:txBody>
        </p:sp>
        <p:sp>
          <p:nvSpPr>
            <p:cNvPr id="364" name="object 364"/>
            <p:cNvSpPr/>
            <p:nvPr/>
          </p:nvSpPr>
          <p:spPr>
            <a:xfrm>
              <a:off x="18199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D2800"/>
            </a:solidFill>
          </p:spPr>
          <p:txBody>
            <a:bodyPr wrap="square" lIns="0" tIns="0" rIns="0" bIns="0" rtlCol="0"/>
            <a:lstStyle/>
            <a:p>
              <a:pPr defTabSz="914400"/>
              <a:endParaRPr>
                <a:solidFill>
                  <a:prstClr val="black"/>
                </a:solidFill>
                <a:latin typeface="Calibri"/>
              </a:endParaRPr>
            </a:p>
          </p:txBody>
        </p:sp>
        <p:sp>
          <p:nvSpPr>
            <p:cNvPr id="365" name="object 365"/>
            <p:cNvSpPr/>
            <p:nvPr/>
          </p:nvSpPr>
          <p:spPr>
            <a:xfrm>
              <a:off x="18326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E2800"/>
            </a:solidFill>
          </p:spPr>
          <p:txBody>
            <a:bodyPr wrap="square" lIns="0" tIns="0" rIns="0" bIns="0" rtlCol="0"/>
            <a:lstStyle/>
            <a:p>
              <a:pPr defTabSz="914400"/>
              <a:endParaRPr>
                <a:solidFill>
                  <a:prstClr val="black"/>
                </a:solidFill>
                <a:latin typeface="Calibri"/>
              </a:endParaRPr>
            </a:p>
          </p:txBody>
        </p:sp>
        <p:sp>
          <p:nvSpPr>
            <p:cNvPr id="366" name="object 366"/>
            <p:cNvSpPr/>
            <p:nvPr/>
          </p:nvSpPr>
          <p:spPr>
            <a:xfrm>
              <a:off x="18453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F2800"/>
            </a:solidFill>
          </p:spPr>
          <p:txBody>
            <a:bodyPr wrap="square" lIns="0" tIns="0" rIns="0" bIns="0" rtlCol="0"/>
            <a:lstStyle/>
            <a:p>
              <a:pPr defTabSz="914400"/>
              <a:endParaRPr>
                <a:solidFill>
                  <a:prstClr val="black"/>
                </a:solidFill>
                <a:latin typeface="Calibri"/>
              </a:endParaRPr>
            </a:p>
          </p:txBody>
        </p:sp>
        <p:sp>
          <p:nvSpPr>
            <p:cNvPr id="367" name="object 367"/>
            <p:cNvSpPr/>
            <p:nvPr/>
          </p:nvSpPr>
          <p:spPr>
            <a:xfrm>
              <a:off x="18580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02800"/>
            </a:solidFill>
          </p:spPr>
          <p:txBody>
            <a:bodyPr wrap="square" lIns="0" tIns="0" rIns="0" bIns="0" rtlCol="0"/>
            <a:lstStyle/>
            <a:p>
              <a:pPr defTabSz="914400"/>
              <a:endParaRPr>
                <a:solidFill>
                  <a:prstClr val="black"/>
                </a:solidFill>
                <a:latin typeface="Calibri"/>
              </a:endParaRPr>
            </a:p>
          </p:txBody>
        </p:sp>
        <p:sp>
          <p:nvSpPr>
            <p:cNvPr id="368" name="object 368"/>
            <p:cNvSpPr/>
            <p:nvPr/>
          </p:nvSpPr>
          <p:spPr>
            <a:xfrm>
              <a:off x="18707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02900"/>
            </a:solidFill>
          </p:spPr>
          <p:txBody>
            <a:bodyPr wrap="square" lIns="0" tIns="0" rIns="0" bIns="0" rtlCol="0"/>
            <a:lstStyle/>
            <a:p>
              <a:pPr defTabSz="914400"/>
              <a:endParaRPr>
                <a:solidFill>
                  <a:prstClr val="black"/>
                </a:solidFill>
                <a:latin typeface="Calibri"/>
              </a:endParaRPr>
            </a:p>
          </p:txBody>
        </p:sp>
        <p:sp>
          <p:nvSpPr>
            <p:cNvPr id="369" name="object 369"/>
            <p:cNvSpPr/>
            <p:nvPr/>
          </p:nvSpPr>
          <p:spPr>
            <a:xfrm>
              <a:off x="18834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12900"/>
            </a:solidFill>
          </p:spPr>
          <p:txBody>
            <a:bodyPr wrap="square" lIns="0" tIns="0" rIns="0" bIns="0" rtlCol="0"/>
            <a:lstStyle/>
            <a:p>
              <a:pPr defTabSz="914400"/>
              <a:endParaRPr>
                <a:solidFill>
                  <a:prstClr val="black"/>
                </a:solidFill>
                <a:latin typeface="Calibri"/>
              </a:endParaRPr>
            </a:p>
          </p:txBody>
        </p:sp>
        <p:sp>
          <p:nvSpPr>
            <p:cNvPr id="370" name="object 370"/>
            <p:cNvSpPr/>
            <p:nvPr/>
          </p:nvSpPr>
          <p:spPr>
            <a:xfrm>
              <a:off x="18961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22900"/>
            </a:solidFill>
          </p:spPr>
          <p:txBody>
            <a:bodyPr wrap="square" lIns="0" tIns="0" rIns="0" bIns="0" rtlCol="0"/>
            <a:lstStyle/>
            <a:p>
              <a:pPr defTabSz="914400"/>
              <a:endParaRPr>
                <a:solidFill>
                  <a:prstClr val="black"/>
                </a:solidFill>
                <a:latin typeface="Calibri"/>
              </a:endParaRPr>
            </a:p>
          </p:txBody>
        </p:sp>
        <p:sp>
          <p:nvSpPr>
            <p:cNvPr id="371" name="object 371"/>
            <p:cNvSpPr/>
            <p:nvPr/>
          </p:nvSpPr>
          <p:spPr>
            <a:xfrm>
              <a:off x="19088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32900"/>
            </a:solidFill>
          </p:spPr>
          <p:txBody>
            <a:bodyPr wrap="square" lIns="0" tIns="0" rIns="0" bIns="0" rtlCol="0"/>
            <a:lstStyle/>
            <a:p>
              <a:pPr defTabSz="914400"/>
              <a:endParaRPr>
                <a:solidFill>
                  <a:prstClr val="black"/>
                </a:solidFill>
                <a:latin typeface="Calibri"/>
              </a:endParaRPr>
            </a:p>
          </p:txBody>
        </p:sp>
        <p:sp>
          <p:nvSpPr>
            <p:cNvPr id="372" name="object 372"/>
            <p:cNvSpPr/>
            <p:nvPr/>
          </p:nvSpPr>
          <p:spPr>
            <a:xfrm>
              <a:off x="19215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42900"/>
            </a:solidFill>
          </p:spPr>
          <p:txBody>
            <a:bodyPr wrap="square" lIns="0" tIns="0" rIns="0" bIns="0" rtlCol="0"/>
            <a:lstStyle/>
            <a:p>
              <a:pPr defTabSz="914400"/>
              <a:endParaRPr>
                <a:solidFill>
                  <a:prstClr val="black"/>
                </a:solidFill>
                <a:latin typeface="Calibri"/>
              </a:endParaRPr>
            </a:p>
          </p:txBody>
        </p:sp>
        <p:sp>
          <p:nvSpPr>
            <p:cNvPr id="373" name="object 373"/>
            <p:cNvSpPr/>
            <p:nvPr/>
          </p:nvSpPr>
          <p:spPr>
            <a:xfrm>
              <a:off x="19342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52A00"/>
            </a:solidFill>
          </p:spPr>
          <p:txBody>
            <a:bodyPr wrap="square" lIns="0" tIns="0" rIns="0" bIns="0" rtlCol="0"/>
            <a:lstStyle/>
            <a:p>
              <a:pPr defTabSz="914400"/>
              <a:endParaRPr>
                <a:solidFill>
                  <a:prstClr val="black"/>
                </a:solidFill>
                <a:latin typeface="Calibri"/>
              </a:endParaRPr>
            </a:p>
          </p:txBody>
        </p:sp>
        <p:sp>
          <p:nvSpPr>
            <p:cNvPr id="374" name="object 374"/>
            <p:cNvSpPr/>
            <p:nvPr/>
          </p:nvSpPr>
          <p:spPr>
            <a:xfrm>
              <a:off x="19469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62A00"/>
            </a:solidFill>
          </p:spPr>
          <p:txBody>
            <a:bodyPr wrap="square" lIns="0" tIns="0" rIns="0" bIns="0" rtlCol="0"/>
            <a:lstStyle/>
            <a:p>
              <a:pPr defTabSz="914400"/>
              <a:endParaRPr>
                <a:solidFill>
                  <a:prstClr val="black"/>
                </a:solidFill>
                <a:latin typeface="Calibri"/>
              </a:endParaRPr>
            </a:p>
          </p:txBody>
        </p:sp>
        <p:sp>
          <p:nvSpPr>
            <p:cNvPr id="375" name="object 375"/>
            <p:cNvSpPr/>
            <p:nvPr/>
          </p:nvSpPr>
          <p:spPr>
            <a:xfrm>
              <a:off x="19596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72A00"/>
            </a:solidFill>
          </p:spPr>
          <p:txBody>
            <a:bodyPr wrap="square" lIns="0" tIns="0" rIns="0" bIns="0" rtlCol="0"/>
            <a:lstStyle/>
            <a:p>
              <a:pPr defTabSz="914400"/>
              <a:endParaRPr>
                <a:solidFill>
                  <a:prstClr val="black"/>
                </a:solidFill>
                <a:latin typeface="Calibri"/>
              </a:endParaRPr>
            </a:p>
          </p:txBody>
        </p:sp>
        <p:sp>
          <p:nvSpPr>
            <p:cNvPr id="376" name="object 376"/>
            <p:cNvSpPr/>
            <p:nvPr/>
          </p:nvSpPr>
          <p:spPr>
            <a:xfrm>
              <a:off x="19723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82A00"/>
            </a:solidFill>
          </p:spPr>
          <p:txBody>
            <a:bodyPr wrap="square" lIns="0" tIns="0" rIns="0" bIns="0" rtlCol="0"/>
            <a:lstStyle/>
            <a:p>
              <a:pPr defTabSz="914400"/>
              <a:endParaRPr>
                <a:solidFill>
                  <a:prstClr val="black"/>
                </a:solidFill>
                <a:latin typeface="Calibri"/>
              </a:endParaRPr>
            </a:p>
          </p:txBody>
        </p:sp>
        <p:sp>
          <p:nvSpPr>
            <p:cNvPr id="377" name="object 377"/>
            <p:cNvSpPr/>
            <p:nvPr/>
          </p:nvSpPr>
          <p:spPr>
            <a:xfrm>
              <a:off x="19850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92A00"/>
            </a:solidFill>
          </p:spPr>
          <p:txBody>
            <a:bodyPr wrap="square" lIns="0" tIns="0" rIns="0" bIns="0" rtlCol="0"/>
            <a:lstStyle/>
            <a:p>
              <a:pPr defTabSz="914400"/>
              <a:endParaRPr>
                <a:solidFill>
                  <a:prstClr val="black"/>
                </a:solidFill>
                <a:latin typeface="Calibri"/>
              </a:endParaRPr>
            </a:p>
          </p:txBody>
        </p:sp>
        <p:sp>
          <p:nvSpPr>
            <p:cNvPr id="378" name="object 378"/>
            <p:cNvSpPr/>
            <p:nvPr/>
          </p:nvSpPr>
          <p:spPr>
            <a:xfrm>
              <a:off x="19977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A2B00"/>
            </a:solidFill>
          </p:spPr>
          <p:txBody>
            <a:bodyPr wrap="square" lIns="0" tIns="0" rIns="0" bIns="0" rtlCol="0"/>
            <a:lstStyle/>
            <a:p>
              <a:pPr defTabSz="914400"/>
              <a:endParaRPr>
                <a:solidFill>
                  <a:prstClr val="black"/>
                </a:solidFill>
                <a:latin typeface="Calibri"/>
              </a:endParaRPr>
            </a:p>
          </p:txBody>
        </p:sp>
        <p:sp>
          <p:nvSpPr>
            <p:cNvPr id="379" name="object 379"/>
            <p:cNvSpPr/>
            <p:nvPr/>
          </p:nvSpPr>
          <p:spPr>
            <a:xfrm>
              <a:off x="20104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B2B00"/>
            </a:solidFill>
          </p:spPr>
          <p:txBody>
            <a:bodyPr wrap="square" lIns="0" tIns="0" rIns="0" bIns="0" rtlCol="0"/>
            <a:lstStyle/>
            <a:p>
              <a:pPr defTabSz="914400"/>
              <a:endParaRPr>
                <a:solidFill>
                  <a:prstClr val="black"/>
                </a:solidFill>
                <a:latin typeface="Calibri"/>
              </a:endParaRPr>
            </a:p>
          </p:txBody>
        </p:sp>
        <p:sp>
          <p:nvSpPr>
            <p:cNvPr id="380" name="object 380"/>
            <p:cNvSpPr/>
            <p:nvPr/>
          </p:nvSpPr>
          <p:spPr>
            <a:xfrm>
              <a:off x="20231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C2B00"/>
            </a:solidFill>
          </p:spPr>
          <p:txBody>
            <a:bodyPr wrap="square" lIns="0" tIns="0" rIns="0" bIns="0" rtlCol="0"/>
            <a:lstStyle/>
            <a:p>
              <a:pPr defTabSz="914400"/>
              <a:endParaRPr>
                <a:solidFill>
                  <a:prstClr val="black"/>
                </a:solidFill>
                <a:latin typeface="Calibri"/>
              </a:endParaRPr>
            </a:p>
          </p:txBody>
        </p:sp>
        <p:sp>
          <p:nvSpPr>
            <p:cNvPr id="381" name="object 381"/>
            <p:cNvSpPr/>
            <p:nvPr/>
          </p:nvSpPr>
          <p:spPr>
            <a:xfrm>
              <a:off x="203707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D2B00"/>
            </a:solidFill>
          </p:spPr>
          <p:txBody>
            <a:bodyPr wrap="square" lIns="0" tIns="0" rIns="0" bIns="0" rtlCol="0"/>
            <a:lstStyle/>
            <a:p>
              <a:pPr defTabSz="914400"/>
              <a:endParaRPr>
                <a:solidFill>
                  <a:prstClr val="black"/>
                </a:solidFill>
                <a:latin typeface="Calibri"/>
              </a:endParaRPr>
            </a:p>
          </p:txBody>
        </p:sp>
        <p:sp>
          <p:nvSpPr>
            <p:cNvPr id="382" name="object 382"/>
            <p:cNvSpPr/>
            <p:nvPr/>
          </p:nvSpPr>
          <p:spPr>
            <a:xfrm>
              <a:off x="20485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E2B00"/>
            </a:solidFill>
          </p:spPr>
          <p:txBody>
            <a:bodyPr wrap="square" lIns="0" tIns="0" rIns="0" bIns="0" rtlCol="0"/>
            <a:lstStyle/>
            <a:p>
              <a:pPr defTabSz="914400"/>
              <a:endParaRPr>
                <a:solidFill>
                  <a:prstClr val="black"/>
                </a:solidFill>
                <a:latin typeface="Calibri"/>
              </a:endParaRPr>
            </a:p>
          </p:txBody>
        </p:sp>
        <p:sp>
          <p:nvSpPr>
            <p:cNvPr id="383" name="object 383"/>
            <p:cNvSpPr/>
            <p:nvPr/>
          </p:nvSpPr>
          <p:spPr>
            <a:xfrm>
              <a:off x="20612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F2C00"/>
            </a:solidFill>
          </p:spPr>
          <p:txBody>
            <a:bodyPr wrap="square" lIns="0" tIns="0" rIns="0" bIns="0" rtlCol="0"/>
            <a:lstStyle/>
            <a:p>
              <a:pPr defTabSz="914400"/>
              <a:endParaRPr>
                <a:solidFill>
                  <a:prstClr val="black"/>
                </a:solidFill>
                <a:latin typeface="Calibri"/>
              </a:endParaRPr>
            </a:p>
          </p:txBody>
        </p:sp>
        <p:sp>
          <p:nvSpPr>
            <p:cNvPr id="384" name="object 384"/>
            <p:cNvSpPr/>
            <p:nvPr/>
          </p:nvSpPr>
          <p:spPr>
            <a:xfrm>
              <a:off x="207517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02C00"/>
            </a:solidFill>
          </p:spPr>
          <p:txBody>
            <a:bodyPr wrap="square" lIns="0" tIns="0" rIns="0" bIns="0" rtlCol="0"/>
            <a:lstStyle/>
            <a:p>
              <a:pPr defTabSz="914400"/>
              <a:endParaRPr>
                <a:solidFill>
                  <a:prstClr val="black"/>
                </a:solidFill>
                <a:latin typeface="Calibri"/>
              </a:endParaRPr>
            </a:p>
          </p:txBody>
        </p:sp>
        <p:sp>
          <p:nvSpPr>
            <p:cNvPr id="385" name="object 385"/>
            <p:cNvSpPr/>
            <p:nvPr/>
          </p:nvSpPr>
          <p:spPr>
            <a:xfrm>
              <a:off x="20878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12C00"/>
            </a:solidFill>
          </p:spPr>
          <p:txBody>
            <a:bodyPr wrap="square" lIns="0" tIns="0" rIns="0" bIns="0" rtlCol="0"/>
            <a:lstStyle/>
            <a:p>
              <a:pPr defTabSz="914400"/>
              <a:endParaRPr>
                <a:solidFill>
                  <a:prstClr val="black"/>
                </a:solidFill>
                <a:latin typeface="Calibri"/>
              </a:endParaRPr>
            </a:p>
          </p:txBody>
        </p:sp>
        <p:sp>
          <p:nvSpPr>
            <p:cNvPr id="386" name="object 386"/>
            <p:cNvSpPr/>
            <p:nvPr/>
          </p:nvSpPr>
          <p:spPr>
            <a:xfrm>
              <a:off x="21005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22C00"/>
            </a:solidFill>
          </p:spPr>
          <p:txBody>
            <a:bodyPr wrap="square" lIns="0" tIns="0" rIns="0" bIns="0" rtlCol="0"/>
            <a:lstStyle/>
            <a:p>
              <a:pPr defTabSz="914400"/>
              <a:endParaRPr>
                <a:solidFill>
                  <a:prstClr val="black"/>
                </a:solidFill>
                <a:latin typeface="Calibri"/>
              </a:endParaRPr>
            </a:p>
          </p:txBody>
        </p:sp>
        <p:sp>
          <p:nvSpPr>
            <p:cNvPr id="387" name="object 387"/>
            <p:cNvSpPr/>
            <p:nvPr/>
          </p:nvSpPr>
          <p:spPr>
            <a:xfrm>
              <a:off x="21132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32C00"/>
            </a:solidFill>
          </p:spPr>
          <p:txBody>
            <a:bodyPr wrap="square" lIns="0" tIns="0" rIns="0" bIns="0" rtlCol="0"/>
            <a:lstStyle/>
            <a:p>
              <a:pPr defTabSz="914400"/>
              <a:endParaRPr>
                <a:solidFill>
                  <a:prstClr val="black"/>
                </a:solidFill>
                <a:latin typeface="Calibri"/>
              </a:endParaRPr>
            </a:p>
          </p:txBody>
        </p:sp>
        <p:sp>
          <p:nvSpPr>
            <p:cNvPr id="388" name="object 388"/>
            <p:cNvSpPr/>
            <p:nvPr/>
          </p:nvSpPr>
          <p:spPr>
            <a:xfrm>
              <a:off x="21259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42D00"/>
            </a:solidFill>
          </p:spPr>
          <p:txBody>
            <a:bodyPr wrap="square" lIns="0" tIns="0" rIns="0" bIns="0" rtlCol="0"/>
            <a:lstStyle/>
            <a:p>
              <a:pPr defTabSz="914400"/>
              <a:endParaRPr>
                <a:solidFill>
                  <a:prstClr val="black"/>
                </a:solidFill>
                <a:latin typeface="Calibri"/>
              </a:endParaRPr>
            </a:p>
          </p:txBody>
        </p:sp>
        <p:sp>
          <p:nvSpPr>
            <p:cNvPr id="389" name="object 389"/>
            <p:cNvSpPr/>
            <p:nvPr/>
          </p:nvSpPr>
          <p:spPr>
            <a:xfrm>
              <a:off x="21386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52D00"/>
            </a:solidFill>
          </p:spPr>
          <p:txBody>
            <a:bodyPr wrap="square" lIns="0" tIns="0" rIns="0" bIns="0" rtlCol="0"/>
            <a:lstStyle/>
            <a:p>
              <a:pPr defTabSz="914400"/>
              <a:endParaRPr>
                <a:solidFill>
                  <a:prstClr val="black"/>
                </a:solidFill>
                <a:latin typeface="Calibri"/>
              </a:endParaRPr>
            </a:p>
          </p:txBody>
        </p:sp>
        <p:sp>
          <p:nvSpPr>
            <p:cNvPr id="390" name="object 390"/>
            <p:cNvSpPr/>
            <p:nvPr/>
          </p:nvSpPr>
          <p:spPr>
            <a:xfrm>
              <a:off x="21513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62D00"/>
            </a:solidFill>
          </p:spPr>
          <p:txBody>
            <a:bodyPr wrap="square" lIns="0" tIns="0" rIns="0" bIns="0" rtlCol="0"/>
            <a:lstStyle/>
            <a:p>
              <a:pPr defTabSz="914400"/>
              <a:endParaRPr>
                <a:solidFill>
                  <a:prstClr val="black"/>
                </a:solidFill>
                <a:latin typeface="Calibri"/>
              </a:endParaRPr>
            </a:p>
          </p:txBody>
        </p:sp>
        <p:sp>
          <p:nvSpPr>
            <p:cNvPr id="391" name="object 391"/>
            <p:cNvSpPr/>
            <p:nvPr/>
          </p:nvSpPr>
          <p:spPr>
            <a:xfrm>
              <a:off x="21640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72D00"/>
            </a:solidFill>
          </p:spPr>
          <p:txBody>
            <a:bodyPr wrap="square" lIns="0" tIns="0" rIns="0" bIns="0" rtlCol="0"/>
            <a:lstStyle/>
            <a:p>
              <a:pPr defTabSz="914400"/>
              <a:endParaRPr>
                <a:solidFill>
                  <a:prstClr val="black"/>
                </a:solidFill>
                <a:latin typeface="Calibri"/>
              </a:endParaRPr>
            </a:p>
          </p:txBody>
        </p:sp>
        <p:sp>
          <p:nvSpPr>
            <p:cNvPr id="392" name="object 392"/>
            <p:cNvSpPr/>
            <p:nvPr/>
          </p:nvSpPr>
          <p:spPr>
            <a:xfrm>
              <a:off x="21767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82D00"/>
            </a:solidFill>
          </p:spPr>
          <p:txBody>
            <a:bodyPr wrap="square" lIns="0" tIns="0" rIns="0" bIns="0" rtlCol="0"/>
            <a:lstStyle/>
            <a:p>
              <a:pPr defTabSz="914400"/>
              <a:endParaRPr>
                <a:solidFill>
                  <a:prstClr val="black"/>
                </a:solidFill>
                <a:latin typeface="Calibri"/>
              </a:endParaRPr>
            </a:p>
          </p:txBody>
        </p:sp>
        <p:sp>
          <p:nvSpPr>
            <p:cNvPr id="393" name="object 393"/>
            <p:cNvSpPr/>
            <p:nvPr/>
          </p:nvSpPr>
          <p:spPr>
            <a:xfrm>
              <a:off x="21894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92E00"/>
            </a:solidFill>
          </p:spPr>
          <p:txBody>
            <a:bodyPr wrap="square" lIns="0" tIns="0" rIns="0" bIns="0" rtlCol="0"/>
            <a:lstStyle/>
            <a:p>
              <a:pPr defTabSz="914400"/>
              <a:endParaRPr>
                <a:solidFill>
                  <a:prstClr val="black"/>
                </a:solidFill>
                <a:latin typeface="Calibri"/>
              </a:endParaRPr>
            </a:p>
          </p:txBody>
        </p:sp>
        <p:sp>
          <p:nvSpPr>
            <p:cNvPr id="394" name="object 394"/>
            <p:cNvSpPr/>
            <p:nvPr/>
          </p:nvSpPr>
          <p:spPr>
            <a:xfrm>
              <a:off x="22021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A2E00"/>
            </a:solidFill>
          </p:spPr>
          <p:txBody>
            <a:bodyPr wrap="square" lIns="0" tIns="0" rIns="0" bIns="0" rtlCol="0"/>
            <a:lstStyle/>
            <a:p>
              <a:pPr defTabSz="914400"/>
              <a:endParaRPr>
                <a:solidFill>
                  <a:prstClr val="black"/>
                </a:solidFill>
                <a:latin typeface="Calibri"/>
              </a:endParaRPr>
            </a:p>
          </p:txBody>
        </p:sp>
        <p:sp>
          <p:nvSpPr>
            <p:cNvPr id="395" name="object 395"/>
            <p:cNvSpPr/>
            <p:nvPr/>
          </p:nvSpPr>
          <p:spPr>
            <a:xfrm>
              <a:off x="22148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B2E00"/>
            </a:solidFill>
          </p:spPr>
          <p:txBody>
            <a:bodyPr wrap="square" lIns="0" tIns="0" rIns="0" bIns="0" rtlCol="0"/>
            <a:lstStyle/>
            <a:p>
              <a:pPr defTabSz="914400"/>
              <a:endParaRPr>
                <a:solidFill>
                  <a:prstClr val="black"/>
                </a:solidFill>
                <a:latin typeface="Calibri"/>
              </a:endParaRPr>
            </a:p>
          </p:txBody>
        </p:sp>
        <p:sp>
          <p:nvSpPr>
            <p:cNvPr id="396" name="object 396"/>
            <p:cNvSpPr/>
            <p:nvPr/>
          </p:nvSpPr>
          <p:spPr>
            <a:xfrm>
              <a:off x="22275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C2E00"/>
            </a:solidFill>
          </p:spPr>
          <p:txBody>
            <a:bodyPr wrap="square" lIns="0" tIns="0" rIns="0" bIns="0" rtlCol="0"/>
            <a:lstStyle/>
            <a:p>
              <a:pPr defTabSz="914400"/>
              <a:endParaRPr>
                <a:solidFill>
                  <a:prstClr val="black"/>
                </a:solidFill>
                <a:latin typeface="Calibri"/>
              </a:endParaRPr>
            </a:p>
          </p:txBody>
        </p:sp>
        <p:sp>
          <p:nvSpPr>
            <p:cNvPr id="397" name="object 397"/>
            <p:cNvSpPr/>
            <p:nvPr/>
          </p:nvSpPr>
          <p:spPr>
            <a:xfrm>
              <a:off x="22402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D2E00"/>
            </a:solidFill>
          </p:spPr>
          <p:txBody>
            <a:bodyPr wrap="square" lIns="0" tIns="0" rIns="0" bIns="0" rtlCol="0"/>
            <a:lstStyle/>
            <a:p>
              <a:pPr defTabSz="914400"/>
              <a:endParaRPr>
                <a:solidFill>
                  <a:prstClr val="black"/>
                </a:solidFill>
                <a:latin typeface="Calibri"/>
              </a:endParaRPr>
            </a:p>
          </p:txBody>
        </p:sp>
        <p:sp>
          <p:nvSpPr>
            <p:cNvPr id="398" name="object 398"/>
            <p:cNvSpPr/>
            <p:nvPr/>
          </p:nvSpPr>
          <p:spPr>
            <a:xfrm>
              <a:off x="22529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E2E00"/>
            </a:solidFill>
          </p:spPr>
          <p:txBody>
            <a:bodyPr wrap="square" lIns="0" tIns="0" rIns="0" bIns="0" rtlCol="0"/>
            <a:lstStyle/>
            <a:p>
              <a:pPr defTabSz="914400"/>
              <a:endParaRPr>
                <a:solidFill>
                  <a:prstClr val="black"/>
                </a:solidFill>
                <a:latin typeface="Calibri"/>
              </a:endParaRPr>
            </a:p>
          </p:txBody>
        </p:sp>
        <p:sp>
          <p:nvSpPr>
            <p:cNvPr id="399" name="object 399"/>
            <p:cNvSpPr/>
            <p:nvPr/>
          </p:nvSpPr>
          <p:spPr>
            <a:xfrm>
              <a:off x="22656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F2F00"/>
            </a:solidFill>
          </p:spPr>
          <p:txBody>
            <a:bodyPr wrap="square" lIns="0" tIns="0" rIns="0" bIns="0" rtlCol="0"/>
            <a:lstStyle/>
            <a:p>
              <a:pPr defTabSz="914400"/>
              <a:endParaRPr>
                <a:solidFill>
                  <a:prstClr val="black"/>
                </a:solidFill>
                <a:latin typeface="Calibri"/>
              </a:endParaRPr>
            </a:p>
          </p:txBody>
        </p:sp>
        <p:sp>
          <p:nvSpPr>
            <p:cNvPr id="400" name="object 400"/>
            <p:cNvSpPr/>
            <p:nvPr/>
          </p:nvSpPr>
          <p:spPr>
            <a:xfrm>
              <a:off x="22783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02F00"/>
            </a:solidFill>
          </p:spPr>
          <p:txBody>
            <a:bodyPr wrap="square" lIns="0" tIns="0" rIns="0" bIns="0" rtlCol="0"/>
            <a:lstStyle/>
            <a:p>
              <a:pPr defTabSz="914400"/>
              <a:endParaRPr>
                <a:solidFill>
                  <a:prstClr val="black"/>
                </a:solidFill>
                <a:latin typeface="Calibri"/>
              </a:endParaRPr>
            </a:p>
          </p:txBody>
        </p:sp>
        <p:sp>
          <p:nvSpPr>
            <p:cNvPr id="401" name="object 401"/>
            <p:cNvSpPr/>
            <p:nvPr/>
          </p:nvSpPr>
          <p:spPr>
            <a:xfrm>
              <a:off x="22910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12F00"/>
            </a:solidFill>
          </p:spPr>
          <p:txBody>
            <a:bodyPr wrap="square" lIns="0" tIns="0" rIns="0" bIns="0" rtlCol="0"/>
            <a:lstStyle/>
            <a:p>
              <a:pPr defTabSz="914400"/>
              <a:endParaRPr>
                <a:solidFill>
                  <a:prstClr val="black"/>
                </a:solidFill>
                <a:latin typeface="Calibri"/>
              </a:endParaRPr>
            </a:p>
          </p:txBody>
        </p:sp>
        <p:sp>
          <p:nvSpPr>
            <p:cNvPr id="402" name="object 402"/>
            <p:cNvSpPr/>
            <p:nvPr/>
          </p:nvSpPr>
          <p:spPr>
            <a:xfrm>
              <a:off x="23037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22F00"/>
            </a:solidFill>
          </p:spPr>
          <p:txBody>
            <a:bodyPr wrap="square" lIns="0" tIns="0" rIns="0" bIns="0" rtlCol="0"/>
            <a:lstStyle/>
            <a:p>
              <a:pPr defTabSz="914400"/>
              <a:endParaRPr>
                <a:solidFill>
                  <a:prstClr val="black"/>
                </a:solidFill>
                <a:latin typeface="Calibri"/>
              </a:endParaRPr>
            </a:p>
          </p:txBody>
        </p:sp>
        <p:sp>
          <p:nvSpPr>
            <p:cNvPr id="403" name="object 403"/>
            <p:cNvSpPr/>
            <p:nvPr/>
          </p:nvSpPr>
          <p:spPr>
            <a:xfrm>
              <a:off x="23164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32F00"/>
            </a:solidFill>
          </p:spPr>
          <p:txBody>
            <a:bodyPr wrap="square" lIns="0" tIns="0" rIns="0" bIns="0" rtlCol="0"/>
            <a:lstStyle/>
            <a:p>
              <a:pPr defTabSz="914400"/>
              <a:endParaRPr>
                <a:solidFill>
                  <a:prstClr val="black"/>
                </a:solidFill>
                <a:latin typeface="Calibri"/>
              </a:endParaRPr>
            </a:p>
          </p:txBody>
        </p:sp>
        <p:sp>
          <p:nvSpPr>
            <p:cNvPr id="404" name="object 404"/>
            <p:cNvSpPr/>
            <p:nvPr/>
          </p:nvSpPr>
          <p:spPr>
            <a:xfrm>
              <a:off x="23291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43000"/>
            </a:solidFill>
          </p:spPr>
          <p:txBody>
            <a:bodyPr wrap="square" lIns="0" tIns="0" rIns="0" bIns="0" rtlCol="0"/>
            <a:lstStyle/>
            <a:p>
              <a:pPr defTabSz="914400"/>
              <a:endParaRPr>
                <a:solidFill>
                  <a:prstClr val="black"/>
                </a:solidFill>
                <a:latin typeface="Calibri"/>
              </a:endParaRPr>
            </a:p>
          </p:txBody>
        </p:sp>
        <p:sp>
          <p:nvSpPr>
            <p:cNvPr id="405" name="object 405"/>
            <p:cNvSpPr/>
            <p:nvPr/>
          </p:nvSpPr>
          <p:spPr>
            <a:xfrm>
              <a:off x="234315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53000"/>
            </a:solidFill>
          </p:spPr>
          <p:txBody>
            <a:bodyPr wrap="square" lIns="0" tIns="0" rIns="0" bIns="0" rtlCol="0"/>
            <a:lstStyle/>
            <a:p>
              <a:pPr defTabSz="914400"/>
              <a:endParaRPr>
                <a:solidFill>
                  <a:prstClr val="black"/>
                </a:solidFill>
                <a:latin typeface="Calibri"/>
              </a:endParaRPr>
            </a:p>
          </p:txBody>
        </p:sp>
        <p:sp>
          <p:nvSpPr>
            <p:cNvPr id="406" name="object 406"/>
            <p:cNvSpPr/>
            <p:nvPr/>
          </p:nvSpPr>
          <p:spPr>
            <a:xfrm>
              <a:off x="23545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63000"/>
            </a:solidFill>
          </p:spPr>
          <p:txBody>
            <a:bodyPr wrap="square" lIns="0" tIns="0" rIns="0" bIns="0" rtlCol="0"/>
            <a:lstStyle/>
            <a:p>
              <a:pPr defTabSz="914400"/>
              <a:endParaRPr>
                <a:solidFill>
                  <a:prstClr val="black"/>
                </a:solidFill>
                <a:latin typeface="Calibri"/>
              </a:endParaRPr>
            </a:p>
          </p:txBody>
        </p:sp>
        <p:sp>
          <p:nvSpPr>
            <p:cNvPr id="407" name="object 407"/>
            <p:cNvSpPr/>
            <p:nvPr/>
          </p:nvSpPr>
          <p:spPr>
            <a:xfrm>
              <a:off x="236855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73000"/>
            </a:solidFill>
          </p:spPr>
          <p:txBody>
            <a:bodyPr wrap="square" lIns="0" tIns="0" rIns="0" bIns="0" rtlCol="0"/>
            <a:lstStyle/>
            <a:p>
              <a:pPr defTabSz="914400"/>
              <a:endParaRPr>
                <a:solidFill>
                  <a:prstClr val="black"/>
                </a:solidFill>
                <a:latin typeface="Calibri"/>
              </a:endParaRPr>
            </a:p>
          </p:txBody>
        </p:sp>
        <p:sp>
          <p:nvSpPr>
            <p:cNvPr id="408" name="object 408"/>
            <p:cNvSpPr/>
            <p:nvPr/>
          </p:nvSpPr>
          <p:spPr>
            <a:xfrm>
              <a:off x="23812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83000"/>
            </a:solidFill>
          </p:spPr>
          <p:txBody>
            <a:bodyPr wrap="square" lIns="0" tIns="0" rIns="0" bIns="0" rtlCol="0"/>
            <a:lstStyle/>
            <a:p>
              <a:pPr defTabSz="914400"/>
              <a:endParaRPr>
                <a:solidFill>
                  <a:prstClr val="black"/>
                </a:solidFill>
                <a:latin typeface="Calibri"/>
              </a:endParaRPr>
            </a:p>
          </p:txBody>
        </p:sp>
        <p:sp>
          <p:nvSpPr>
            <p:cNvPr id="409" name="object 409"/>
            <p:cNvSpPr/>
            <p:nvPr/>
          </p:nvSpPr>
          <p:spPr>
            <a:xfrm>
              <a:off x="23939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93100"/>
            </a:solidFill>
          </p:spPr>
          <p:txBody>
            <a:bodyPr wrap="square" lIns="0" tIns="0" rIns="0" bIns="0" rtlCol="0"/>
            <a:lstStyle/>
            <a:p>
              <a:pPr defTabSz="914400"/>
              <a:endParaRPr>
                <a:solidFill>
                  <a:prstClr val="black"/>
                </a:solidFill>
                <a:latin typeface="Calibri"/>
              </a:endParaRPr>
            </a:p>
          </p:txBody>
        </p:sp>
        <p:sp>
          <p:nvSpPr>
            <p:cNvPr id="410" name="object 410"/>
            <p:cNvSpPr/>
            <p:nvPr/>
          </p:nvSpPr>
          <p:spPr>
            <a:xfrm>
              <a:off x="240665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A3100"/>
            </a:solidFill>
          </p:spPr>
          <p:txBody>
            <a:bodyPr wrap="square" lIns="0" tIns="0" rIns="0" bIns="0" rtlCol="0"/>
            <a:lstStyle/>
            <a:p>
              <a:pPr defTabSz="914400"/>
              <a:endParaRPr>
                <a:solidFill>
                  <a:prstClr val="black"/>
                </a:solidFill>
                <a:latin typeface="Calibri"/>
              </a:endParaRPr>
            </a:p>
          </p:txBody>
        </p:sp>
        <p:sp>
          <p:nvSpPr>
            <p:cNvPr id="411" name="object 411"/>
            <p:cNvSpPr/>
            <p:nvPr/>
          </p:nvSpPr>
          <p:spPr>
            <a:xfrm>
              <a:off x="24193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B3100"/>
            </a:solidFill>
          </p:spPr>
          <p:txBody>
            <a:bodyPr wrap="square" lIns="0" tIns="0" rIns="0" bIns="0" rtlCol="0"/>
            <a:lstStyle/>
            <a:p>
              <a:pPr defTabSz="914400"/>
              <a:endParaRPr>
                <a:solidFill>
                  <a:prstClr val="black"/>
                </a:solidFill>
                <a:latin typeface="Calibri"/>
              </a:endParaRPr>
            </a:p>
          </p:txBody>
        </p:sp>
        <p:sp>
          <p:nvSpPr>
            <p:cNvPr id="412" name="object 412"/>
            <p:cNvSpPr/>
            <p:nvPr/>
          </p:nvSpPr>
          <p:spPr>
            <a:xfrm>
              <a:off x="24320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C3100"/>
            </a:solidFill>
          </p:spPr>
          <p:txBody>
            <a:bodyPr wrap="square" lIns="0" tIns="0" rIns="0" bIns="0" rtlCol="0"/>
            <a:lstStyle/>
            <a:p>
              <a:pPr defTabSz="914400"/>
              <a:endParaRPr>
                <a:solidFill>
                  <a:prstClr val="black"/>
                </a:solidFill>
                <a:latin typeface="Calibri"/>
              </a:endParaRPr>
            </a:p>
          </p:txBody>
        </p:sp>
        <p:sp>
          <p:nvSpPr>
            <p:cNvPr id="413" name="object 413"/>
            <p:cNvSpPr/>
            <p:nvPr/>
          </p:nvSpPr>
          <p:spPr>
            <a:xfrm>
              <a:off x="24447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F3300"/>
            </a:solidFill>
          </p:spPr>
          <p:txBody>
            <a:bodyPr wrap="square" lIns="0" tIns="0" rIns="0" bIns="0" rtlCol="0"/>
            <a:lstStyle/>
            <a:p>
              <a:pPr defTabSz="914400"/>
              <a:endParaRPr>
                <a:solidFill>
                  <a:prstClr val="black"/>
                </a:solidFill>
                <a:latin typeface="Calibri"/>
              </a:endParaRPr>
            </a:p>
          </p:txBody>
        </p:sp>
        <p:sp>
          <p:nvSpPr>
            <p:cNvPr id="414" name="object 414"/>
            <p:cNvSpPr/>
            <p:nvPr/>
          </p:nvSpPr>
          <p:spPr>
            <a:xfrm>
              <a:off x="24574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D3300"/>
            </a:solidFill>
          </p:spPr>
          <p:txBody>
            <a:bodyPr wrap="square" lIns="0" tIns="0" rIns="0" bIns="0" rtlCol="0"/>
            <a:lstStyle/>
            <a:p>
              <a:pPr defTabSz="914400"/>
              <a:endParaRPr>
                <a:solidFill>
                  <a:prstClr val="black"/>
                </a:solidFill>
                <a:latin typeface="Calibri"/>
              </a:endParaRPr>
            </a:p>
          </p:txBody>
        </p:sp>
        <p:sp>
          <p:nvSpPr>
            <p:cNvPr id="415" name="object 415"/>
            <p:cNvSpPr/>
            <p:nvPr/>
          </p:nvSpPr>
          <p:spPr>
            <a:xfrm>
              <a:off x="24701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C3300"/>
            </a:solidFill>
          </p:spPr>
          <p:txBody>
            <a:bodyPr wrap="square" lIns="0" tIns="0" rIns="0" bIns="0" rtlCol="0"/>
            <a:lstStyle/>
            <a:p>
              <a:pPr defTabSz="914400"/>
              <a:endParaRPr>
                <a:solidFill>
                  <a:prstClr val="black"/>
                </a:solidFill>
                <a:latin typeface="Calibri"/>
              </a:endParaRPr>
            </a:p>
          </p:txBody>
        </p:sp>
        <p:sp>
          <p:nvSpPr>
            <p:cNvPr id="416" name="object 416"/>
            <p:cNvSpPr/>
            <p:nvPr/>
          </p:nvSpPr>
          <p:spPr>
            <a:xfrm>
              <a:off x="24828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B3300"/>
            </a:solidFill>
          </p:spPr>
          <p:txBody>
            <a:bodyPr wrap="square" lIns="0" tIns="0" rIns="0" bIns="0" rtlCol="0"/>
            <a:lstStyle/>
            <a:p>
              <a:pPr defTabSz="914400"/>
              <a:endParaRPr>
                <a:solidFill>
                  <a:prstClr val="black"/>
                </a:solidFill>
                <a:latin typeface="Calibri"/>
              </a:endParaRPr>
            </a:p>
          </p:txBody>
        </p:sp>
        <p:sp>
          <p:nvSpPr>
            <p:cNvPr id="417" name="object 417"/>
            <p:cNvSpPr/>
            <p:nvPr/>
          </p:nvSpPr>
          <p:spPr>
            <a:xfrm>
              <a:off x="24955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A3300"/>
            </a:solidFill>
          </p:spPr>
          <p:txBody>
            <a:bodyPr wrap="square" lIns="0" tIns="0" rIns="0" bIns="0" rtlCol="0"/>
            <a:lstStyle/>
            <a:p>
              <a:pPr defTabSz="914400"/>
              <a:endParaRPr>
                <a:solidFill>
                  <a:prstClr val="black"/>
                </a:solidFill>
                <a:latin typeface="Calibri"/>
              </a:endParaRPr>
            </a:p>
          </p:txBody>
        </p:sp>
        <p:sp>
          <p:nvSpPr>
            <p:cNvPr id="418" name="object 418"/>
            <p:cNvSpPr/>
            <p:nvPr/>
          </p:nvSpPr>
          <p:spPr>
            <a:xfrm>
              <a:off x="25082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93100"/>
            </a:solidFill>
          </p:spPr>
          <p:txBody>
            <a:bodyPr wrap="square" lIns="0" tIns="0" rIns="0" bIns="0" rtlCol="0"/>
            <a:lstStyle/>
            <a:p>
              <a:pPr defTabSz="914400"/>
              <a:endParaRPr>
                <a:solidFill>
                  <a:prstClr val="black"/>
                </a:solidFill>
                <a:latin typeface="Calibri"/>
              </a:endParaRPr>
            </a:p>
          </p:txBody>
        </p:sp>
        <p:sp>
          <p:nvSpPr>
            <p:cNvPr id="419" name="object 419"/>
            <p:cNvSpPr/>
            <p:nvPr/>
          </p:nvSpPr>
          <p:spPr>
            <a:xfrm>
              <a:off x="25209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83100"/>
            </a:solidFill>
          </p:spPr>
          <p:txBody>
            <a:bodyPr wrap="square" lIns="0" tIns="0" rIns="0" bIns="0" rtlCol="0"/>
            <a:lstStyle/>
            <a:p>
              <a:pPr defTabSz="914400"/>
              <a:endParaRPr>
                <a:solidFill>
                  <a:prstClr val="black"/>
                </a:solidFill>
                <a:latin typeface="Calibri"/>
              </a:endParaRPr>
            </a:p>
          </p:txBody>
        </p:sp>
        <p:sp>
          <p:nvSpPr>
            <p:cNvPr id="420" name="object 420"/>
            <p:cNvSpPr/>
            <p:nvPr/>
          </p:nvSpPr>
          <p:spPr>
            <a:xfrm>
              <a:off x="25336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73100"/>
            </a:solidFill>
          </p:spPr>
          <p:txBody>
            <a:bodyPr wrap="square" lIns="0" tIns="0" rIns="0" bIns="0" rtlCol="0"/>
            <a:lstStyle/>
            <a:p>
              <a:pPr defTabSz="914400"/>
              <a:endParaRPr>
                <a:solidFill>
                  <a:prstClr val="black"/>
                </a:solidFill>
                <a:latin typeface="Calibri"/>
              </a:endParaRPr>
            </a:p>
          </p:txBody>
        </p:sp>
        <p:sp>
          <p:nvSpPr>
            <p:cNvPr id="421" name="object 421"/>
            <p:cNvSpPr/>
            <p:nvPr/>
          </p:nvSpPr>
          <p:spPr>
            <a:xfrm>
              <a:off x="25463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63100"/>
            </a:solidFill>
          </p:spPr>
          <p:txBody>
            <a:bodyPr wrap="square" lIns="0" tIns="0" rIns="0" bIns="0" rtlCol="0"/>
            <a:lstStyle/>
            <a:p>
              <a:pPr defTabSz="914400"/>
              <a:endParaRPr>
                <a:solidFill>
                  <a:prstClr val="black"/>
                </a:solidFill>
                <a:latin typeface="Calibri"/>
              </a:endParaRPr>
            </a:p>
          </p:txBody>
        </p:sp>
        <p:sp>
          <p:nvSpPr>
            <p:cNvPr id="422" name="object 422"/>
            <p:cNvSpPr/>
            <p:nvPr/>
          </p:nvSpPr>
          <p:spPr>
            <a:xfrm>
              <a:off x="25590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53100"/>
            </a:solidFill>
          </p:spPr>
          <p:txBody>
            <a:bodyPr wrap="square" lIns="0" tIns="0" rIns="0" bIns="0" rtlCol="0"/>
            <a:lstStyle/>
            <a:p>
              <a:pPr defTabSz="914400"/>
              <a:endParaRPr>
                <a:solidFill>
                  <a:prstClr val="black"/>
                </a:solidFill>
                <a:latin typeface="Calibri"/>
              </a:endParaRPr>
            </a:p>
          </p:txBody>
        </p:sp>
        <p:sp>
          <p:nvSpPr>
            <p:cNvPr id="423" name="object 423"/>
            <p:cNvSpPr/>
            <p:nvPr/>
          </p:nvSpPr>
          <p:spPr>
            <a:xfrm>
              <a:off x="25717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43000"/>
            </a:solidFill>
          </p:spPr>
          <p:txBody>
            <a:bodyPr wrap="square" lIns="0" tIns="0" rIns="0" bIns="0" rtlCol="0"/>
            <a:lstStyle/>
            <a:p>
              <a:pPr defTabSz="914400"/>
              <a:endParaRPr>
                <a:solidFill>
                  <a:prstClr val="black"/>
                </a:solidFill>
                <a:latin typeface="Calibri"/>
              </a:endParaRPr>
            </a:p>
          </p:txBody>
        </p:sp>
        <p:sp>
          <p:nvSpPr>
            <p:cNvPr id="424" name="object 424"/>
            <p:cNvSpPr/>
            <p:nvPr/>
          </p:nvSpPr>
          <p:spPr>
            <a:xfrm>
              <a:off x="25844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33000"/>
            </a:solidFill>
          </p:spPr>
          <p:txBody>
            <a:bodyPr wrap="square" lIns="0" tIns="0" rIns="0" bIns="0" rtlCol="0"/>
            <a:lstStyle/>
            <a:p>
              <a:pPr defTabSz="914400"/>
              <a:endParaRPr>
                <a:solidFill>
                  <a:prstClr val="black"/>
                </a:solidFill>
                <a:latin typeface="Calibri"/>
              </a:endParaRPr>
            </a:p>
          </p:txBody>
        </p:sp>
        <p:sp>
          <p:nvSpPr>
            <p:cNvPr id="425" name="object 425"/>
            <p:cNvSpPr/>
            <p:nvPr/>
          </p:nvSpPr>
          <p:spPr>
            <a:xfrm>
              <a:off x="25971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23000"/>
            </a:solidFill>
          </p:spPr>
          <p:txBody>
            <a:bodyPr wrap="square" lIns="0" tIns="0" rIns="0" bIns="0" rtlCol="0"/>
            <a:lstStyle/>
            <a:p>
              <a:pPr defTabSz="914400"/>
              <a:endParaRPr>
                <a:solidFill>
                  <a:prstClr val="black"/>
                </a:solidFill>
                <a:latin typeface="Calibri"/>
              </a:endParaRPr>
            </a:p>
          </p:txBody>
        </p:sp>
        <p:sp>
          <p:nvSpPr>
            <p:cNvPr id="426" name="object 426"/>
            <p:cNvSpPr/>
            <p:nvPr/>
          </p:nvSpPr>
          <p:spPr>
            <a:xfrm>
              <a:off x="26098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13000"/>
            </a:solidFill>
          </p:spPr>
          <p:txBody>
            <a:bodyPr wrap="square" lIns="0" tIns="0" rIns="0" bIns="0" rtlCol="0"/>
            <a:lstStyle/>
            <a:p>
              <a:pPr defTabSz="914400"/>
              <a:endParaRPr>
                <a:solidFill>
                  <a:prstClr val="black"/>
                </a:solidFill>
                <a:latin typeface="Calibri"/>
              </a:endParaRPr>
            </a:p>
          </p:txBody>
        </p:sp>
        <p:sp>
          <p:nvSpPr>
            <p:cNvPr id="427" name="object 427"/>
            <p:cNvSpPr/>
            <p:nvPr/>
          </p:nvSpPr>
          <p:spPr>
            <a:xfrm>
              <a:off x="26225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03000"/>
            </a:solidFill>
          </p:spPr>
          <p:txBody>
            <a:bodyPr wrap="square" lIns="0" tIns="0" rIns="0" bIns="0" rtlCol="0"/>
            <a:lstStyle/>
            <a:p>
              <a:pPr defTabSz="914400"/>
              <a:endParaRPr>
                <a:solidFill>
                  <a:prstClr val="black"/>
                </a:solidFill>
                <a:latin typeface="Calibri"/>
              </a:endParaRPr>
            </a:p>
          </p:txBody>
        </p:sp>
        <p:sp>
          <p:nvSpPr>
            <p:cNvPr id="428" name="object 428"/>
            <p:cNvSpPr/>
            <p:nvPr/>
          </p:nvSpPr>
          <p:spPr>
            <a:xfrm>
              <a:off x="263652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F2F00"/>
            </a:solidFill>
          </p:spPr>
          <p:txBody>
            <a:bodyPr wrap="square" lIns="0" tIns="0" rIns="0" bIns="0" rtlCol="0"/>
            <a:lstStyle/>
            <a:p>
              <a:pPr defTabSz="914400"/>
              <a:endParaRPr>
                <a:solidFill>
                  <a:prstClr val="black"/>
                </a:solidFill>
                <a:latin typeface="Calibri"/>
              </a:endParaRPr>
            </a:p>
          </p:txBody>
        </p:sp>
        <p:sp>
          <p:nvSpPr>
            <p:cNvPr id="429" name="object 429"/>
            <p:cNvSpPr/>
            <p:nvPr/>
          </p:nvSpPr>
          <p:spPr>
            <a:xfrm>
              <a:off x="26479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E2F00"/>
            </a:solidFill>
          </p:spPr>
          <p:txBody>
            <a:bodyPr wrap="square" lIns="0" tIns="0" rIns="0" bIns="0" rtlCol="0"/>
            <a:lstStyle/>
            <a:p>
              <a:pPr defTabSz="914400"/>
              <a:endParaRPr>
                <a:solidFill>
                  <a:prstClr val="black"/>
                </a:solidFill>
                <a:latin typeface="Calibri"/>
              </a:endParaRPr>
            </a:p>
          </p:txBody>
        </p:sp>
        <p:sp>
          <p:nvSpPr>
            <p:cNvPr id="430" name="object 430"/>
            <p:cNvSpPr/>
            <p:nvPr/>
          </p:nvSpPr>
          <p:spPr>
            <a:xfrm>
              <a:off x="26606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D2F00"/>
            </a:solidFill>
          </p:spPr>
          <p:txBody>
            <a:bodyPr wrap="square" lIns="0" tIns="0" rIns="0" bIns="0" rtlCol="0"/>
            <a:lstStyle/>
            <a:p>
              <a:pPr defTabSz="914400"/>
              <a:endParaRPr>
                <a:solidFill>
                  <a:prstClr val="black"/>
                </a:solidFill>
                <a:latin typeface="Calibri"/>
              </a:endParaRPr>
            </a:p>
          </p:txBody>
        </p:sp>
        <p:sp>
          <p:nvSpPr>
            <p:cNvPr id="431" name="object 431"/>
            <p:cNvSpPr/>
            <p:nvPr/>
          </p:nvSpPr>
          <p:spPr>
            <a:xfrm>
              <a:off x="267462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C2F00"/>
            </a:solidFill>
          </p:spPr>
          <p:txBody>
            <a:bodyPr wrap="square" lIns="0" tIns="0" rIns="0" bIns="0" rtlCol="0"/>
            <a:lstStyle/>
            <a:p>
              <a:pPr defTabSz="914400"/>
              <a:endParaRPr>
                <a:solidFill>
                  <a:prstClr val="black"/>
                </a:solidFill>
                <a:latin typeface="Calibri"/>
              </a:endParaRPr>
            </a:p>
          </p:txBody>
        </p:sp>
        <p:sp>
          <p:nvSpPr>
            <p:cNvPr id="432" name="object 432"/>
            <p:cNvSpPr/>
            <p:nvPr/>
          </p:nvSpPr>
          <p:spPr>
            <a:xfrm>
              <a:off x="2686050" y="6628129"/>
              <a:ext cx="1524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EB2F00"/>
            </a:solidFill>
          </p:spPr>
          <p:txBody>
            <a:bodyPr wrap="square" lIns="0" tIns="0" rIns="0" bIns="0" rtlCol="0"/>
            <a:lstStyle/>
            <a:p>
              <a:pPr defTabSz="914400"/>
              <a:endParaRPr>
                <a:solidFill>
                  <a:prstClr val="black"/>
                </a:solidFill>
                <a:latin typeface="Calibri"/>
              </a:endParaRPr>
            </a:p>
          </p:txBody>
        </p:sp>
        <p:sp>
          <p:nvSpPr>
            <p:cNvPr id="433" name="object 433"/>
            <p:cNvSpPr/>
            <p:nvPr/>
          </p:nvSpPr>
          <p:spPr>
            <a:xfrm>
              <a:off x="270002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A2E00"/>
            </a:solidFill>
          </p:spPr>
          <p:txBody>
            <a:bodyPr wrap="square" lIns="0" tIns="0" rIns="0" bIns="0" rtlCol="0"/>
            <a:lstStyle/>
            <a:p>
              <a:pPr defTabSz="914400"/>
              <a:endParaRPr>
                <a:solidFill>
                  <a:prstClr val="black"/>
                </a:solidFill>
                <a:latin typeface="Calibri"/>
              </a:endParaRPr>
            </a:p>
          </p:txBody>
        </p:sp>
        <p:sp>
          <p:nvSpPr>
            <p:cNvPr id="434" name="object 434"/>
            <p:cNvSpPr/>
            <p:nvPr/>
          </p:nvSpPr>
          <p:spPr>
            <a:xfrm>
              <a:off x="27127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92E00"/>
            </a:solidFill>
          </p:spPr>
          <p:txBody>
            <a:bodyPr wrap="square" lIns="0" tIns="0" rIns="0" bIns="0" rtlCol="0"/>
            <a:lstStyle/>
            <a:p>
              <a:pPr defTabSz="914400"/>
              <a:endParaRPr>
                <a:solidFill>
                  <a:prstClr val="black"/>
                </a:solidFill>
                <a:latin typeface="Calibri"/>
              </a:endParaRPr>
            </a:p>
          </p:txBody>
        </p:sp>
        <p:sp>
          <p:nvSpPr>
            <p:cNvPr id="435" name="object 435"/>
            <p:cNvSpPr/>
            <p:nvPr/>
          </p:nvSpPr>
          <p:spPr>
            <a:xfrm>
              <a:off x="27254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82E00"/>
            </a:solidFill>
          </p:spPr>
          <p:txBody>
            <a:bodyPr wrap="square" lIns="0" tIns="0" rIns="0" bIns="0" rtlCol="0"/>
            <a:lstStyle/>
            <a:p>
              <a:pPr defTabSz="914400"/>
              <a:endParaRPr>
                <a:solidFill>
                  <a:prstClr val="black"/>
                </a:solidFill>
                <a:latin typeface="Calibri"/>
              </a:endParaRPr>
            </a:p>
          </p:txBody>
        </p:sp>
        <p:sp>
          <p:nvSpPr>
            <p:cNvPr id="436" name="object 436"/>
            <p:cNvSpPr/>
            <p:nvPr/>
          </p:nvSpPr>
          <p:spPr>
            <a:xfrm>
              <a:off x="27381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72E00"/>
            </a:solidFill>
          </p:spPr>
          <p:txBody>
            <a:bodyPr wrap="square" lIns="0" tIns="0" rIns="0" bIns="0" rtlCol="0"/>
            <a:lstStyle/>
            <a:p>
              <a:pPr defTabSz="914400"/>
              <a:endParaRPr>
                <a:solidFill>
                  <a:prstClr val="black"/>
                </a:solidFill>
                <a:latin typeface="Calibri"/>
              </a:endParaRPr>
            </a:p>
          </p:txBody>
        </p:sp>
        <p:sp>
          <p:nvSpPr>
            <p:cNvPr id="437" name="object 437"/>
            <p:cNvSpPr/>
            <p:nvPr/>
          </p:nvSpPr>
          <p:spPr>
            <a:xfrm>
              <a:off x="27508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62E00"/>
            </a:solidFill>
          </p:spPr>
          <p:txBody>
            <a:bodyPr wrap="square" lIns="0" tIns="0" rIns="0" bIns="0" rtlCol="0"/>
            <a:lstStyle/>
            <a:p>
              <a:pPr defTabSz="914400"/>
              <a:endParaRPr>
                <a:solidFill>
                  <a:prstClr val="black"/>
                </a:solidFill>
                <a:latin typeface="Calibri"/>
              </a:endParaRPr>
            </a:p>
          </p:txBody>
        </p:sp>
        <p:sp>
          <p:nvSpPr>
            <p:cNvPr id="438" name="object 438"/>
            <p:cNvSpPr/>
            <p:nvPr/>
          </p:nvSpPr>
          <p:spPr>
            <a:xfrm>
              <a:off x="27635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52D00"/>
            </a:solidFill>
          </p:spPr>
          <p:txBody>
            <a:bodyPr wrap="square" lIns="0" tIns="0" rIns="0" bIns="0" rtlCol="0"/>
            <a:lstStyle/>
            <a:p>
              <a:pPr defTabSz="914400"/>
              <a:endParaRPr>
                <a:solidFill>
                  <a:prstClr val="black"/>
                </a:solidFill>
                <a:latin typeface="Calibri"/>
              </a:endParaRPr>
            </a:p>
          </p:txBody>
        </p:sp>
        <p:sp>
          <p:nvSpPr>
            <p:cNvPr id="439" name="object 439"/>
            <p:cNvSpPr/>
            <p:nvPr/>
          </p:nvSpPr>
          <p:spPr>
            <a:xfrm>
              <a:off x="27762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42D00"/>
            </a:solidFill>
          </p:spPr>
          <p:txBody>
            <a:bodyPr wrap="square" lIns="0" tIns="0" rIns="0" bIns="0" rtlCol="0"/>
            <a:lstStyle/>
            <a:p>
              <a:pPr defTabSz="914400"/>
              <a:endParaRPr>
                <a:solidFill>
                  <a:prstClr val="black"/>
                </a:solidFill>
                <a:latin typeface="Calibri"/>
              </a:endParaRPr>
            </a:p>
          </p:txBody>
        </p:sp>
        <p:sp>
          <p:nvSpPr>
            <p:cNvPr id="440" name="object 440"/>
            <p:cNvSpPr/>
            <p:nvPr/>
          </p:nvSpPr>
          <p:spPr>
            <a:xfrm>
              <a:off x="27889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32D00"/>
            </a:solidFill>
          </p:spPr>
          <p:txBody>
            <a:bodyPr wrap="square" lIns="0" tIns="0" rIns="0" bIns="0" rtlCol="0"/>
            <a:lstStyle/>
            <a:p>
              <a:pPr defTabSz="914400"/>
              <a:endParaRPr>
                <a:solidFill>
                  <a:prstClr val="black"/>
                </a:solidFill>
                <a:latin typeface="Calibri"/>
              </a:endParaRPr>
            </a:p>
          </p:txBody>
        </p:sp>
        <p:sp>
          <p:nvSpPr>
            <p:cNvPr id="441" name="object 441"/>
            <p:cNvSpPr/>
            <p:nvPr/>
          </p:nvSpPr>
          <p:spPr>
            <a:xfrm>
              <a:off x="28016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22D00"/>
            </a:solidFill>
          </p:spPr>
          <p:txBody>
            <a:bodyPr wrap="square" lIns="0" tIns="0" rIns="0" bIns="0" rtlCol="0"/>
            <a:lstStyle/>
            <a:p>
              <a:pPr defTabSz="914400"/>
              <a:endParaRPr>
                <a:solidFill>
                  <a:prstClr val="black"/>
                </a:solidFill>
                <a:latin typeface="Calibri"/>
              </a:endParaRPr>
            </a:p>
          </p:txBody>
        </p:sp>
        <p:sp>
          <p:nvSpPr>
            <p:cNvPr id="442" name="object 442"/>
            <p:cNvSpPr/>
            <p:nvPr/>
          </p:nvSpPr>
          <p:spPr>
            <a:xfrm>
              <a:off x="28143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12D00"/>
            </a:solidFill>
          </p:spPr>
          <p:txBody>
            <a:bodyPr wrap="square" lIns="0" tIns="0" rIns="0" bIns="0" rtlCol="0"/>
            <a:lstStyle/>
            <a:p>
              <a:pPr defTabSz="914400"/>
              <a:endParaRPr>
                <a:solidFill>
                  <a:prstClr val="black"/>
                </a:solidFill>
                <a:latin typeface="Calibri"/>
              </a:endParaRPr>
            </a:p>
          </p:txBody>
        </p:sp>
        <p:sp>
          <p:nvSpPr>
            <p:cNvPr id="443" name="object 443"/>
            <p:cNvSpPr/>
            <p:nvPr/>
          </p:nvSpPr>
          <p:spPr>
            <a:xfrm>
              <a:off x="28270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02C00"/>
            </a:solidFill>
          </p:spPr>
          <p:txBody>
            <a:bodyPr wrap="square" lIns="0" tIns="0" rIns="0" bIns="0" rtlCol="0"/>
            <a:lstStyle/>
            <a:p>
              <a:pPr defTabSz="914400"/>
              <a:endParaRPr>
                <a:solidFill>
                  <a:prstClr val="black"/>
                </a:solidFill>
                <a:latin typeface="Calibri"/>
              </a:endParaRPr>
            </a:p>
          </p:txBody>
        </p:sp>
        <p:sp>
          <p:nvSpPr>
            <p:cNvPr id="444" name="object 444"/>
            <p:cNvSpPr/>
            <p:nvPr/>
          </p:nvSpPr>
          <p:spPr>
            <a:xfrm>
              <a:off x="28397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F2C00"/>
            </a:solidFill>
          </p:spPr>
          <p:txBody>
            <a:bodyPr wrap="square" lIns="0" tIns="0" rIns="0" bIns="0" rtlCol="0"/>
            <a:lstStyle/>
            <a:p>
              <a:pPr defTabSz="914400"/>
              <a:endParaRPr>
                <a:solidFill>
                  <a:prstClr val="black"/>
                </a:solidFill>
                <a:latin typeface="Calibri"/>
              </a:endParaRPr>
            </a:p>
          </p:txBody>
        </p:sp>
        <p:sp>
          <p:nvSpPr>
            <p:cNvPr id="445" name="object 445"/>
            <p:cNvSpPr/>
            <p:nvPr/>
          </p:nvSpPr>
          <p:spPr>
            <a:xfrm>
              <a:off x="28524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E2C00"/>
            </a:solidFill>
          </p:spPr>
          <p:txBody>
            <a:bodyPr wrap="square" lIns="0" tIns="0" rIns="0" bIns="0" rtlCol="0"/>
            <a:lstStyle/>
            <a:p>
              <a:pPr defTabSz="914400"/>
              <a:endParaRPr>
                <a:solidFill>
                  <a:prstClr val="black"/>
                </a:solidFill>
                <a:latin typeface="Calibri"/>
              </a:endParaRPr>
            </a:p>
          </p:txBody>
        </p:sp>
        <p:sp>
          <p:nvSpPr>
            <p:cNvPr id="446" name="object 446"/>
            <p:cNvSpPr/>
            <p:nvPr/>
          </p:nvSpPr>
          <p:spPr>
            <a:xfrm>
              <a:off x="28651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D2C00"/>
            </a:solidFill>
          </p:spPr>
          <p:txBody>
            <a:bodyPr wrap="square" lIns="0" tIns="0" rIns="0" bIns="0" rtlCol="0"/>
            <a:lstStyle/>
            <a:p>
              <a:pPr defTabSz="914400"/>
              <a:endParaRPr>
                <a:solidFill>
                  <a:prstClr val="black"/>
                </a:solidFill>
                <a:latin typeface="Calibri"/>
              </a:endParaRPr>
            </a:p>
          </p:txBody>
        </p:sp>
        <p:sp>
          <p:nvSpPr>
            <p:cNvPr id="447" name="object 447"/>
            <p:cNvSpPr/>
            <p:nvPr/>
          </p:nvSpPr>
          <p:spPr>
            <a:xfrm>
              <a:off x="28778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C2C00"/>
            </a:solidFill>
          </p:spPr>
          <p:txBody>
            <a:bodyPr wrap="square" lIns="0" tIns="0" rIns="0" bIns="0" rtlCol="0"/>
            <a:lstStyle/>
            <a:p>
              <a:pPr defTabSz="914400"/>
              <a:endParaRPr>
                <a:solidFill>
                  <a:prstClr val="black"/>
                </a:solidFill>
                <a:latin typeface="Calibri"/>
              </a:endParaRPr>
            </a:p>
          </p:txBody>
        </p:sp>
        <p:sp>
          <p:nvSpPr>
            <p:cNvPr id="448" name="object 448"/>
            <p:cNvSpPr/>
            <p:nvPr/>
          </p:nvSpPr>
          <p:spPr>
            <a:xfrm>
              <a:off x="28905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B2B00"/>
            </a:solidFill>
          </p:spPr>
          <p:txBody>
            <a:bodyPr wrap="square" lIns="0" tIns="0" rIns="0" bIns="0" rtlCol="0"/>
            <a:lstStyle/>
            <a:p>
              <a:pPr defTabSz="914400"/>
              <a:endParaRPr>
                <a:solidFill>
                  <a:prstClr val="black"/>
                </a:solidFill>
                <a:latin typeface="Calibri"/>
              </a:endParaRPr>
            </a:p>
          </p:txBody>
        </p:sp>
        <p:sp>
          <p:nvSpPr>
            <p:cNvPr id="449" name="object 449"/>
            <p:cNvSpPr/>
            <p:nvPr/>
          </p:nvSpPr>
          <p:spPr>
            <a:xfrm>
              <a:off x="29032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A2B00"/>
            </a:solidFill>
          </p:spPr>
          <p:txBody>
            <a:bodyPr wrap="square" lIns="0" tIns="0" rIns="0" bIns="0" rtlCol="0"/>
            <a:lstStyle/>
            <a:p>
              <a:pPr defTabSz="914400"/>
              <a:endParaRPr>
                <a:solidFill>
                  <a:prstClr val="black"/>
                </a:solidFill>
                <a:latin typeface="Calibri"/>
              </a:endParaRPr>
            </a:p>
          </p:txBody>
        </p:sp>
        <p:sp>
          <p:nvSpPr>
            <p:cNvPr id="450" name="object 450"/>
            <p:cNvSpPr/>
            <p:nvPr/>
          </p:nvSpPr>
          <p:spPr>
            <a:xfrm>
              <a:off x="29159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92B00"/>
            </a:solidFill>
          </p:spPr>
          <p:txBody>
            <a:bodyPr wrap="square" lIns="0" tIns="0" rIns="0" bIns="0" rtlCol="0"/>
            <a:lstStyle/>
            <a:p>
              <a:pPr defTabSz="914400"/>
              <a:endParaRPr>
                <a:solidFill>
                  <a:prstClr val="black"/>
                </a:solidFill>
                <a:latin typeface="Calibri"/>
              </a:endParaRPr>
            </a:p>
          </p:txBody>
        </p:sp>
        <p:sp>
          <p:nvSpPr>
            <p:cNvPr id="451" name="object 451"/>
            <p:cNvSpPr/>
            <p:nvPr/>
          </p:nvSpPr>
          <p:spPr>
            <a:xfrm>
              <a:off x="29286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82B00"/>
            </a:solidFill>
          </p:spPr>
          <p:txBody>
            <a:bodyPr wrap="square" lIns="0" tIns="0" rIns="0" bIns="0" rtlCol="0"/>
            <a:lstStyle/>
            <a:p>
              <a:pPr defTabSz="914400"/>
              <a:endParaRPr>
                <a:solidFill>
                  <a:prstClr val="black"/>
                </a:solidFill>
                <a:latin typeface="Calibri"/>
              </a:endParaRPr>
            </a:p>
          </p:txBody>
        </p:sp>
        <p:sp>
          <p:nvSpPr>
            <p:cNvPr id="452" name="object 452"/>
            <p:cNvSpPr/>
            <p:nvPr/>
          </p:nvSpPr>
          <p:spPr>
            <a:xfrm>
              <a:off x="29413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72B00"/>
            </a:solidFill>
          </p:spPr>
          <p:txBody>
            <a:bodyPr wrap="square" lIns="0" tIns="0" rIns="0" bIns="0" rtlCol="0"/>
            <a:lstStyle/>
            <a:p>
              <a:pPr defTabSz="914400"/>
              <a:endParaRPr>
                <a:solidFill>
                  <a:prstClr val="black"/>
                </a:solidFill>
                <a:latin typeface="Calibri"/>
              </a:endParaRPr>
            </a:p>
          </p:txBody>
        </p:sp>
        <p:sp>
          <p:nvSpPr>
            <p:cNvPr id="453" name="object 453"/>
            <p:cNvSpPr/>
            <p:nvPr/>
          </p:nvSpPr>
          <p:spPr>
            <a:xfrm>
              <a:off x="29540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62B00"/>
            </a:solidFill>
          </p:spPr>
          <p:txBody>
            <a:bodyPr wrap="square" lIns="0" tIns="0" rIns="0" bIns="0" rtlCol="0"/>
            <a:lstStyle/>
            <a:p>
              <a:pPr defTabSz="914400"/>
              <a:endParaRPr>
                <a:solidFill>
                  <a:prstClr val="black"/>
                </a:solidFill>
                <a:latin typeface="Calibri"/>
              </a:endParaRPr>
            </a:p>
          </p:txBody>
        </p:sp>
        <p:sp>
          <p:nvSpPr>
            <p:cNvPr id="454" name="object 454"/>
            <p:cNvSpPr/>
            <p:nvPr/>
          </p:nvSpPr>
          <p:spPr>
            <a:xfrm>
              <a:off x="296798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52A00"/>
            </a:solidFill>
          </p:spPr>
          <p:txBody>
            <a:bodyPr wrap="square" lIns="0" tIns="0" rIns="0" bIns="0" rtlCol="0"/>
            <a:lstStyle/>
            <a:p>
              <a:pPr defTabSz="914400"/>
              <a:endParaRPr>
                <a:solidFill>
                  <a:prstClr val="black"/>
                </a:solidFill>
                <a:latin typeface="Calibri"/>
              </a:endParaRPr>
            </a:p>
          </p:txBody>
        </p:sp>
        <p:sp>
          <p:nvSpPr>
            <p:cNvPr id="455" name="object 455"/>
            <p:cNvSpPr/>
            <p:nvPr/>
          </p:nvSpPr>
          <p:spPr>
            <a:xfrm>
              <a:off x="29806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42A00"/>
            </a:solidFill>
          </p:spPr>
          <p:txBody>
            <a:bodyPr wrap="square" lIns="0" tIns="0" rIns="0" bIns="0" rtlCol="0"/>
            <a:lstStyle/>
            <a:p>
              <a:pPr defTabSz="914400"/>
              <a:endParaRPr>
                <a:solidFill>
                  <a:prstClr val="black"/>
                </a:solidFill>
                <a:latin typeface="Calibri"/>
              </a:endParaRPr>
            </a:p>
          </p:txBody>
        </p:sp>
        <p:sp>
          <p:nvSpPr>
            <p:cNvPr id="456" name="object 456"/>
            <p:cNvSpPr/>
            <p:nvPr/>
          </p:nvSpPr>
          <p:spPr>
            <a:xfrm>
              <a:off x="299338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32A00"/>
            </a:solidFill>
          </p:spPr>
          <p:txBody>
            <a:bodyPr wrap="square" lIns="0" tIns="0" rIns="0" bIns="0" rtlCol="0"/>
            <a:lstStyle/>
            <a:p>
              <a:pPr defTabSz="914400"/>
              <a:endParaRPr>
                <a:solidFill>
                  <a:prstClr val="black"/>
                </a:solidFill>
                <a:latin typeface="Calibri"/>
              </a:endParaRPr>
            </a:p>
          </p:txBody>
        </p:sp>
        <p:sp>
          <p:nvSpPr>
            <p:cNvPr id="457" name="object 457"/>
            <p:cNvSpPr/>
            <p:nvPr/>
          </p:nvSpPr>
          <p:spPr>
            <a:xfrm>
              <a:off x="300608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22A00"/>
            </a:solidFill>
          </p:spPr>
          <p:txBody>
            <a:bodyPr wrap="square" lIns="0" tIns="0" rIns="0" bIns="0" rtlCol="0"/>
            <a:lstStyle/>
            <a:p>
              <a:pPr defTabSz="914400"/>
              <a:endParaRPr>
                <a:solidFill>
                  <a:prstClr val="black"/>
                </a:solidFill>
                <a:latin typeface="Calibri"/>
              </a:endParaRPr>
            </a:p>
          </p:txBody>
        </p:sp>
        <p:sp>
          <p:nvSpPr>
            <p:cNvPr id="458" name="object 458"/>
            <p:cNvSpPr/>
            <p:nvPr/>
          </p:nvSpPr>
          <p:spPr>
            <a:xfrm>
              <a:off x="30187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12A00"/>
            </a:solidFill>
          </p:spPr>
          <p:txBody>
            <a:bodyPr wrap="square" lIns="0" tIns="0" rIns="0" bIns="0" rtlCol="0"/>
            <a:lstStyle/>
            <a:p>
              <a:pPr defTabSz="914400"/>
              <a:endParaRPr>
                <a:solidFill>
                  <a:prstClr val="black"/>
                </a:solidFill>
                <a:latin typeface="Calibri"/>
              </a:endParaRPr>
            </a:p>
          </p:txBody>
        </p:sp>
        <p:sp>
          <p:nvSpPr>
            <p:cNvPr id="459" name="object 459"/>
            <p:cNvSpPr/>
            <p:nvPr/>
          </p:nvSpPr>
          <p:spPr>
            <a:xfrm>
              <a:off x="30314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02900"/>
            </a:solidFill>
          </p:spPr>
          <p:txBody>
            <a:bodyPr wrap="square" lIns="0" tIns="0" rIns="0" bIns="0" rtlCol="0"/>
            <a:lstStyle/>
            <a:p>
              <a:pPr defTabSz="914400"/>
              <a:endParaRPr>
                <a:solidFill>
                  <a:prstClr val="black"/>
                </a:solidFill>
                <a:latin typeface="Calibri"/>
              </a:endParaRPr>
            </a:p>
          </p:txBody>
        </p:sp>
        <p:sp>
          <p:nvSpPr>
            <p:cNvPr id="460" name="object 460"/>
            <p:cNvSpPr/>
            <p:nvPr/>
          </p:nvSpPr>
          <p:spPr>
            <a:xfrm>
              <a:off x="30441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F2900"/>
            </a:solidFill>
          </p:spPr>
          <p:txBody>
            <a:bodyPr wrap="square" lIns="0" tIns="0" rIns="0" bIns="0" rtlCol="0"/>
            <a:lstStyle/>
            <a:p>
              <a:pPr defTabSz="914400"/>
              <a:endParaRPr>
                <a:solidFill>
                  <a:prstClr val="black"/>
                </a:solidFill>
                <a:latin typeface="Calibri"/>
              </a:endParaRPr>
            </a:p>
          </p:txBody>
        </p:sp>
        <p:sp>
          <p:nvSpPr>
            <p:cNvPr id="461" name="object 461"/>
            <p:cNvSpPr/>
            <p:nvPr/>
          </p:nvSpPr>
          <p:spPr>
            <a:xfrm>
              <a:off x="30568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E2900"/>
            </a:solidFill>
          </p:spPr>
          <p:txBody>
            <a:bodyPr wrap="square" lIns="0" tIns="0" rIns="0" bIns="0" rtlCol="0"/>
            <a:lstStyle/>
            <a:p>
              <a:pPr defTabSz="914400"/>
              <a:endParaRPr>
                <a:solidFill>
                  <a:prstClr val="black"/>
                </a:solidFill>
                <a:latin typeface="Calibri"/>
              </a:endParaRPr>
            </a:p>
          </p:txBody>
        </p:sp>
        <p:sp>
          <p:nvSpPr>
            <p:cNvPr id="462" name="object 462"/>
            <p:cNvSpPr/>
            <p:nvPr/>
          </p:nvSpPr>
          <p:spPr>
            <a:xfrm>
              <a:off x="30695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D2900"/>
            </a:solidFill>
          </p:spPr>
          <p:txBody>
            <a:bodyPr wrap="square" lIns="0" tIns="0" rIns="0" bIns="0" rtlCol="0"/>
            <a:lstStyle/>
            <a:p>
              <a:pPr defTabSz="914400"/>
              <a:endParaRPr>
                <a:solidFill>
                  <a:prstClr val="black"/>
                </a:solidFill>
                <a:latin typeface="Calibri"/>
              </a:endParaRPr>
            </a:p>
          </p:txBody>
        </p:sp>
        <p:sp>
          <p:nvSpPr>
            <p:cNvPr id="463" name="object 463"/>
            <p:cNvSpPr/>
            <p:nvPr/>
          </p:nvSpPr>
          <p:spPr>
            <a:xfrm>
              <a:off x="30822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C2900"/>
            </a:solidFill>
          </p:spPr>
          <p:txBody>
            <a:bodyPr wrap="square" lIns="0" tIns="0" rIns="0" bIns="0" rtlCol="0"/>
            <a:lstStyle/>
            <a:p>
              <a:pPr defTabSz="914400"/>
              <a:endParaRPr>
                <a:solidFill>
                  <a:prstClr val="black"/>
                </a:solidFill>
                <a:latin typeface="Calibri"/>
              </a:endParaRPr>
            </a:p>
          </p:txBody>
        </p:sp>
        <p:sp>
          <p:nvSpPr>
            <p:cNvPr id="464" name="object 464"/>
            <p:cNvSpPr/>
            <p:nvPr/>
          </p:nvSpPr>
          <p:spPr>
            <a:xfrm>
              <a:off x="30949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C2800"/>
            </a:solidFill>
          </p:spPr>
          <p:txBody>
            <a:bodyPr wrap="square" lIns="0" tIns="0" rIns="0" bIns="0" rtlCol="0"/>
            <a:lstStyle/>
            <a:p>
              <a:pPr defTabSz="914400"/>
              <a:endParaRPr>
                <a:solidFill>
                  <a:prstClr val="black"/>
                </a:solidFill>
                <a:latin typeface="Calibri"/>
              </a:endParaRPr>
            </a:p>
          </p:txBody>
        </p:sp>
        <p:sp>
          <p:nvSpPr>
            <p:cNvPr id="465" name="object 465"/>
            <p:cNvSpPr/>
            <p:nvPr/>
          </p:nvSpPr>
          <p:spPr>
            <a:xfrm>
              <a:off x="31076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A2800"/>
            </a:solidFill>
          </p:spPr>
          <p:txBody>
            <a:bodyPr wrap="square" lIns="0" tIns="0" rIns="0" bIns="0" rtlCol="0"/>
            <a:lstStyle/>
            <a:p>
              <a:pPr defTabSz="914400"/>
              <a:endParaRPr>
                <a:solidFill>
                  <a:prstClr val="black"/>
                </a:solidFill>
                <a:latin typeface="Calibri"/>
              </a:endParaRPr>
            </a:p>
          </p:txBody>
        </p:sp>
        <p:sp>
          <p:nvSpPr>
            <p:cNvPr id="466" name="object 466"/>
            <p:cNvSpPr/>
            <p:nvPr/>
          </p:nvSpPr>
          <p:spPr>
            <a:xfrm>
              <a:off x="31203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92800"/>
            </a:solidFill>
          </p:spPr>
          <p:txBody>
            <a:bodyPr wrap="square" lIns="0" tIns="0" rIns="0" bIns="0" rtlCol="0"/>
            <a:lstStyle/>
            <a:p>
              <a:pPr defTabSz="914400"/>
              <a:endParaRPr>
                <a:solidFill>
                  <a:prstClr val="black"/>
                </a:solidFill>
                <a:latin typeface="Calibri"/>
              </a:endParaRPr>
            </a:p>
          </p:txBody>
        </p:sp>
        <p:sp>
          <p:nvSpPr>
            <p:cNvPr id="467" name="object 467"/>
            <p:cNvSpPr/>
            <p:nvPr/>
          </p:nvSpPr>
          <p:spPr>
            <a:xfrm>
              <a:off x="31330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82800"/>
            </a:solidFill>
          </p:spPr>
          <p:txBody>
            <a:bodyPr wrap="square" lIns="0" tIns="0" rIns="0" bIns="0" rtlCol="0"/>
            <a:lstStyle/>
            <a:p>
              <a:pPr defTabSz="914400"/>
              <a:endParaRPr>
                <a:solidFill>
                  <a:prstClr val="black"/>
                </a:solidFill>
                <a:latin typeface="Calibri"/>
              </a:endParaRPr>
            </a:p>
          </p:txBody>
        </p:sp>
        <p:sp>
          <p:nvSpPr>
            <p:cNvPr id="468" name="object 468"/>
            <p:cNvSpPr/>
            <p:nvPr/>
          </p:nvSpPr>
          <p:spPr>
            <a:xfrm>
              <a:off x="31457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72800"/>
            </a:solidFill>
          </p:spPr>
          <p:txBody>
            <a:bodyPr wrap="square" lIns="0" tIns="0" rIns="0" bIns="0" rtlCol="0"/>
            <a:lstStyle/>
            <a:p>
              <a:pPr defTabSz="914400"/>
              <a:endParaRPr>
                <a:solidFill>
                  <a:prstClr val="black"/>
                </a:solidFill>
                <a:latin typeface="Calibri"/>
              </a:endParaRPr>
            </a:p>
          </p:txBody>
        </p:sp>
        <p:sp>
          <p:nvSpPr>
            <p:cNvPr id="469" name="object 469"/>
            <p:cNvSpPr/>
            <p:nvPr/>
          </p:nvSpPr>
          <p:spPr>
            <a:xfrm>
              <a:off x="31584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62700"/>
            </a:solidFill>
          </p:spPr>
          <p:txBody>
            <a:bodyPr wrap="square" lIns="0" tIns="0" rIns="0" bIns="0" rtlCol="0"/>
            <a:lstStyle/>
            <a:p>
              <a:pPr defTabSz="914400"/>
              <a:endParaRPr>
                <a:solidFill>
                  <a:prstClr val="black"/>
                </a:solidFill>
                <a:latin typeface="Calibri"/>
              </a:endParaRPr>
            </a:p>
          </p:txBody>
        </p:sp>
        <p:sp>
          <p:nvSpPr>
            <p:cNvPr id="470" name="object 470"/>
            <p:cNvSpPr/>
            <p:nvPr/>
          </p:nvSpPr>
          <p:spPr>
            <a:xfrm>
              <a:off x="31711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52700"/>
            </a:solidFill>
          </p:spPr>
          <p:txBody>
            <a:bodyPr wrap="square" lIns="0" tIns="0" rIns="0" bIns="0" rtlCol="0"/>
            <a:lstStyle/>
            <a:p>
              <a:pPr defTabSz="914400"/>
              <a:endParaRPr>
                <a:solidFill>
                  <a:prstClr val="black"/>
                </a:solidFill>
                <a:latin typeface="Calibri"/>
              </a:endParaRPr>
            </a:p>
          </p:txBody>
        </p:sp>
        <p:sp>
          <p:nvSpPr>
            <p:cNvPr id="471" name="object 471"/>
            <p:cNvSpPr/>
            <p:nvPr/>
          </p:nvSpPr>
          <p:spPr>
            <a:xfrm>
              <a:off x="31838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42700"/>
            </a:solidFill>
          </p:spPr>
          <p:txBody>
            <a:bodyPr wrap="square" lIns="0" tIns="0" rIns="0" bIns="0" rtlCol="0"/>
            <a:lstStyle/>
            <a:p>
              <a:pPr defTabSz="914400"/>
              <a:endParaRPr>
                <a:solidFill>
                  <a:prstClr val="black"/>
                </a:solidFill>
                <a:latin typeface="Calibri"/>
              </a:endParaRPr>
            </a:p>
          </p:txBody>
        </p:sp>
        <p:sp>
          <p:nvSpPr>
            <p:cNvPr id="472" name="object 472"/>
            <p:cNvSpPr/>
            <p:nvPr/>
          </p:nvSpPr>
          <p:spPr>
            <a:xfrm>
              <a:off x="31965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32700"/>
            </a:solidFill>
          </p:spPr>
          <p:txBody>
            <a:bodyPr wrap="square" lIns="0" tIns="0" rIns="0" bIns="0" rtlCol="0"/>
            <a:lstStyle/>
            <a:p>
              <a:pPr defTabSz="914400"/>
              <a:endParaRPr>
                <a:solidFill>
                  <a:prstClr val="black"/>
                </a:solidFill>
                <a:latin typeface="Calibri"/>
              </a:endParaRPr>
            </a:p>
          </p:txBody>
        </p:sp>
        <p:sp>
          <p:nvSpPr>
            <p:cNvPr id="473" name="object 473"/>
            <p:cNvSpPr/>
            <p:nvPr/>
          </p:nvSpPr>
          <p:spPr>
            <a:xfrm>
              <a:off x="32092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22700"/>
            </a:solidFill>
          </p:spPr>
          <p:txBody>
            <a:bodyPr wrap="square" lIns="0" tIns="0" rIns="0" bIns="0" rtlCol="0"/>
            <a:lstStyle/>
            <a:p>
              <a:pPr defTabSz="914400"/>
              <a:endParaRPr>
                <a:solidFill>
                  <a:prstClr val="black"/>
                </a:solidFill>
                <a:latin typeface="Calibri"/>
              </a:endParaRPr>
            </a:p>
          </p:txBody>
        </p:sp>
        <p:sp>
          <p:nvSpPr>
            <p:cNvPr id="474" name="object 474"/>
            <p:cNvSpPr/>
            <p:nvPr/>
          </p:nvSpPr>
          <p:spPr>
            <a:xfrm>
              <a:off x="32219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12600"/>
            </a:solidFill>
          </p:spPr>
          <p:txBody>
            <a:bodyPr wrap="square" lIns="0" tIns="0" rIns="0" bIns="0" rtlCol="0"/>
            <a:lstStyle/>
            <a:p>
              <a:pPr defTabSz="914400"/>
              <a:endParaRPr>
                <a:solidFill>
                  <a:prstClr val="black"/>
                </a:solidFill>
                <a:latin typeface="Calibri"/>
              </a:endParaRPr>
            </a:p>
          </p:txBody>
        </p:sp>
        <p:sp>
          <p:nvSpPr>
            <p:cNvPr id="475" name="object 475"/>
            <p:cNvSpPr/>
            <p:nvPr/>
          </p:nvSpPr>
          <p:spPr>
            <a:xfrm>
              <a:off x="32346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02600"/>
            </a:solidFill>
          </p:spPr>
          <p:txBody>
            <a:bodyPr wrap="square" lIns="0" tIns="0" rIns="0" bIns="0" rtlCol="0"/>
            <a:lstStyle/>
            <a:p>
              <a:pPr defTabSz="914400"/>
              <a:endParaRPr>
                <a:solidFill>
                  <a:prstClr val="black"/>
                </a:solidFill>
                <a:latin typeface="Calibri"/>
              </a:endParaRPr>
            </a:p>
          </p:txBody>
        </p:sp>
        <p:sp>
          <p:nvSpPr>
            <p:cNvPr id="476" name="object 476"/>
            <p:cNvSpPr/>
            <p:nvPr/>
          </p:nvSpPr>
          <p:spPr>
            <a:xfrm>
              <a:off x="324738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BF2600"/>
            </a:solidFill>
          </p:spPr>
          <p:txBody>
            <a:bodyPr wrap="square" lIns="0" tIns="0" rIns="0" bIns="0" rtlCol="0"/>
            <a:lstStyle/>
            <a:p>
              <a:pPr defTabSz="914400"/>
              <a:endParaRPr>
                <a:solidFill>
                  <a:prstClr val="black"/>
                </a:solidFill>
                <a:latin typeface="Calibri"/>
              </a:endParaRPr>
            </a:p>
          </p:txBody>
        </p:sp>
        <p:sp>
          <p:nvSpPr>
            <p:cNvPr id="477" name="object 477"/>
            <p:cNvSpPr/>
            <p:nvPr/>
          </p:nvSpPr>
          <p:spPr>
            <a:xfrm>
              <a:off x="326008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BE2600"/>
            </a:solidFill>
          </p:spPr>
          <p:txBody>
            <a:bodyPr wrap="square" lIns="0" tIns="0" rIns="0" bIns="0" rtlCol="0"/>
            <a:lstStyle/>
            <a:p>
              <a:pPr defTabSz="914400"/>
              <a:endParaRPr>
                <a:solidFill>
                  <a:prstClr val="black"/>
                </a:solidFill>
                <a:latin typeface="Calibri"/>
              </a:endParaRPr>
            </a:p>
          </p:txBody>
        </p:sp>
        <p:sp>
          <p:nvSpPr>
            <p:cNvPr id="478" name="object 478"/>
            <p:cNvSpPr/>
            <p:nvPr/>
          </p:nvSpPr>
          <p:spPr>
            <a:xfrm>
              <a:off x="327406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D2600"/>
            </a:solidFill>
          </p:spPr>
          <p:txBody>
            <a:bodyPr wrap="square" lIns="0" tIns="0" rIns="0" bIns="0" rtlCol="0"/>
            <a:lstStyle/>
            <a:p>
              <a:pPr defTabSz="914400"/>
              <a:endParaRPr>
                <a:solidFill>
                  <a:prstClr val="black"/>
                </a:solidFill>
                <a:latin typeface="Calibri"/>
              </a:endParaRPr>
            </a:p>
          </p:txBody>
        </p:sp>
        <p:sp>
          <p:nvSpPr>
            <p:cNvPr id="479" name="object 479"/>
            <p:cNvSpPr/>
            <p:nvPr/>
          </p:nvSpPr>
          <p:spPr>
            <a:xfrm>
              <a:off x="3285489" y="6628129"/>
              <a:ext cx="1524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BC2500"/>
            </a:solidFill>
          </p:spPr>
          <p:txBody>
            <a:bodyPr wrap="square" lIns="0" tIns="0" rIns="0" bIns="0" rtlCol="0"/>
            <a:lstStyle/>
            <a:p>
              <a:pPr defTabSz="914400"/>
              <a:endParaRPr>
                <a:solidFill>
                  <a:prstClr val="black"/>
                </a:solidFill>
                <a:latin typeface="Calibri"/>
              </a:endParaRPr>
            </a:p>
          </p:txBody>
        </p:sp>
        <p:sp>
          <p:nvSpPr>
            <p:cNvPr id="480" name="object 480"/>
            <p:cNvSpPr/>
            <p:nvPr/>
          </p:nvSpPr>
          <p:spPr>
            <a:xfrm>
              <a:off x="329946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B2500"/>
            </a:solidFill>
          </p:spPr>
          <p:txBody>
            <a:bodyPr wrap="square" lIns="0" tIns="0" rIns="0" bIns="0" rtlCol="0"/>
            <a:lstStyle/>
            <a:p>
              <a:pPr defTabSz="914400"/>
              <a:endParaRPr>
                <a:solidFill>
                  <a:prstClr val="black"/>
                </a:solidFill>
                <a:latin typeface="Calibri"/>
              </a:endParaRPr>
            </a:p>
          </p:txBody>
        </p:sp>
        <p:sp>
          <p:nvSpPr>
            <p:cNvPr id="481" name="object 481"/>
            <p:cNvSpPr/>
            <p:nvPr/>
          </p:nvSpPr>
          <p:spPr>
            <a:xfrm>
              <a:off x="33121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A2500"/>
            </a:solidFill>
          </p:spPr>
          <p:txBody>
            <a:bodyPr wrap="square" lIns="0" tIns="0" rIns="0" bIns="0" rtlCol="0"/>
            <a:lstStyle/>
            <a:p>
              <a:pPr defTabSz="914400"/>
              <a:endParaRPr>
                <a:solidFill>
                  <a:prstClr val="black"/>
                </a:solidFill>
                <a:latin typeface="Calibri"/>
              </a:endParaRPr>
            </a:p>
          </p:txBody>
        </p:sp>
        <p:sp>
          <p:nvSpPr>
            <p:cNvPr id="482" name="object 482"/>
            <p:cNvSpPr/>
            <p:nvPr/>
          </p:nvSpPr>
          <p:spPr>
            <a:xfrm>
              <a:off x="33248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92500"/>
            </a:solidFill>
          </p:spPr>
          <p:txBody>
            <a:bodyPr wrap="square" lIns="0" tIns="0" rIns="0" bIns="0" rtlCol="0"/>
            <a:lstStyle/>
            <a:p>
              <a:pPr defTabSz="914400"/>
              <a:endParaRPr>
                <a:solidFill>
                  <a:prstClr val="black"/>
                </a:solidFill>
                <a:latin typeface="Calibri"/>
              </a:endParaRPr>
            </a:p>
          </p:txBody>
        </p:sp>
        <p:sp>
          <p:nvSpPr>
            <p:cNvPr id="483" name="object 483"/>
            <p:cNvSpPr/>
            <p:nvPr/>
          </p:nvSpPr>
          <p:spPr>
            <a:xfrm>
              <a:off x="333756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82500"/>
            </a:solidFill>
          </p:spPr>
          <p:txBody>
            <a:bodyPr wrap="square" lIns="0" tIns="0" rIns="0" bIns="0" rtlCol="0"/>
            <a:lstStyle/>
            <a:p>
              <a:pPr defTabSz="914400"/>
              <a:endParaRPr>
                <a:solidFill>
                  <a:prstClr val="black"/>
                </a:solidFill>
                <a:latin typeface="Calibri"/>
              </a:endParaRPr>
            </a:p>
          </p:txBody>
        </p:sp>
        <p:sp>
          <p:nvSpPr>
            <p:cNvPr id="484" name="object 484"/>
            <p:cNvSpPr/>
            <p:nvPr/>
          </p:nvSpPr>
          <p:spPr>
            <a:xfrm>
              <a:off x="33502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72400"/>
            </a:solidFill>
          </p:spPr>
          <p:txBody>
            <a:bodyPr wrap="square" lIns="0" tIns="0" rIns="0" bIns="0" rtlCol="0"/>
            <a:lstStyle/>
            <a:p>
              <a:pPr defTabSz="914400"/>
              <a:endParaRPr>
                <a:solidFill>
                  <a:prstClr val="black"/>
                </a:solidFill>
                <a:latin typeface="Calibri"/>
              </a:endParaRPr>
            </a:p>
          </p:txBody>
        </p:sp>
        <p:sp>
          <p:nvSpPr>
            <p:cNvPr id="485" name="object 485"/>
            <p:cNvSpPr/>
            <p:nvPr/>
          </p:nvSpPr>
          <p:spPr>
            <a:xfrm>
              <a:off x="33629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62400"/>
            </a:solidFill>
          </p:spPr>
          <p:txBody>
            <a:bodyPr wrap="square" lIns="0" tIns="0" rIns="0" bIns="0" rtlCol="0"/>
            <a:lstStyle/>
            <a:p>
              <a:pPr defTabSz="914400"/>
              <a:endParaRPr>
                <a:solidFill>
                  <a:prstClr val="black"/>
                </a:solidFill>
                <a:latin typeface="Calibri"/>
              </a:endParaRPr>
            </a:p>
          </p:txBody>
        </p:sp>
        <p:sp>
          <p:nvSpPr>
            <p:cNvPr id="486" name="object 486"/>
            <p:cNvSpPr/>
            <p:nvPr/>
          </p:nvSpPr>
          <p:spPr>
            <a:xfrm>
              <a:off x="33756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52400"/>
            </a:solidFill>
          </p:spPr>
          <p:txBody>
            <a:bodyPr wrap="square" lIns="0" tIns="0" rIns="0" bIns="0" rtlCol="0"/>
            <a:lstStyle/>
            <a:p>
              <a:pPr defTabSz="914400"/>
              <a:endParaRPr>
                <a:solidFill>
                  <a:prstClr val="black"/>
                </a:solidFill>
                <a:latin typeface="Calibri"/>
              </a:endParaRPr>
            </a:p>
          </p:txBody>
        </p:sp>
        <p:sp>
          <p:nvSpPr>
            <p:cNvPr id="487" name="object 487"/>
            <p:cNvSpPr/>
            <p:nvPr/>
          </p:nvSpPr>
          <p:spPr>
            <a:xfrm>
              <a:off x="33883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42400"/>
            </a:solidFill>
          </p:spPr>
          <p:txBody>
            <a:bodyPr wrap="square" lIns="0" tIns="0" rIns="0" bIns="0" rtlCol="0"/>
            <a:lstStyle/>
            <a:p>
              <a:pPr defTabSz="914400"/>
              <a:endParaRPr>
                <a:solidFill>
                  <a:prstClr val="black"/>
                </a:solidFill>
                <a:latin typeface="Calibri"/>
              </a:endParaRPr>
            </a:p>
          </p:txBody>
        </p:sp>
        <p:sp>
          <p:nvSpPr>
            <p:cNvPr id="488" name="object 488"/>
            <p:cNvSpPr/>
            <p:nvPr/>
          </p:nvSpPr>
          <p:spPr>
            <a:xfrm>
              <a:off x="34010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32400"/>
            </a:solidFill>
          </p:spPr>
          <p:txBody>
            <a:bodyPr wrap="square" lIns="0" tIns="0" rIns="0" bIns="0" rtlCol="0"/>
            <a:lstStyle/>
            <a:p>
              <a:pPr defTabSz="914400"/>
              <a:endParaRPr>
                <a:solidFill>
                  <a:prstClr val="black"/>
                </a:solidFill>
                <a:latin typeface="Calibri"/>
              </a:endParaRPr>
            </a:p>
          </p:txBody>
        </p:sp>
        <p:sp>
          <p:nvSpPr>
            <p:cNvPr id="489" name="object 489"/>
            <p:cNvSpPr/>
            <p:nvPr/>
          </p:nvSpPr>
          <p:spPr>
            <a:xfrm>
              <a:off x="34137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22300"/>
            </a:solidFill>
          </p:spPr>
          <p:txBody>
            <a:bodyPr wrap="square" lIns="0" tIns="0" rIns="0" bIns="0" rtlCol="0"/>
            <a:lstStyle/>
            <a:p>
              <a:pPr defTabSz="914400"/>
              <a:endParaRPr>
                <a:solidFill>
                  <a:prstClr val="black"/>
                </a:solidFill>
                <a:latin typeface="Calibri"/>
              </a:endParaRPr>
            </a:p>
          </p:txBody>
        </p:sp>
        <p:sp>
          <p:nvSpPr>
            <p:cNvPr id="490" name="object 490"/>
            <p:cNvSpPr/>
            <p:nvPr/>
          </p:nvSpPr>
          <p:spPr>
            <a:xfrm>
              <a:off x="34264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12300"/>
            </a:solidFill>
          </p:spPr>
          <p:txBody>
            <a:bodyPr wrap="square" lIns="0" tIns="0" rIns="0" bIns="0" rtlCol="0"/>
            <a:lstStyle/>
            <a:p>
              <a:pPr defTabSz="914400"/>
              <a:endParaRPr>
                <a:solidFill>
                  <a:prstClr val="black"/>
                </a:solidFill>
                <a:latin typeface="Calibri"/>
              </a:endParaRPr>
            </a:p>
          </p:txBody>
        </p:sp>
        <p:sp>
          <p:nvSpPr>
            <p:cNvPr id="491" name="object 491"/>
            <p:cNvSpPr/>
            <p:nvPr/>
          </p:nvSpPr>
          <p:spPr>
            <a:xfrm>
              <a:off x="34391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02300"/>
            </a:solidFill>
          </p:spPr>
          <p:txBody>
            <a:bodyPr wrap="square" lIns="0" tIns="0" rIns="0" bIns="0" rtlCol="0"/>
            <a:lstStyle/>
            <a:p>
              <a:pPr defTabSz="914400"/>
              <a:endParaRPr>
                <a:solidFill>
                  <a:prstClr val="black"/>
                </a:solidFill>
                <a:latin typeface="Calibri"/>
              </a:endParaRPr>
            </a:p>
          </p:txBody>
        </p:sp>
        <p:sp>
          <p:nvSpPr>
            <p:cNvPr id="492" name="object 492"/>
            <p:cNvSpPr/>
            <p:nvPr/>
          </p:nvSpPr>
          <p:spPr>
            <a:xfrm>
              <a:off x="34518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F2300"/>
            </a:solidFill>
          </p:spPr>
          <p:txBody>
            <a:bodyPr wrap="square" lIns="0" tIns="0" rIns="0" bIns="0" rtlCol="0"/>
            <a:lstStyle/>
            <a:p>
              <a:pPr defTabSz="914400"/>
              <a:endParaRPr>
                <a:solidFill>
                  <a:prstClr val="black"/>
                </a:solidFill>
                <a:latin typeface="Calibri"/>
              </a:endParaRPr>
            </a:p>
          </p:txBody>
        </p:sp>
        <p:sp>
          <p:nvSpPr>
            <p:cNvPr id="493" name="object 493"/>
            <p:cNvSpPr/>
            <p:nvPr/>
          </p:nvSpPr>
          <p:spPr>
            <a:xfrm>
              <a:off x="34645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E2300"/>
            </a:solidFill>
          </p:spPr>
          <p:txBody>
            <a:bodyPr wrap="square" lIns="0" tIns="0" rIns="0" bIns="0" rtlCol="0"/>
            <a:lstStyle/>
            <a:p>
              <a:pPr defTabSz="914400"/>
              <a:endParaRPr>
                <a:solidFill>
                  <a:prstClr val="black"/>
                </a:solidFill>
                <a:latin typeface="Calibri"/>
              </a:endParaRPr>
            </a:p>
          </p:txBody>
        </p:sp>
        <p:sp>
          <p:nvSpPr>
            <p:cNvPr id="494" name="object 494"/>
            <p:cNvSpPr/>
            <p:nvPr/>
          </p:nvSpPr>
          <p:spPr>
            <a:xfrm>
              <a:off x="34772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D2300"/>
            </a:solidFill>
          </p:spPr>
          <p:txBody>
            <a:bodyPr wrap="square" lIns="0" tIns="0" rIns="0" bIns="0" rtlCol="0"/>
            <a:lstStyle/>
            <a:p>
              <a:pPr defTabSz="914400"/>
              <a:endParaRPr>
                <a:solidFill>
                  <a:prstClr val="black"/>
                </a:solidFill>
                <a:latin typeface="Calibri"/>
              </a:endParaRPr>
            </a:p>
          </p:txBody>
        </p:sp>
        <p:sp>
          <p:nvSpPr>
            <p:cNvPr id="495" name="object 495"/>
            <p:cNvSpPr/>
            <p:nvPr/>
          </p:nvSpPr>
          <p:spPr>
            <a:xfrm>
              <a:off x="34899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C2200"/>
            </a:solidFill>
          </p:spPr>
          <p:txBody>
            <a:bodyPr wrap="square" lIns="0" tIns="0" rIns="0" bIns="0" rtlCol="0"/>
            <a:lstStyle/>
            <a:p>
              <a:pPr defTabSz="914400"/>
              <a:endParaRPr>
                <a:solidFill>
                  <a:prstClr val="black"/>
                </a:solidFill>
                <a:latin typeface="Calibri"/>
              </a:endParaRPr>
            </a:p>
          </p:txBody>
        </p:sp>
        <p:sp>
          <p:nvSpPr>
            <p:cNvPr id="496" name="object 496"/>
            <p:cNvSpPr/>
            <p:nvPr/>
          </p:nvSpPr>
          <p:spPr>
            <a:xfrm>
              <a:off x="35026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B2200"/>
            </a:solidFill>
          </p:spPr>
          <p:txBody>
            <a:bodyPr wrap="square" lIns="0" tIns="0" rIns="0" bIns="0" rtlCol="0"/>
            <a:lstStyle/>
            <a:p>
              <a:pPr defTabSz="914400"/>
              <a:endParaRPr>
                <a:solidFill>
                  <a:prstClr val="black"/>
                </a:solidFill>
                <a:latin typeface="Calibri"/>
              </a:endParaRPr>
            </a:p>
          </p:txBody>
        </p:sp>
        <p:sp>
          <p:nvSpPr>
            <p:cNvPr id="497" name="object 497"/>
            <p:cNvSpPr/>
            <p:nvPr/>
          </p:nvSpPr>
          <p:spPr>
            <a:xfrm>
              <a:off x="35153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A2200"/>
            </a:solidFill>
          </p:spPr>
          <p:txBody>
            <a:bodyPr wrap="square" lIns="0" tIns="0" rIns="0" bIns="0" rtlCol="0"/>
            <a:lstStyle/>
            <a:p>
              <a:pPr defTabSz="914400"/>
              <a:endParaRPr>
                <a:solidFill>
                  <a:prstClr val="black"/>
                </a:solidFill>
                <a:latin typeface="Calibri"/>
              </a:endParaRPr>
            </a:p>
          </p:txBody>
        </p:sp>
        <p:sp>
          <p:nvSpPr>
            <p:cNvPr id="498" name="object 498"/>
            <p:cNvSpPr/>
            <p:nvPr/>
          </p:nvSpPr>
          <p:spPr>
            <a:xfrm>
              <a:off x="35280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92200"/>
            </a:solidFill>
          </p:spPr>
          <p:txBody>
            <a:bodyPr wrap="square" lIns="0" tIns="0" rIns="0" bIns="0" rtlCol="0"/>
            <a:lstStyle/>
            <a:p>
              <a:pPr defTabSz="914400"/>
              <a:endParaRPr>
                <a:solidFill>
                  <a:prstClr val="black"/>
                </a:solidFill>
                <a:latin typeface="Calibri"/>
              </a:endParaRPr>
            </a:p>
          </p:txBody>
        </p:sp>
        <p:sp>
          <p:nvSpPr>
            <p:cNvPr id="499" name="object 499"/>
            <p:cNvSpPr/>
            <p:nvPr/>
          </p:nvSpPr>
          <p:spPr>
            <a:xfrm>
              <a:off x="35407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82200"/>
            </a:solidFill>
          </p:spPr>
          <p:txBody>
            <a:bodyPr wrap="square" lIns="0" tIns="0" rIns="0" bIns="0" rtlCol="0"/>
            <a:lstStyle/>
            <a:p>
              <a:pPr defTabSz="914400"/>
              <a:endParaRPr>
                <a:solidFill>
                  <a:prstClr val="black"/>
                </a:solidFill>
                <a:latin typeface="Calibri"/>
              </a:endParaRPr>
            </a:p>
          </p:txBody>
        </p:sp>
        <p:sp>
          <p:nvSpPr>
            <p:cNvPr id="500" name="object 500"/>
            <p:cNvSpPr/>
            <p:nvPr/>
          </p:nvSpPr>
          <p:spPr>
            <a:xfrm>
              <a:off x="35534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72100"/>
            </a:solidFill>
          </p:spPr>
          <p:txBody>
            <a:bodyPr wrap="square" lIns="0" tIns="0" rIns="0" bIns="0" rtlCol="0"/>
            <a:lstStyle/>
            <a:p>
              <a:pPr defTabSz="914400"/>
              <a:endParaRPr>
                <a:solidFill>
                  <a:prstClr val="black"/>
                </a:solidFill>
                <a:latin typeface="Calibri"/>
              </a:endParaRPr>
            </a:p>
          </p:txBody>
        </p:sp>
        <p:sp>
          <p:nvSpPr>
            <p:cNvPr id="501" name="object 501"/>
            <p:cNvSpPr/>
            <p:nvPr/>
          </p:nvSpPr>
          <p:spPr>
            <a:xfrm>
              <a:off x="356742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62100"/>
            </a:solidFill>
          </p:spPr>
          <p:txBody>
            <a:bodyPr wrap="square" lIns="0" tIns="0" rIns="0" bIns="0" rtlCol="0"/>
            <a:lstStyle/>
            <a:p>
              <a:pPr defTabSz="914400"/>
              <a:endParaRPr>
                <a:solidFill>
                  <a:prstClr val="black"/>
                </a:solidFill>
                <a:latin typeface="Calibri"/>
              </a:endParaRPr>
            </a:p>
          </p:txBody>
        </p:sp>
        <p:sp>
          <p:nvSpPr>
            <p:cNvPr id="502" name="object 502"/>
            <p:cNvSpPr/>
            <p:nvPr/>
          </p:nvSpPr>
          <p:spPr>
            <a:xfrm>
              <a:off x="3578859" y="6628129"/>
              <a:ext cx="1524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A52100"/>
            </a:solidFill>
          </p:spPr>
          <p:txBody>
            <a:bodyPr wrap="square" lIns="0" tIns="0" rIns="0" bIns="0" rtlCol="0"/>
            <a:lstStyle/>
            <a:p>
              <a:pPr defTabSz="914400"/>
              <a:endParaRPr>
                <a:solidFill>
                  <a:prstClr val="black"/>
                </a:solidFill>
                <a:latin typeface="Calibri"/>
              </a:endParaRPr>
            </a:p>
          </p:txBody>
        </p:sp>
        <p:sp>
          <p:nvSpPr>
            <p:cNvPr id="503" name="object 503"/>
            <p:cNvSpPr/>
            <p:nvPr/>
          </p:nvSpPr>
          <p:spPr>
            <a:xfrm>
              <a:off x="359282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42100"/>
            </a:solidFill>
          </p:spPr>
          <p:txBody>
            <a:bodyPr wrap="square" lIns="0" tIns="0" rIns="0" bIns="0" rtlCol="0"/>
            <a:lstStyle/>
            <a:p>
              <a:pPr defTabSz="914400"/>
              <a:endParaRPr>
                <a:solidFill>
                  <a:prstClr val="black"/>
                </a:solidFill>
                <a:latin typeface="Calibri"/>
              </a:endParaRPr>
            </a:p>
          </p:txBody>
        </p:sp>
        <p:sp>
          <p:nvSpPr>
            <p:cNvPr id="504" name="object 504"/>
            <p:cNvSpPr/>
            <p:nvPr/>
          </p:nvSpPr>
          <p:spPr>
            <a:xfrm>
              <a:off x="360552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32100"/>
            </a:solidFill>
          </p:spPr>
          <p:txBody>
            <a:bodyPr wrap="square" lIns="0" tIns="0" rIns="0" bIns="0" rtlCol="0"/>
            <a:lstStyle/>
            <a:p>
              <a:pPr defTabSz="914400"/>
              <a:endParaRPr>
                <a:solidFill>
                  <a:prstClr val="black"/>
                </a:solidFill>
                <a:latin typeface="Calibri"/>
              </a:endParaRPr>
            </a:p>
          </p:txBody>
        </p:sp>
        <p:sp>
          <p:nvSpPr>
            <p:cNvPr id="505" name="object 505"/>
            <p:cNvSpPr/>
            <p:nvPr/>
          </p:nvSpPr>
          <p:spPr>
            <a:xfrm>
              <a:off x="36182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32000"/>
            </a:solidFill>
          </p:spPr>
          <p:txBody>
            <a:bodyPr wrap="square" lIns="0" tIns="0" rIns="0" bIns="0" rtlCol="0"/>
            <a:lstStyle/>
            <a:p>
              <a:pPr defTabSz="914400"/>
              <a:endParaRPr>
                <a:solidFill>
                  <a:prstClr val="black"/>
                </a:solidFill>
                <a:latin typeface="Calibri"/>
              </a:endParaRPr>
            </a:p>
          </p:txBody>
        </p:sp>
        <p:sp>
          <p:nvSpPr>
            <p:cNvPr id="506" name="object 506"/>
            <p:cNvSpPr/>
            <p:nvPr/>
          </p:nvSpPr>
          <p:spPr>
            <a:xfrm>
              <a:off x="36309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22000"/>
            </a:solidFill>
          </p:spPr>
          <p:txBody>
            <a:bodyPr wrap="square" lIns="0" tIns="0" rIns="0" bIns="0" rtlCol="0"/>
            <a:lstStyle/>
            <a:p>
              <a:pPr defTabSz="914400"/>
              <a:endParaRPr>
                <a:solidFill>
                  <a:prstClr val="black"/>
                </a:solidFill>
                <a:latin typeface="Calibri"/>
              </a:endParaRPr>
            </a:p>
          </p:txBody>
        </p:sp>
        <p:sp>
          <p:nvSpPr>
            <p:cNvPr id="507" name="object 507"/>
            <p:cNvSpPr/>
            <p:nvPr/>
          </p:nvSpPr>
          <p:spPr>
            <a:xfrm>
              <a:off x="36436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12000"/>
            </a:solidFill>
          </p:spPr>
          <p:txBody>
            <a:bodyPr wrap="square" lIns="0" tIns="0" rIns="0" bIns="0" rtlCol="0"/>
            <a:lstStyle/>
            <a:p>
              <a:pPr defTabSz="914400"/>
              <a:endParaRPr>
                <a:solidFill>
                  <a:prstClr val="black"/>
                </a:solidFill>
                <a:latin typeface="Calibri"/>
              </a:endParaRPr>
            </a:p>
          </p:txBody>
        </p:sp>
        <p:sp>
          <p:nvSpPr>
            <p:cNvPr id="508" name="object 508"/>
            <p:cNvSpPr/>
            <p:nvPr/>
          </p:nvSpPr>
          <p:spPr>
            <a:xfrm>
              <a:off x="36563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02000"/>
            </a:solidFill>
          </p:spPr>
          <p:txBody>
            <a:bodyPr wrap="square" lIns="0" tIns="0" rIns="0" bIns="0" rtlCol="0"/>
            <a:lstStyle/>
            <a:p>
              <a:pPr defTabSz="914400"/>
              <a:endParaRPr>
                <a:solidFill>
                  <a:prstClr val="black"/>
                </a:solidFill>
                <a:latin typeface="Calibri"/>
              </a:endParaRPr>
            </a:p>
          </p:txBody>
        </p:sp>
        <p:sp>
          <p:nvSpPr>
            <p:cNvPr id="509" name="object 509"/>
            <p:cNvSpPr/>
            <p:nvPr/>
          </p:nvSpPr>
          <p:spPr>
            <a:xfrm>
              <a:off x="36690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F2000"/>
            </a:solidFill>
          </p:spPr>
          <p:txBody>
            <a:bodyPr wrap="square" lIns="0" tIns="0" rIns="0" bIns="0" rtlCol="0"/>
            <a:lstStyle/>
            <a:p>
              <a:pPr defTabSz="914400"/>
              <a:endParaRPr>
                <a:solidFill>
                  <a:prstClr val="black"/>
                </a:solidFill>
                <a:latin typeface="Calibri"/>
              </a:endParaRPr>
            </a:p>
          </p:txBody>
        </p:sp>
        <p:sp>
          <p:nvSpPr>
            <p:cNvPr id="510" name="object 510"/>
            <p:cNvSpPr/>
            <p:nvPr/>
          </p:nvSpPr>
          <p:spPr>
            <a:xfrm>
              <a:off x="36817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E1F00"/>
            </a:solidFill>
          </p:spPr>
          <p:txBody>
            <a:bodyPr wrap="square" lIns="0" tIns="0" rIns="0" bIns="0" rtlCol="0"/>
            <a:lstStyle/>
            <a:p>
              <a:pPr defTabSz="914400"/>
              <a:endParaRPr>
                <a:solidFill>
                  <a:prstClr val="black"/>
                </a:solidFill>
                <a:latin typeface="Calibri"/>
              </a:endParaRPr>
            </a:p>
          </p:txBody>
        </p:sp>
        <p:sp>
          <p:nvSpPr>
            <p:cNvPr id="511" name="object 511"/>
            <p:cNvSpPr/>
            <p:nvPr/>
          </p:nvSpPr>
          <p:spPr>
            <a:xfrm>
              <a:off x="36944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D1F00"/>
            </a:solidFill>
          </p:spPr>
          <p:txBody>
            <a:bodyPr wrap="square" lIns="0" tIns="0" rIns="0" bIns="0" rtlCol="0"/>
            <a:lstStyle/>
            <a:p>
              <a:pPr defTabSz="914400"/>
              <a:endParaRPr>
                <a:solidFill>
                  <a:prstClr val="black"/>
                </a:solidFill>
                <a:latin typeface="Calibri"/>
              </a:endParaRPr>
            </a:p>
          </p:txBody>
        </p:sp>
        <p:sp>
          <p:nvSpPr>
            <p:cNvPr id="512" name="object 512"/>
            <p:cNvSpPr/>
            <p:nvPr/>
          </p:nvSpPr>
          <p:spPr>
            <a:xfrm>
              <a:off x="37071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C1F00"/>
            </a:solidFill>
          </p:spPr>
          <p:txBody>
            <a:bodyPr wrap="square" lIns="0" tIns="0" rIns="0" bIns="0" rtlCol="0"/>
            <a:lstStyle/>
            <a:p>
              <a:pPr defTabSz="914400"/>
              <a:endParaRPr>
                <a:solidFill>
                  <a:prstClr val="black"/>
                </a:solidFill>
                <a:latin typeface="Calibri"/>
              </a:endParaRPr>
            </a:p>
          </p:txBody>
        </p:sp>
        <p:sp>
          <p:nvSpPr>
            <p:cNvPr id="513" name="object 513"/>
            <p:cNvSpPr/>
            <p:nvPr/>
          </p:nvSpPr>
          <p:spPr>
            <a:xfrm>
              <a:off x="37198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B1F00"/>
            </a:solidFill>
          </p:spPr>
          <p:txBody>
            <a:bodyPr wrap="square" lIns="0" tIns="0" rIns="0" bIns="0" rtlCol="0"/>
            <a:lstStyle/>
            <a:p>
              <a:pPr defTabSz="914400"/>
              <a:endParaRPr>
                <a:solidFill>
                  <a:prstClr val="black"/>
                </a:solidFill>
                <a:latin typeface="Calibri"/>
              </a:endParaRPr>
            </a:p>
          </p:txBody>
        </p:sp>
        <p:sp>
          <p:nvSpPr>
            <p:cNvPr id="514" name="object 514"/>
            <p:cNvSpPr/>
            <p:nvPr/>
          </p:nvSpPr>
          <p:spPr>
            <a:xfrm>
              <a:off x="37325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A1F00"/>
            </a:solidFill>
          </p:spPr>
          <p:txBody>
            <a:bodyPr wrap="square" lIns="0" tIns="0" rIns="0" bIns="0" rtlCol="0"/>
            <a:lstStyle/>
            <a:p>
              <a:pPr defTabSz="914400"/>
              <a:endParaRPr>
                <a:solidFill>
                  <a:prstClr val="black"/>
                </a:solidFill>
                <a:latin typeface="Calibri"/>
              </a:endParaRPr>
            </a:p>
          </p:txBody>
        </p:sp>
        <p:sp>
          <p:nvSpPr>
            <p:cNvPr id="515" name="object 515"/>
            <p:cNvSpPr/>
            <p:nvPr/>
          </p:nvSpPr>
          <p:spPr>
            <a:xfrm>
              <a:off x="3745230" y="6628129"/>
              <a:ext cx="26670" cy="228600"/>
            </a:xfrm>
            <a:custGeom>
              <a:avLst/>
              <a:gdLst/>
              <a:ahLst/>
              <a:cxnLst/>
              <a:rect l="l" t="t" r="r" b="b"/>
              <a:pathLst>
                <a:path w="26670" h="228600">
                  <a:moveTo>
                    <a:pt x="26670" y="0"/>
                  </a:moveTo>
                  <a:lnTo>
                    <a:pt x="13970" y="0"/>
                  </a:lnTo>
                  <a:lnTo>
                    <a:pt x="12700" y="0"/>
                  </a:lnTo>
                  <a:lnTo>
                    <a:pt x="0" y="0"/>
                  </a:lnTo>
                  <a:lnTo>
                    <a:pt x="0" y="228600"/>
                  </a:lnTo>
                  <a:lnTo>
                    <a:pt x="12700" y="228600"/>
                  </a:lnTo>
                  <a:lnTo>
                    <a:pt x="13970" y="228600"/>
                  </a:lnTo>
                  <a:lnTo>
                    <a:pt x="26670" y="228600"/>
                  </a:lnTo>
                  <a:lnTo>
                    <a:pt x="26670" y="0"/>
                  </a:lnTo>
                  <a:close/>
                </a:path>
              </a:pathLst>
            </a:custGeom>
            <a:solidFill>
              <a:srgbClr val="991E00"/>
            </a:solidFill>
          </p:spPr>
          <p:txBody>
            <a:bodyPr wrap="square" lIns="0" tIns="0" rIns="0" bIns="0" rtlCol="0"/>
            <a:lstStyle/>
            <a:p>
              <a:pPr defTabSz="914400"/>
              <a:endParaRPr>
                <a:solidFill>
                  <a:prstClr val="black"/>
                </a:solidFill>
                <a:latin typeface="Calibri"/>
              </a:endParaRPr>
            </a:p>
          </p:txBody>
        </p:sp>
        <p:sp>
          <p:nvSpPr>
            <p:cNvPr id="516" name="object 516"/>
            <p:cNvSpPr/>
            <p:nvPr/>
          </p:nvSpPr>
          <p:spPr>
            <a:xfrm>
              <a:off x="37706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71E00"/>
            </a:solidFill>
          </p:spPr>
          <p:txBody>
            <a:bodyPr wrap="square" lIns="0" tIns="0" rIns="0" bIns="0" rtlCol="0"/>
            <a:lstStyle/>
            <a:p>
              <a:pPr defTabSz="914400"/>
              <a:endParaRPr>
                <a:solidFill>
                  <a:prstClr val="black"/>
                </a:solidFill>
                <a:latin typeface="Calibri"/>
              </a:endParaRPr>
            </a:p>
          </p:txBody>
        </p:sp>
        <p:sp>
          <p:nvSpPr>
            <p:cNvPr id="517" name="object 517"/>
            <p:cNvSpPr/>
            <p:nvPr/>
          </p:nvSpPr>
          <p:spPr>
            <a:xfrm>
              <a:off x="37833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61E00"/>
            </a:solidFill>
          </p:spPr>
          <p:txBody>
            <a:bodyPr wrap="square" lIns="0" tIns="0" rIns="0" bIns="0" rtlCol="0"/>
            <a:lstStyle/>
            <a:p>
              <a:pPr defTabSz="914400"/>
              <a:endParaRPr>
                <a:solidFill>
                  <a:prstClr val="black"/>
                </a:solidFill>
                <a:latin typeface="Calibri"/>
              </a:endParaRPr>
            </a:p>
          </p:txBody>
        </p:sp>
        <p:sp>
          <p:nvSpPr>
            <p:cNvPr id="518" name="object 518"/>
            <p:cNvSpPr/>
            <p:nvPr/>
          </p:nvSpPr>
          <p:spPr>
            <a:xfrm>
              <a:off x="37960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51E00"/>
            </a:solidFill>
          </p:spPr>
          <p:txBody>
            <a:bodyPr wrap="square" lIns="0" tIns="0" rIns="0" bIns="0" rtlCol="0"/>
            <a:lstStyle/>
            <a:p>
              <a:pPr defTabSz="914400"/>
              <a:endParaRPr>
                <a:solidFill>
                  <a:prstClr val="black"/>
                </a:solidFill>
                <a:latin typeface="Calibri"/>
              </a:endParaRPr>
            </a:p>
          </p:txBody>
        </p:sp>
        <p:sp>
          <p:nvSpPr>
            <p:cNvPr id="519" name="object 519"/>
            <p:cNvSpPr/>
            <p:nvPr/>
          </p:nvSpPr>
          <p:spPr>
            <a:xfrm>
              <a:off x="38087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41D00"/>
            </a:solidFill>
          </p:spPr>
          <p:txBody>
            <a:bodyPr wrap="square" lIns="0" tIns="0" rIns="0" bIns="0" rtlCol="0"/>
            <a:lstStyle/>
            <a:p>
              <a:pPr defTabSz="914400"/>
              <a:endParaRPr>
                <a:solidFill>
                  <a:prstClr val="black"/>
                </a:solidFill>
                <a:latin typeface="Calibri"/>
              </a:endParaRPr>
            </a:p>
          </p:txBody>
        </p:sp>
        <p:sp>
          <p:nvSpPr>
            <p:cNvPr id="520" name="object 520"/>
            <p:cNvSpPr/>
            <p:nvPr/>
          </p:nvSpPr>
          <p:spPr>
            <a:xfrm>
              <a:off x="38214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31D00"/>
            </a:solidFill>
          </p:spPr>
          <p:txBody>
            <a:bodyPr wrap="square" lIns="0" tIns="0" rIns="0" bIns="0" rtlCol="0"/>
            <a:lstStyle/>
            <a:p>
              <a:pPr defTabSz="914400"/>
              <a:endParaRPr>
                <a:solidFill>
                  <a:prstClr val="black"/>
                </a:solidFill>
                <a:latin typeface="Calibri"/>
              </a:endParaRPr>
            </a:p>
          </p:txBody>
        </p:sp>
        <p:sp>
          <p:nvSpPr>
            <p:cNvPr id="521" name="object 521"/>
            <p:cNvSpPr/>
            <p:nvPr/>
          </p:nvSpPr>
          <p:spPr>
            <a:xfrm>
              <a:off x="38341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21D00"/>
            </a:solidFill>
          </p:spPr>
          <p:txBody>
            <a:bodyPr wrap="square" lIns="0" tIns="0" rIns="0" bIns="0" rtlCol="0"/>
            <a:lstStyle/>
            <a:p>
              <a:pPr defTabSz="914400"/>
              <a:endParaRPr>
                <a:solidFill>
                  <a:prstClr val="black"/>
                </a:solidFill>
                <a:latin typeface="Calibri"/>
              </a:endParaRPr>
            </a:p>
          </p:txBody>
        </p:sp>
        <p:sp>
          <p:nvSpPr>
            <p:cNvPr id="522" name="object 522"/>
            <p:cNvSpPr/>
            <p:nvPr/>
          </p:nvSpPr>
          <p:spPr>
            <a:xfrm>
              <a:off x="38468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11D00"/>
            </a:solidFill>
          </p:spPr>
          <p:txBody>
            <a:bodyPr wrap="square" lIns="0" tIns="0" rIns="0" bIns="0" rtlCol="0"/>
            <a:lstStyle/>
            <a:p>
              <a:pPr defTabSz="914400"/>
              <a:endParaRPr>
                <a:solidFill>
                  <a:prstClr val="black"/>
                </a:solidFill>
                <a:latin typeface="Calibri"/>
              </a:endParaRPr>
            </a:p>
          </p:txBody>
        </p:sp>
        <p:sp>
          <p:nvSpPr>
            <p:cNvPr id="523" name="object 523"/>
            <p:cNvSpPr/>
            <p:nvPr/>
          </p:nvSpPr>
          <p:spPr>
            <a:xfrm>
              <a:off x="38595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01D00"/>
            </a:solidFill>
          </p:spPr>
          <p:txBody>
            <a:bodyPr wrap="square" lIns="0" tIns="0" rIns="0" bIns="0" rtlCol="0"/>
            <a:lstStyle/>
            <a:p>
              <a:pPr defTabSz="914400"/>
              <a:endParaRPr>
                <a:solidFill>
                  <a:prstClr val="black"/>
                </a:solidFill>
                <a:latin typeface="Calibri"/>
              </a:endParaRPr>
            </a:p>
          </p:txBody>
        </p:sp>
        <p:sp>
          <p:nvSpPr>
            <p:cNvPr id="524" name="object 524"/>
            <p:cNvSpPr/>
            <p:nvPr/>
          </p:nvSpPr>
          <p:spPr>
            <a:xfrm>
              <a:off x="38735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F1C00"/>
            </a:solidFill>
          </p:spPr>
          <p:txBody>
            <a:bodyPr wrap="square" lIns="0" tIns="0" rIns="0" bIns="0" rtlCol="0"/>
            <a:lstStyle/>
            <a:p>
              <a:pPr defTabSz="914400"/>
              <a:endParaRPr>
                <a:solidFill>
                  <a:prstClr val="black"/>
                </a:solidFill>
                <a:latin typeface="Calibri"/>
              </a:endParaRPr>
            </a:p>
          </p:txBody>
        </p:sp>
        <p:sp>
          <p:nvSpPr>
            <p:cNvPr id="525" name="object 525"/>
            <p:cNvSpPr/>
            <p:nvPr/>
          </p:nvSpPr>
          <p:spPr>
            <a:xfrm>
              <a:off x="38849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E1C00"/>
            </a:solidFill>
          </p:spPr>
          <p:txBody>
            <a:bodyPr wrap="square" lIns="0" tIns="0" rIns="0" bIns="0" rtlCol="0"/>
            <a:lstStyle/>
            <a:p>
              <a:pPr defTabSz="914400"/>
              <a:endParaRPr>
                <a:solidFill>
                  <a:prstClr val="black"/>
                </a:solidFill>
                <a:latin typeface="Calibri"/>
              </a:endParaRPr>
            </a:p>
          </p:txBody>
        </p:sp>
        <p:sp>
          <p:nvSpPr>
            <p:cNvPr id="526" name="object 526"/>
            <p:cNvSpPr/>
            <p:nvPr/>
          </p:nvSpPr>
          <p:spPr>
            <a:xfrm>
              <a:off x="38989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D1C00"/>
            </a:solidFill>
          </p:spPr>
          <p:txBody>
            <a:bodyPr wrap="square" lIns="0" tIns="0" rIns="0" bIns="0" rtlCol="0"/>
            <a:lstStyle/>
            <a:p>
              <a:pPr defTabSz="914400"/>
              <a:endParaRPr>
                <a:solidFill>
                  <a:prstClr val="black"/>
                </a:solidFill>
                <a:latin typeface="Calibri"/>
              </a:endParaRPr>
            </a:p>
          </p:txBody>
        </p:sp>
        <p:sp>
          <p:nvSpPr>
            <p:cNvPr id="527" name="object 527"/>
            <p:cNvSpPr/>
            <p:nvPr/>
          </p:nvSpPr>
          <p:spPr>
            <a:xfrm>
              <a:off x="39116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C1C00"/>
            </a:solidFill>
          </p:spPr>
          <p:txBody>
            <a:bodyPr wrap="square" lIns="0" tIns="0" rIns="0" bIns="0" rtlCol="0"/>
            <a:lstStyle/>
            <a:p>
              <a:pPr defTabSz="914400"/>
              <a:endParaRPr>
                <a:solidFill>
                  <a:prstClr val="black"/>
                </a:solidFill>
                <a:latin typeface="Calibri"/>
              </a:endParaRPr>
            </a:p>
          </p:txBody>
        </p:sp>
        <p:sp>
          <p:nvSpPr>
            <p:cNvPr id="528" name="object 528"/>
            <p:cNvSpPr/>
            <p:nvPr/>
          </p:nvSpPr>
          <p:spPr>
            <a:xfrm>
              <a:off x="39243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B1C00"/>
            </a:solidFill>
          </p:spPr>
          <p:txBody>
            <a:bodyPr wrap="square" lIns="0" tIns="0" rIns="0" bIns="0" rtlCol="0"/>
            <a:lstStyle/>
            <a:p>
              <a:pPr defTabSz="914400"/>
              <a:endParaRPr>
                <a:solidFill>
                  <a:prstClr val="black"/>
                </a:solidFill>
                <a:latin typeface="Calibri"/>
              </a:endParaRPr>
            </a:p>
          </p:txBody>
        </p:sp>
        <p:sp>
          <p:nvSpPr>
            <p:cNvPr id="529" name="object 529"/>
            <p:cNvSpPr/>
            <p:nvPr/>
          </p:nvSpPr>
          <p:spPr>
            <a:xfrm>
              <a:off x="39370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A1B00"/>
            </a:solidFill>
          </p:spPr>
          <p:txBody>
            <a:bodyPr wrap="square" lIns="0" tIns="0" rIns="0" bIns="0" rtlCol="0"/>
            <a:lstStyle/>
            <a:p>
              <a:pPr defTabSz="914400"/>
              <a:endParaRPr>
                <a:solidFill>
                  <a:prstClr val="black"/>
                </a:solidFill>
                <a:latin typeface="Calibri"/>
              </a:endParaRPr>
            </a:p>
          </p:txBody>
        </p:sp>
        <p:sp>
          <p:nvSpPr>
            <p:cNvPr id="530" name="object 530"/>
            <p:cNvSpPr/>
            <p:nvPr/>
          </p:nvSpPr>
          <p:spPr>
            <a:xfrm>
              <a:off x="39497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91B00"/>
            </a:solidFill>
          </p:spPr>
          <p:txBody>
            <a:bodyPr wrap="square" lIns="0" tIns="0" rIns="0" bIns="0" rtlCol="0"/>
            <a:lstStyle/>
            <a:p>
              <a:pPr defTabSz="914400"/>
              <a:endParaRPr>
                <a:solidFill>
                  <a:prstClr val="black"/>
                </a:solidFill>
                <a:latin typeface="Calibri"/>
              </a:endParaRPr>
            </a:p>
          </p:txBody>
        </p:sp>
        <p:sp>
          <p:nvSpPr>
            <p:cNvPr id="531" name="object 531"/>
            <p:cNvSpPr/>
            <p:nvPr/>
          </p:nvSpPr>
          <p:spPr>
            <a:xfrm>
              <a:off x="39624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81B00"/>
            </a:solidFill>
          </p:spPr>
          <p:txBody>
            <a:bodyPr wrap="square" lIns="0" tIns="0" rIns="0" bIns="0" rtlCol="0"/>
            <a:lstStyle/>
            <a:p>
              <a:pPr defTabSz="914400"/>
              <a:endParaRPr>
                <a:solidFill>
                  <a:prstClr val="black"/>
                </a:solidFill>
                <a:latin typeface="Calibri"/>
              </a:endParaRPr>
            </a:p>
          </p:txBody>
        </p:sp>
        <p:sp>
          <p:nvSpPr>
            <p:cNvPr id="532" name="object 532"/>
            <p:cNvSpPr/>
            <p:nvPr/>
          </p:nvSpPr>
          <p:spPr>
            <a:xfrm>
              <a:off x="39751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71B00"/>
            </a:solidFill>
          </p:spPr>
          <p:txBody>
            <a:bodyPr wrap="square" lIns="0" tIns="0" rIns="0" bIns="0" rtlCol="0"/>
            <a:lstStyle/>
            <a:p>
              <a:pPr defTabSz="914400"/>
              <a:endParaRPr>
                <a:solidFill>
                  <a:prstClr val="black"/>
                </a:solidFill>
                <a:latin typeface="Calibri"/>
              </a:endParaRPr>
            </a:p>
          </p:txBody>
        </p:sp>
        <p:sp>
          <p:nvSpPr>
            <p:cNvPr id="533" name="object 533"/>
            <p:cNvSpPr/>
            <p:nvPr/>
          </p:nvSpPr>
          <p:spPr>
            <a:xfrm>
              <a:off x="39878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61B00"/>
            </a:solidFill>
          </p:spPr>
          <p:txBody>
            <a:bodyPr wrap="square" lIns="0" tIns="0" rIns="0" bIns="0" rtlCol="0"/>
            <a:lstStyle/>
            <a:p>
              <a:pPr defTabSz="914400"/>
              <a:endParaRPr>
                <a:solidFill>
                  <a:prstClr val="black"/>
                </a:solidFill>
                <a:latin typeface="Calibri"/>
              </a:endParaRPr>
            </a:p>
          </p:txBody>
        </p:sp>
        <p:sp>
          <p:nvSpPr>
            <p:cNvPr id="534" name="object 534"/>
            <p:cNvSpPr/>
            <p:nvPr/>
          </p:nvSpPr>
          <p:spPr>
            <a:xfrm>
              <a:off x="40005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51B00"/>
            </a:solidFill>
          </p:spPr>
          <p:txBody>
            <a:bodyPr wrap="square" lIns="0" tIns="0" rIns="0" bIns="0" rtlCol="0"/>
            <a:lstStyle/>
            <a:p>
              <a:pPr defTabSz="914400"/>
              <a:endParaRPr>
                <a:solidFill>
                  <a:prstClr val="black"/>
                </a:solidFill>
                <a:latin typeface="Calibri"/>
              </a:endParaRPr>
            </a:p>
          </p:txBody>
        </p:sp>
        <p:sp>
          <p:nvSpPr>
            <p:cNvPr id="535" name="object 535"/>
            <p:cNvSpPr/>
            <p:nvPr/>
          </p:nvSpPr>
          <p:spPr>
            <a:xfrm>
              <a:off x="40132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41A00"/>
            </a:solidFill>
          </p:spPr>
          <p:txBody>
            <a:bodyPr wrap="square" lIns="0" tIns="0" rIns="0" bIns="0" rtlCol="0"/>
            <a:lstStyle/>
            <a:p>
              <a:pPr defTabSz="914400"/>
              <a:endParaRPr>
                <a:solidFill>
                  <a:prstClr val="black"/>
                </a:solidFill>
                <a:latin typeface="Calibri"/>
              </a:endParaRPr>
            </a:p>
          </p:txBody>
        </p:sp>
        <p:sp>
          <p:nvSpPr>
            <p:cNvPr id="536" name="object 536"/>
            <p:cNvSpPr/>
            <p:nvPr/>
          </p:nvSpPr>
          <p:spPr>
            <a:xfrm>
              <a:off x="40259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31A00"/>
            </a:solidFill>
          </p:spPr>
          <p:txBody>
            <a:bodyPr wrap="square" lIns="0" tIns="0" rIns="0" bIns="0" rtlCol="0"/>
            <a:lstStyle/>
            <a:p>
              <a:pPr defTabSz="914400"/>
              <a:endParaRPr>
                <a:solidFill>
                  <a:prstClr val="black"/>
                </a:solidFill>
                <a:latin typeface="Calibri"/>
              </a:endParaRPr>
            </a:p>
          </p:txBody>
        </p:sp>
        <p:sp>
          <p:nvSpPr>
            <p:cNvPr id="537" name="object 537"/>
            <p:cNvSpPr/>
            <p:nvPr/>
          </p:nvSpPr>
          <p:spPr>
            <a:xfrm>
              <a:off x="40386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21A00"/>
            </a:solidFill>
          </p:spPr>
          <p:txBody>
            <a:bodyPr wrap="square" lIns="0" tIns="0" rIns="0" bIns="0" rtlCol="0"/>
            <a:lstStyle/>
            <a:p>
              <a:pPr defTabSz="914400"/>
              <a:endParaRPr>
                <a:solidFill>
                  <a:prstClr val="black"/>
                </a:solidFill>
                <a:latin typeface="Calibri"/>
              </a:endParaRPr>
            </a:p>
          </p:txBody>
        </p:sp>
        <p:sp>
          <p:nvSpPr>
            <p:cNvPr id="538" name="object 538"/>
            <p:cNvSpPr/>
            <p:nvPr/>
          </p:nvSpPr>
          <p:spPr>
            <a:xfrm>
              <a:off x="40513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11A00"/>
            </a:solidFill>
          </p:spPr>
          <p:txBody>
            <a:bodyPr wrap="square" lIns="0" tIns="0" rIns="0" bIns="0" rtlCol="0"/>
            <a:lstStyle/>
            <a:p>
              <a:pPr defTabSz="914400"/>
              <a:endParaRPr>
                <a:solidFill>
                  <a:prstClr val="black"/>
                </a:solidFill>
                <a:latin typeface="Calibri"/>
              </a:endParaRPr>
            </a:p>
          </p:txBody>
        </p:sp>
        <p:sp>
          <p:nvSpPr>
            <p:cNvPr id="539" name="object 539"/>
            <p:cNvSpPr/>
            <p:nvPr/>
          </p:nvSpPr>
          <p:spPr>
            <a:xfrm>
              <a:off x="40640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01A00"/>
            </a:solidFill>
          </p:spPr>
          <p:txBody>
            <a:bodyPr wrap="square" lIns="0" tIns="0" rIns="0" bIns="0" rtlCol="0"/>
            <a:lstStyle/>
            <a:p>
              <a:pPr defTabSz="914400"/>
              <a:endParaRPr>
                <a:solidFill>
                  <a:prstClr val="black"/>
                </a:solidFill>
                <a:latin typeface="Calibri"/>
              </a:endParaRPr>
            </a:p>
          </p:txBody>
        </p:sp>
        <p:sp>
          <p:nvSpPr>
            <p:cNvPr id="540" name="object 540"/>
            <p:cNvSpPr/>
            <p:nvPr/>
          </p:nvSpPr>
          <p:spPr>
            <a:xfrm>
              <a:off x="40767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F1900"/>
            </a:solidFill>
          </p:spPr>
          <p:txBody>
            <a:bodyPr wrap="square" lIns="0" tIns="0" rIns="0" bIns="0" rtlCol="0"/>
            <a:lstStyle/>
            <a:p>
              <a:pPr defTabSz="914400"/>
              <a:endParaRPr>
                <a:solidFill>
                  <a:prstClr val="black"/>
                </a:solidFill>
                <a:latin typeface="Calibri"/>
              </a:endParaRPr>
            </a:p>
          </p:txBody>
        </p:sp>
        <p:sp>
          <p:nvSpPr>
            <p:cNvPr id="541" name="object 541"/>
            <p:cNvSpPr/>
            <p:nvPr/>
          </p:nvSpPr>
          <p:spPr>
            <a:xfrm>
              <a:off x="40894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E1900"/>
            </a:solidFill>
          </p:spPr>
          <p:txBody>
            <a:bodyPr wrap="square" lIns="0" tIns="0" rIns="0" bIns="0" rtlCol="0"/>
            <a:lstStyle/>
            <a:p>
              <a:pPr defTabSz="914400"/>
              <a:endParaRPr>
                <a:solidFill>
                  <a:prstClr val="black"/>
                </a:solidFill>
                <a:latin typeface="Calibri"/>
              </a:endParaRPr>
            </a:p>
          </p:txBody>
        </p:sp>
        <p:sp>
          <p:nvSpPr>
            <p:cNvPr id="542" name="object 542"/>
            <p:cNvSpPr/>
            <p:nvPr/>
          </p:nvSpPr>
          <p:spPr>
            <a:xfrm>
              <a:off x="41021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D1900"/>
            </a:solidFill>
          </p:spPr>
          <p:txBody>
            <a:bodyPr wrap="square" lIns="0" tIns="0" rIns="0" bIns="0" rtlCol="0"/>
            <a:lstStyle/>
            <a:p>
              <a:pPr defTabSz="914400"/>
              <a:endParaRPr>
                <a:solidFill>
                  <a:prstClr val="black"/>
                </a:solidFill>
                <a:latin typeface="Calibri"/>
              </a:endParaRPr>
            </a:p>
          </p:txBody>
        </p:sp>
        <p:sp>
          <p:nvSpPr>
            <p:cNvPr id="543" name="object 543"/>
            <p:cNvSpPr/>
            <p:nvPr/>
          </p:nvSpPr>
          <p:spPr>
            <a:xfrm>
              <a:off x="41148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C1900"/>
            </a:solidFill>
          </p:spPr>
          <p:txBody>
            <a:bodyPr wrap="square" lIns="0" tIns="0" rIns="0" bIns="0" rtlCol="0"/>
            <a:lstStyle/>
            <a:p>
              <a:pPr defTabSz="914400"/>
              <a:endParaRPr>
                <a:solidFill>
                  <a:prstClr val="black"/>
                </a:solidFill>
                <a:latin typeface="Calibri"/>
              </a:endParaRPr>
            </a:p>
          </p:txBody>
        </p:sp>
        <p:sp>
          <p:nvSpPr>
            <p:cNvPr id="544" name="object 544"/>
            <p:cNvSpPr/>
            <p:nvPr/>
          </p:nvSpPr>
          <p:spPr>
            <a:xfrm>
              <a:off x="41275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B1900"/>
            </a:solidFill>
          </p:spPr>
          <p:txBody>
            <a:bodyPr wrap="square" lIns="0" tIns="0" rIns="0" bIns="0" rtlCol="0"/>
            <a:lstStyle/>
            <a:p>
              <a:pPr defTabSz="914400"/>
              <a:endParaRPr>
                <a:solidFill>
                  <a:prstClr val="black"/>
                </a:solidFill>
                <a:latin typeface="Calibri"/>
              </a:endParaRPr>
            </a:p>
          </p:txBody>
        </p:sp>
        <p:sp>
          <p:nvSpPr>
            <p:cNvPr id="545" name="object 545"/>
            <p:cNvSpPr/>
            <p:nvPr/>
          </p:nvSpPr>
          <p:spPr>
            <a:xfrm>
              <a:off x="41402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A1800"/>
            </a:solidFill>
          </p:spPr>
          <p:txBody>
            <a:bodyPr wrap="square" lIns="0" tIns="0" rIns="0" bIns="0" rtlCol="0"/>
            <a:lstStyle/>
            <a:p>
              <a:pPr defTabSz="914400"/>
              <a:endParaRPr>
                <a:solidFill>
                  <a:prstClr val="black"/>
                </a:solidFill>
                <a:latin typeface="Calibri"/>
              </a:endParaRPr>
            </a:p>
          </p:txBody>
        </p:sp>
        <p:sp>
          <p:nvSpPr>
            <p:cNvPr id="546" name="object 546"/>
            <p:cNvSpPr/>
            <p:nvPr/>
          </p:nvSpPr>
          <p:spPr>
            <a:xfrm>
              <a:off x="41529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91800"/>
            </a:solidFill>
          </p:spPr>
          <p:txBody>
            <a:bodyPr wrap="square" lIns="0" tIns="0" rIns="0" bIns="0" rtlCol="0"/>
            <a:lstStyle/>
            <a:p>
              <a:pPr defTabSz="914400"/>
              <a:endParaRPr>
                <a:solidFill>
                  <a:prstClr val="black"/>
                </a:solidFill>
                <a:latin typeface="Calibri"/>
              </a:endParaRPr>
            </a:p>
          </p:txBody>
        </p:sp>
        <p:sp>
          <p:nvSpPr>
            <p:cNvPr id="547" name="object 547"/>
            <p:cNvSpPr/>
            <p:nvPr/>
          </p:nvSpPr>
          <p:spPr>
            <a:xfrm>
              <a:off x="416687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781800"/>
            </a:solidFill>
          </p:spPr>
          <p:txBody>
            <a:bodyPr wrap="square" lIns="0" tIns="0" rIns="0" bIns="0" rtlCol="0"/>
            <a:lstStyle/>
            <a:p>
              <a:pPr defTabSz="914400"/>
              <a:endParaRPr>
                <a:solidFill>
                  <a:prstClr val="black"/>
                </a:solidFill>
                <a:latin typeface="Calibri"/>
              </a:endParaRPr>
            </a:p>
          </p:txBody>
        </p:sp>
        <p:sp>
          <p:nvSpPr>
            <p:cNvPr id="548" name="object 548"/>
            <p:cNvSpPr/>
            <p:nvPr/>
          </p:nvSpPr>
          <p:spPr>
            <a:xfrm>
              <a:off x="41783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71800"/>
            </a:solidFill>
          </p:spPr>
          <p:txBody>
            <a:bodyPr wrap="square" lIns="0" tIns="0" rIns="0" bIns="0" rtlCol="0"/>
            <a:lstStyle/>
            <a:p>
              <a:pPr defTabSz="914400"/>
              <a:endParaRPr>
                <a:solidFill>
                  <a:prstClr val="black"/>
                </a:solidFill>
                <a:latin typeface="Calibri"/>
              </a:endParaRPr>
            </a:p>
          </p:txBody>
        </p:sp>
        <p:sp>
          <p:nvSpPr>
            <p:cNvPr id="549" name="object 549"/>
            <p:cNvSpPr/>
            <p:nvPr/>
          </p:nvSpPr>
          <p:spPr>
            <a:xfrm>
              <a:off x="4191000" y="6628129"/>
              <a:ext cx="0" cy="228600"/>
            </a:xfrm>
            <a:custGeom>
              <a:avLst/>
              <a:gdLst/>
              <a:ahLst/>
              <a:cxnLst/>
              <a:rect l="l" t="t" r="r" b="b"/>
              <a:pathLst>
                <a:path h="228600">
                  <a:moveTo>
                    <a:pt x="0" y="0"/>
                  </a:moveTo>
                  <a:lnTo>
                    <a:pt x="0" y="228600"/>
                  </a:lnTo>
                  <a:lnTo>
                    <a:pt x="0" y="0"/>
                  </a:lnTo>
                  <a:close/>
                </a:path>
              </a:pathLst>
            </a:custGeom>
            <a:solidFill>
              <a:srgbClr val="751700"/>
            </a:solidFill>
          </p:spPr>
          <p:txBody>
            <a:bodyPr wrap="square" lIns="0" tIns="0" rIns="0" bIns="0" rtlCol="0"/>
            <a:lstStyle/>
            <a:p>
              <a:pPr defTabSz="914400"/>
              <a:endParaRPr>
                <a:solidFill>
                  <a:prstClr val="black"/>
                </a:solidFill>
                <a:latin typeface="Calibri"/>
              </a:endParaRPr>
            </a:p>
          </p:txBody>
        </p:sp>
      </p:grpSp>
      <p:grpSp>
        <p:nvGrpSpPr>
          <p:cNvPr id="550" name="object 550"/>
          <p:cNvGrpSpPr/>
          <p:nvPr/>
        </p:nvGrpSpPr>
        <p:grpSpPr>
          <a:xfrm>
            <a:off x="2208530" y="189229"/>
            <a:ext cx="8456930" cy="1334770"/>
            <a:chOff x="684530" y="189229"/>
            <a:chExt cx="8456930" cy="1334770"/>
          </a:xfrm>
        </p:grpSpPr>
        <p:sp>
          <p:nvSpPr>
            <p:cNvPr id="551" name="object 551"/>
            <p:cNvSpPr/>
            <p:nvPr/>
          </p:nvSpPr>
          <p:spPr>
            <a:xfrm>
              <a:off x="760730" y="1268729"/>
              <a:ext cx="101600" cy="255270"/>
            </a:xfrm>
            <a:custGeom>
              <a:avLst/>
              <a:gdLst/>
              <a:ahLst/>
              <a:cxnLst/>
              <a:rect l="l" t="t" r="r" b="b"/>
              <a:pathLst>
                <a:path w="101600" h="255269">
                  <a:moveTo>
                    <a:pt x="101600" y="0"/>
                  </a:moveTo>
                  <a:lnTo>
                    <a:pt x="53327" y="0"/>
                  </a:lnTo>
                  <a:lnTo>
                    <a:pt x="48260" y="0"/>
                  </a:lnTo>
                  <a:lnTo>
                    <a:pt x="0" y="0"/>
                  </a:lnTo>
                  <a:lnTo>
                    <a:pt x="0" y="255270"/>
                  </a:lnTo>
                  <a:lnTo>
                    <a:pt x="48260" y="255270"/>
                  </a:lnTo>
                  <a:lnTo>
                    <a:pt x="53327" y="255270"/>
                  </a:lnTo>
                  <a:lnTo>
                    <a:pt x="101600" y="255270"/>
                  </a:lnTo>
                  <a:lnTo>
                    <a:pt x="101600" y="0"/>
                  </a:lnTo>
                  <a:close/>
                </a:path>
              </a:pathLst>
            </a:custGeom>
            <a:solidFill>
              <a:srgbClr val="000F1E"/>
            </a:solidFill>
          </p:spPr>
          <p:txBody>
            <a:bodyPr wrap="square" lIns="0" tIns="0" rIns="0" bIns="0" rtlCol="0"/>
            <a:lstStyle/>
            <a:p>
              <a:pPr defTabSz="914400"/>
              <a:endParaRPr>
                <a:solidFill>
                  <a:prstClr val="black"/>
                </a:solidFill>
                <a:latin typeface="Calibri"/>
              </a:endParaRPr>
            </a:p>
          </p:txBody>
        </p:sp>
        <p:sp>
          <p:nvSpPr>
            <p:cNvPr id="552" name="object 552"/>
            <p:cNvSpPr/>
            <p:nvPr/>
          </p:nvSpPr>
          <p:spPr>
            <a:xfrm>
              <a:off x="85725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0F1F"/>
            </a:solidFill>
          </p:spPr>
          <p:txBody>
            <a:bodyPr wrap="square" lIns="0" tIns="0" rIns="0" bIns="0" rtlCol="0"/>
            <a:lstStyle/>
            <a:p>
              <a:pPr defTabSz="914400"/>
              <a:endParaRPr>
                <a:solidFill>
                  <a:prstClr val="black"/>
                </a:solidFill>
                <a:latin typeface="Calibri"/>
              </a:endParaRPr>
            </a:p>
          </p:txBody>
        </p:sp>
        <p:sp>
          <p:nvSpPr>
            <p:cNvPr id="553" name="object 553"/>
            <p:cNvSpPr/>
            <p:nvPr/>
          </p:nvSpPr>
          <p:spPr>
            <a:xfrm>
              <a:off x="90551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1020"/>
            </a:solidFill>
          </p:spPr>
          <p:txBody>
            <a:bodyPr wrap="square" lIns="0" tIns="0" rIns="0" bIns="0" rtlCol="0"/>
            <a:lstStyle/>
            <a:p>
              <a:pPr defTabSz="914400"/>
              <a:endParaRPr>
                <a:solidFill>
                  <a:prstClr val="black"/>
                </a:solidFill>
                <a:latin typeface="Calibri"/>
              </a:endParaRPr>
            </a:p>
          </p:txBody>
        </p:sp>
        <p:sp>
          <p:nvSpPr>
            <p:cNvPr id="554" name="object 554"/>
            <p:cNvSpPr/>
            <p:nvPr/>
          </p:nvSpPr>
          <p:spPr>
            <a:xfrm>
              <a:off x="955040" y="1268729"/>
              <a:ext cx="52069" cy="255270"/>
            </a:xfrm>
            <a:custGeom>
              <a:avLst/>
              <a:gdLst/>
              <a:ahLst/>
              <a:cxnLst/>
              <a:rect l="l" t="t" r="r" b="b"/>
              <a:pathLst>
                <a:path w="52069" h="255269">
                  <a:moveTo>
                    <a:pt x="0" y="255270"/>
                  </a:moveTo>
                  <a:lnTo>
                    <a:pt x="52069" y="255270"/>
                  </a:lnTo>
                  <a:lnTo>
                    <a:pt x="52069" y="0"/>
                  </a:lnTo>
                  <a:lnTo>
                    <a:pt x="0" y="0"/>
                  </a:lnTo>
                  <a:lnTo>
                    <a:pt x="0" y="255270"/>
                  </a:lnTo>
                  <a:close/>
                </a:path>
              </a:pathLst>
            </a:custGeom>
            <a:solidFill>
              <a:srgbClr val="001021"/>
            </a:solidFill>
          </p:spPr>
          <p:txBody>
            <a:bodyPr wrap="square" lIns="0" tIns="0" rIns="0" bIns="0" rtlCol="0"/>
            <a:lstStyle/>
            <a:p>
              <a:pPr defTabSz="914400"/>
              <a:endParaRPr>
                <a:solidFill>
                  <a:prstClr val="black"/>
                </a:solidFill>
                <a:latin typeface="Calibri"/>
              </a:endParaRPr>
            </a:p>
          </p:txBody>
        </p:sp>
        <p:sp>
          <p:nvSpPr>
            <p:cNvPr id="555" name="object 555"/>
            <p:cNvSpPr/>
            <p:nvPr/>
          </p:nvSpPr>
          <p:spPr>
            <a:xfrm>
              <a:off x="100330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1122"/>
            </a:solidFill>
          </p:spPr>
          <p:txBody>
            <a:bodyPr wrap="square" lIns="0" tIns="0" rIns="0" bIns="0" rtlCol="0"/>
            <a:lstStyle/>
            <a:p>
              <a:pPr defTabSz="914400"/>
              <a:endParaRPr>
                <a:solidFill>
                  <a:prstClr val="black"/>
                </a:solidFill>
                <a:latin typeface="Calibri"/>
              </a:endParaRPr>
            </a:p>
          </p:txBody>
        </p:sp>
        <p:sp>
          <p:nvSpPr>
            <p:cNvPr id="556" name="object 556"/>
            <p:cNvSpPr/>
            <p:nvPr/>
          </p:nvSpPr>
          <p:spPr>
            <a:xfrm>
              <a:off x="105156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1123"/>
            </a:solidFill>
          </p:spPr>
          <p:txBody>
            <a:bodyPr wrap="square" lIns="0" tIns="0" rIns="0" bIns="0" rtlCol="0"/>
            <a:lstStyle/>
            <a:p>
              <a:pPr defTabSz="914400"/>
              <a:endParaRPr>
                <a:solidFill>
                  <a:prstClr val="black"/>
                </a:solidFill>
                <a:latin typeface="Calibri"/>
              </a:endParaRPr>
            </a:p>
          </p:txBody>
        </p:sp>
        <p:sp>
          <p:nvSpPr>
            <p:cNvPr id="557" name="object 557"/>
            <p:cNvSpPr/>
            <p:nvPr/>
          </p:nvSpPr>
          <p:spPr>
            <a:xfrm>
              <a:off x="109982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1224"/>
            </a:solidFill>
          </p:spPr>
          <p:txBody>
            <a:bodyPr wrap="square" lIns="0" tIns="0" rIns="0" bIns="0" rtlCol="0"/>
            <a:lstStyle/>
            <a:p>
              <a:pPr defTabSz="914400"/>
              <a:endParaRPr>
                <a:solidFill>
                  <a:prstClr val="black"/>
                </a:solidFill>
                <a:latin typeface="Calibri"/>
              </a:endParaRPr>
            </a:p>
          </p:txBody>
        </p:sp>
        <p:sp>
          <p:nvSpPr>
            <p:cNvPr id="558" name="object 558"/>
            <p:cNvSpPr/>
            <p:nvPr/>
          </p:nvSpPr>
          <p:spPr>
            <a:xfrm>
              <a:off x="1148080" y="1268729"/>
              <a:ext cx="53340" cy="255270"/>
            </a:xfrm>
            <a:custGeom>
              <a:avLst/>
              <a:gdLst/>
              <a:ahLst/>
              <a:cxnLst/>
              <a:rect l="l" t="t" r="r" b="b"/>
              <a:pathLst>
                <a:path w="53340" h="255269">
                  <a:moveTo>
                    <a:pt x="0" y="255270"/>
                  </a:moveTo>
                  <a:lnTo>
                    <a:pt x="53339" y="255270"/>
                  </a:lnTo>
                  <a:lnTo>
                    <a:pt x="53339" y="0"/>
                  </a:lnTo>
                  <a:lnTo>
                    <a:pt x="0" y="0"/>
                  </a:lnTo>
                  <a:lnTo>
                    <a:pt x="0" y="255270"/>
                  </a:lnTo>
                  <a:close/>
                </a:path>
              </a:pathLst>
            </a:custGeom>
            <a:solidFill>
              <a:srgbClr val="001225"/>
            </a:solidFill>
          </p:spPr>
          <p:txBody>
            <a:bodyPr wrap="square" lIns="0" tIns="0" rIns="0" bIns="0" rtlCol="0"/>
            <a:lstStyle/>
            <a:p>
              <a:pPr defTabSz="914400"/>
              <a:endParaRPr>
                <a:solidFill>
                  <a:prstClr val="black"/>
                </a:solidFill>
                <a:latin typeface="Calibri"/>
              </a:endParaRPr>
            </a:p>
          </p:txBody>
        </p:sp>
        <p:sp>
          <p:nvSpPr>
            <p:cNvPr id="559" name="object 559"/>
            <p:cNvSpPr/>
            <p:nvPr/>
          </p:nvSpPr>
          <p:spPr>
            <a:xfrm>
              <a:off x="1197610" y="1268729"/>
              <a:ext cx="52069" cy="255270"/>
            </a:xfrm>
            <a:custGeom>
              <a:avLst/>
              <a:gdLst/>
              <a:ahLst/>
              <a:cxnLst/>
              <a:rect l="l" t="t" r="r" b="b"/>
              <a:pathLst>
                <a:path w="52069" h="255269">
                  <a:moveTo>
                    <a:pt x="0" y="255270"/>
                  </a:moveTo>
                  <a:lnTo>
                    <a:pt x="52070" y="255270"/>
                  </a:lnTo>
                  <a:lnTo>
                    <a:pt x="52070" y="0"/>
                  </a:lnTo>
                  <a:lnTo>
                    <a:pt x="0" y="0"/>
                  </a:lnTo>
                  <a:lnTo>
                    <a:pt x="0" y="255270"/>
                  </a:lnTo>
                  <a:close/>
                </a:path>
              </a:pathLst>
            </a:custGeom>
            <a:solidFill>
              <a:srgbClr val="001326"/>
            </a:solidFill>
          </p:spPr>
          <p:txBody>
            <a:bodyPr wrap="square" lIns="0" tIns="0" rIns="0" bIns="0" rtlCol="0"/>
            <a:lstStyle/>
            <a:p>
              <a:pPr defTabSz="914400"/>
              <a:endParaRPr>
                <a:solidFill>
                  <a:prstClr val="black"/>
                </a:solidFill>
                <a:latin typeface="Calibri"/>
              </a:endParaRPr>
            </a:p>
          </p:txBody>
        </p:sp>
        <p:sp>
          <p:nvSpPr>
            <p:cNvPr id="560" name="object 560"/>
            <p:cNvSpPr/>
            <p:nvPr/>
          </p:nvSpPr>
          <p:spPr>
            <a:xfrm>
              <a:off x="1245870" y="1268729"/>
              <a:ext cx="52069" cy="255270"/>
            </a:xfrm>
            <a:custGeom>
              <a:avLst/>
              <a:gdLst/>
              <a:ahLst/>
              <a:cxnLst/>
              <a:rect l="l" t="t" r="r" b="b"/>
              <a:pathLst>
                <a:path w="52069" h="255269">
                  <a:moveTo>
                    <a:pt x="0" y="255270"/>
                  </a:moveTo>
                  <a:lnTo>
                    <a:pt x="52070" y="255270"/>
                  </a:lnTo>
                  <a:lnTo>
                    <a:pt x="52070" y="0"/>
                  </a:lnTo>
                  <a:lnTo>
                    <a:pt x="0" y="0"/>
                  </a:lnTo>
                  <a:lnTo>
                    <a:pt x="0" y="255270"/>
                  </a:lnTo>
                  <a:close/>
                </a:path>
              </a:pathLst>
            </a:custGeom>
            <a:solidFill>
              <a:srgbClr val="001327"/>
            </a:solidFill>
          </p:spPr>
          <p:txBody>
            <a:bodyPr wrap="square" lIns="0" tIns="0" rIns="0" bIns="0" rtlCol="0"/>
            <a:lstStyle/>
            <a:p>
              <a:pPr defTabSz="914400"/>
              <a:endParaRPr>
                <a:solidFill>
                  <a:prstClr val="black"/>
                </a:solidFill>
                <a:latin typeface="Calibri"/>
              </a:endParaRPr>
            </a:p>
          </p:txBody>
        </p:sp>
        <p:sp>
          <p:nvSpPr>
            <p:cNvPr id="561" name="object 561"/>
            <p:cNvSpPr/>
            <p:nvPr/>
          </p:nvSpPr>
          <p:spPr>
            <a:xfrm>
              <a:off x="1294130" y="1268729"/>
              <a:ext cx="53340" cy="255270"/>
            </a:xfrm>
            <a:custGeom>
              <a:avLst/>
              <a:gdLst/>
              <a:ahLst/>
              <a:cxnLst/>
              <a:rect l="l" t="t" r="r" b="b"/>
              <a:pathLst>
                <a:path w="53340" h="255269">
                  <a:moveTo>
                    <a:pt x="0" y="255270"/>
                  </a:moveTo>
                  <a:lnTo>
                    <a:pt x="53339" y="255270"/>
                  </a:lnTo>
                  <a:lnTo>
                    <a:pt x="53339" y="0"/>
                  </a:lnTo>
                  <a:lnTo>
                    <a:pt x="0" y="0"/>
                  </a:lnTo>
                  <a:lnTo>
                    <a:pt x="0" y="255270"/>
                  </a:lnTo>
                  <a:close/>
                </a:path>
              </a:pathLst>
            </a:custGeom>
            <a:solidFill>
              <a:srgbClr val="001428"/>
            </a:solidFill>
          </p:spPr>
          <p:txBody>
            <a:bodyPr wrap="square" lIns="0" tIns="0" rIns="0" bIns="0" rtlCol="0"/>
            <a:lstStyle/>
            <a:p>
              <a:pPr defTabSz="914400"/>
              <a:endParaRPr>
                <a:solidFill>
                  <a:prstClr val="black"/>
                </a:solidFill>
                <a:latin typeface="Calibri"/>
              </a:endParaRPr>
            </a:p>
          </p:txBody>
        </p:sp>
        <p:sp>
          <p:nvSpPr>
            <p:cNvPr id="562" name="object 562"/>
            <p:cNvSpPr/>
            <p:nvPr/>
          </p:nvSpPr>
          <p:spPr>
            <a:xfrm>
              <a:off x="134239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1429"/>
            </a:solidFill>
          </p:spPr>
          <p:txBody>
            <a:bodyPr wrap="square" lIns="0" tIns="0" rIns="0" bIns="0" rtlCol="0"/>
            <a:lstStyle/>
            <a:p>
              <a:pPr defTabSz="914400"/>
              <a:endParaRPr>
                <a:solidFill>
                  <a:prstClr val="black"/>
                </a:solidFill>
                <a:latin typeface="Calibri"/>
              </a:endParaRPr>
            </a:p>
          </p:txBody>
        </p:sp>
        <p:sp>
          <p:nvSpPr>
            <p:cNvPr id="563" name="object 563"/>
            <p:cNvSpPr/>
            <p:nvPr/>
          </p:nvSpPr>
          <p:spPr>
            <a:xfrm>
              <a:off x="139065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152A"/>
            </a:solidFill>
          </p:spPr>
          <p:txBody>
            <a:bodyPr wrap="square" lIns="0" tIns="0" rIns="0" bIns="0" rtlCol="0"/>
            <a:lstStyle/>
            <a:p>
              <a:pPr defTabSz="914400"/>
              <a:endParaRPr>
                <a:solidFill>
                  <a:prstClr val="black"/>
                </a:solidFill>
                <a:latin typeface="Calibri"/>
              </a:endParaRPr>
            </a:p>
          </p:txBody>
        </p:sp>
        <p:sp>
          <p:nvSpPr>
            <p:cNvPr id="564" name="object 564"/>
            <p:cNvSpPr/>
            <p:nvPr/>
          </p:nvSpPr>
          <p:spPr>
            <a:xfrm>
              <a:off x="143891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152B"/>
            </a:solidFill>
          </p:spPr>
          <p:txBody>
            <a:bodyPr wrap="square" lIns="0" tIns="0" rIns="0" bIns="0" rtlCol="0"/>
            <a:lstStyle/>
            <a:p>
              <a:pPr defTabSz="914400"/>
              <a:endParaRPr>
                <a:solidFill>
                  <a:prstClr val="black"/>
                </a:solidFill>
                <a:latin typeface="Calibri"/>
              </a:endParaRPr>
            </a:p>
          </p:txBody>
        </p:sp>
        <p:sp>
          <p:nvSpPr>
            <p:cNvPr id="565" name="object 565"/>
            <p:cNvSpPr/>
            <p:nvPr/>
          </p:nvSpPr>
          <p:spPr>
            <a:xfrm>
              <a:off x="148717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162C"/>
            </a:solidFill>
          </p:spPr>
          <p:txBody>
            <a:bodyPr wrap="square" lIns="0" tIns="0" rIns="0" bIns="0" rtlCol="0"/>
            <a:lstStyle/>
            <a:p>
              <a:pPr defTabSz="914400"/>
              <a:endParaRPr>
                <a:solidFill>
                  <a:prstClr val="black"/>
                </a:solidFill>
                <a:latin typeface="Calibri"/>
              </a:endParaRPr>
            </a:p>
          </p:txBody>
        </p:sp>
        <p:sp>
          <p:nvSpPr>
            <p:cNvPr id="566" name="object 566"/>
            <p:cNvSpPr/>
            <p:nvPr/>
          </p:nvSpPr>
          <p:spPr>
            <a:xfrm>
              <a:off x="1536700" y="1268729"/>
              <a:ext cx="52069" cy="255270"/>
            </a:xfrm>
            <a:custGeom>
              <a:avLst/>
              <a:gdLst/>
              <a:ahLst/>
              <a:cxnLst/>
              <a:rect l="l" t="t" r="r" b="b"/>
              <a:pathLst>
                <a:path w="52069" h="255269">
                  <a:moveTo>
                    <a:pt x="0" y="255270"/>
                  </a:moveTo>
                  <a:lnTo>
                    <a:pt x="52069" y="255270"/>
                  </a:lnTo>
                  <a:lnTo>
                    <a:pt x="52069" y="0"/>
                  </a:lnTo>
                  <a:lnTo>
                    <a:pt x="0" y="0"/>
                  </a:lnTo>
                  <a:lnTo>
                    <a:pt x="0" y="255270"/>
                  </a:lnTo>
                  <a:close/>
                </a:path>
              </a:pathLst>
            </a:custGeom>
            <a:solidFill>
              <a:srgbClr val="00162D"/>
            </a:solidFill>
          </p:spPr>
          <p:txBody>
            <a:bodyPr wrap="square" lIns="0" tIns="0" rIns="0" bIns="0" rtlCol="0"/>
            <a:lstStyle/>
            <a:p>
              <a:pPr defTabSz="914400"/>
              <a:endParaRPr>
                <a:solidFill>
                  <a:prstClr val="black"/>
                </a:solidFill>
                <a:latin typeface="Calibri"/>
              </a:endParaRPr>
            </a:p>
          </p:txBody>
        </p:sp>
        <p:sp>
          <p:nvSpPr>
            <p:cNvPr id="567" name="object 567"/>
            <p:cNvSpPr/>
            <p:nvPr/>
          </p:nvSpPr>
          <p:spPr>
            <a:xfrm>
              <a:off x="1584960" y="1268729"/>
              <a:ext cx="52069" cy="255270"/>
            </a:xfrm>
            <a:custGeom>
              <a:avLst/>
              <a:gdLst/>
              <a:ahLst/>
              <a:cxnLst/>
              <a:rect l="l" t="t" r="r" b="b"/>
              <a:pathLst>
                <a:path w="52069" h="255269">
                  <a:moveTo>
                    <a:pt x="0" y="255270"/>
                  </a:moveTo>
                  <a:lnTo>
                    <a:pt x="52070" y="255270"/>
                  </a:lnTo>
                  <a:lnTo>
                    <a:pt x="52070" y="0"/>
                  </a:lnTo>
                  <a:lnTo>
                    <a:pt x="0" y="0"/>
                  </a:lnTo>
                  <a:lnTo>
                    <a:pt x="0" y="255270"/>
                  </a:lnTo>
                  <a:close/>
                </a:path>
              </a:pathLst>
            </a:custGeom>
            <a:solidFill>
              <a:srgbClr val="00172E"/>
            </a:solidFill>
          </p:spPr>
          <p:txBody>
            <a:bodyPr wrap="square" lIns="0" tIns="0" rIns="0" bIns="0" rtlCol="0"/>
            <a:lstStyle/>
            <a:p>
              <a:pPr defTabSz="914400"/>
              <a:endParaRPr>
                <a:solidFill>
                  <a:prstClr val="black"/>
                </a:solidFill>
                <a:latin typeface="Calibri"/>
              </a:endParaRPr>
            </a:p>
          </p:txBody>
        </p:sp>
        <p:sp>
          <p:nvSpPr>
            <p:cNvPr id="568" name="object 568"/>
            <p:cNvSpPr/>
            <p:nvPr/>
          </p:nvSpPr>
          <p:spPr>
            <a:xfrm>
              <a:off x="1633219"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172F"/>
            </a:solidFill>
          </p:spPr>
          <p:txBody>
            <a:bodyPr wrap="square" lIns="0" tIns="0" rIns="0" bIns="0" rtlCol="0"/>
            <a:lstStyle/>
            <a:p>
              <a:pPr defTabSz="914400"/>
              <a:endParaRPr>
                <a:solidFill>
                  <a:prstClr val="black"/>
                </a:solidFill>
                <a:latin typeface="Calibri"/>
              </a:endParaRPr>
            </a:p>
          </p:txBody>
        </p:sp>
        <p:sp>
          <p:nvSpPr>
            <p:cNvPr id="569" name="object 569"/>
            <p:cNvSpPr/>
            <p:nvPr/>
          </p:nvSpPr>
          <p:spPr>
            <a:xfrm>
              <a:off x="168148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1830"/>
            </a:solidFill>
          </p:spPr>
          <p:txBody>
            <a:bodyPr wrap="square" lIns="0" tIns="0" rIns="0" bIns="0" rtlCol="0"/>
            <a:lstStyle/>
            <a:p>
              <a:pPr defTabSz="914400"/>
              <a:endParaRPr>
                <a:solidFill>
                  <a:prstClr val="black"/>
                </a:solidFill>
                <a:latin typeface="Calibri"/>
              </a:endParaRPr>
            </a:p>
          </p:txBody>
        </p:sp>
        <p:sp>
          <p:nvSpPr>
            <p:cNvPr id="570" name="object 570"/>
            <p:cNvSpPr/>
            <p:nvPr/>
          </p:nvSpPr>
          <p:spPr>
            <a:xfrm>
              <a:off x="172974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1831"/>
            </a:solidFill>
          </p:spPr>
          <p:txBody>
            <a:bodyPr wrap="square" lIns="0" tIns="0" rIns="0" bIns="0" rtlCol="0"/>
            <a:lstStyle/>
            <a:p>
              <a:pPr defTabSz="914400"/>
              <a:endParaRPr>
                <a:solidFill>
                  <a:prstClr val="black"/>
                </a:solidFill>
                <a:latin typeface="Calibri"/>
              </a:endParaRPr>
            </a:p>
          </p:txBody>
        </p:sp>
        <p:sp>
          <p:nvSpPr>
            <p:cNvPr id="571" name="object 571"/>
            <p:cNvSpPr/>
            <p:nvPr/>
          </p:nvSpPr>
          <p:spPr>
            <a:xfrm>
              <a:off x="1778000" y="1268729"/>
              <a:ext cx="101600" cy="255270"/>
            </a:xfrm>
            <a:custGeom>
              <a:avLst/>
              <a:gdLst/>
              <a:ahLst/>
              <a:cxnLst/>
              <a:rect l="l" t="t" r="r" b="b"/>
              <a:pathLst>
                <a:path w="101600" h="255269">
                  <a:moveTo>
                    <a:pt x="101600" y="0"/>
                  </a:moveTo>
                  <a:lnTo>
                    <a:pt x="53340" y="0"/>
                  </a:lnTo>
                  <a:lnTo>
                    <a:pt x="49530" y="0"/>
                  </a:lnTo>
                  <a:lnTo>
                    <a:pt x="0" y="0"/>
                  </a:lnTo>
                  <a:lnTo>
                    <a:pt x="0" y="255270"/>
                  </a:lnTo>
                  <a:lnTo>
                    <a:pt x="49530" y="255270"/>
                  </a:lnTo>
                  <a:lnTo>
                    <a:pt x="53340" y="255270"/>
                  </a:lnTo>
                  <a:lnTo>
                    <a:pt x="101600" y="255270"/>
                  </a:lnTo>
                  <a:lnTo>
                    <a:pt x="101600" y="0"/>
                  </a:lnTo>
                  <a:close/>
                </a:path>
              </a:pathLst>
            </a:custGeom>
            <a:solidFill>
              <a:srgbClr val="001933"/>
            </a:solidFill>
          </p:spPr>
          <p:txBody>
            <a:bodyPr wrap="square" lIns="0" tIns="0" rIns="0" bIns="0" rtlCol="0"/>
            <a:lstStyle/>
            <a:p>
              <a:pPr defTabSz="914400"/>
              <a:endParaRPr>
                <a:solidFill>
                  <a:prstClr val="black"/>
                </a:solidFill>
                <a:latin typeface="Calibri"/>
              </a:endParaRPr>
            </a:p>
          </p:txBody>
        </p:sp>
        <p:sp>
          <p:nvSpPr>
            <p:cNvPr id="572" name="object 572"/>
            <p:cNvSpPr/>
            <p:nvPr/>
          </p:nvSpPr>
          <p:spPr>
            <a:xfrm>
              <a:off x="187579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1A34"/>
            </a:solidFill>
          </p:spPr>
          <p:txBody>
            <a:bodyPr wrap="square" lIns="0" tIns="0" rIns="0" bIns="0" rtlCol="0"/>
            <a:lstStyle/>
            <a:p>
              <a:pPr defTabSz="914400"/>
              <a:endParaRPr>
                <a:solidFill>
                  <a:prstClr val="black"/>
                </a:solidFill>
                <a:latin typeface="Calibri"/>
              </a:endParaRPr>
            </a:p>
          </p:txBody>
        </p:sp>
        <p:sp>
          <p:nvSpPr>
            <p:cNvPr id="573" name="object 573"/>
            <p:cNvSpPr/>
            <p:nvPr/>
          </p:nvSpPr>
          <p:spPr>
            <a:xfrm>
              <a:off x="192405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1A35"/>
            </a:solidFill>
          </p:spPr>
          <p:txBody>
            <a:bodyPr wrap="square" lIns="0" tIns="0" rIns="0" bIns="0" rtlCol="0"/>
            <a:lstStyle/>
            <a:p>
              <a:pPr defTabSz="914400"/>
              <a:endParaRPr>
                <a:solidFill>
                  <a:prstClr val="black"/>
                </a:solidFill>
                <a:latin typeface="Calibri"/>
              </a:endParaRPr>
            </a:p>
          </p:txBody>
        </p:sp>
        <p:sp>
          <p:nvSpPr>
            <p:cNvPr id="574" name="object 574"/>
            <p:cNvSpPr/>
            <p:nvPr/>
          </p:nvSpPr>
          <p:spPr>
            <a:xfrm>
              <a:off x="197231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1B36"/>
            </a:solidFill>
          </p:spPr>
          <p:txBody>
            <a:bodyPr wrap="square" lIns="0" tIns="0" rIns="0" bIns="0" rtlCol="0"/>
            <a:lstStyle/>
            <a:p>
              <a:pPr defTabSz="914400"/>
              <a:endParaRPr>
                <a:solidFill>
                  <a:prstClr val="black"/>
                </a:solidFill>
                <a:latin typeface="Calibri"/>
              </a:endParaRPr>
            </a:p>
          </p:txBody>
        </p:sp>
        <p:sp>
          <p:nvSpPr>
            <p:cNvPr id="575" name="object 575"/>
            <p:cNvSpPr/>
            <p:nvPr/>
          </p:nvSpPr>
          <p:spPr>
            <a:xfrm>
              <a:off x="2020569"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1B37"/>
            </a:solidFill>
          </p:spPr>
          <p:txBody>
            <a:bodyPr wrap="square" lIns="0" tIns="0" rIns="0" bIns="0" rtlCol="0"/>
            <a:lstStyle/>
            <a:p>
              <a:pPr defTabSz="914400"/>
              <a:endParaRPr>
                <a:solidFill>
                  <a:prstClr val="black"/>
                </a:solidFill>
                <a:latin typeface="Calibri"/>
              </a:endParaRPr>
            </a:p>
          </p:txBody>
        </p:sp>
        <p:sp>
          <p:nvSpPr>
            <p:cNvPr id="576" name="object 576"/>
            <p:cNvSpPr/>
            <p:nvPr/>
          </p:nvSpPr>
          <p:spPr>
            <a:xfrm>
              <a:off x="206883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1C38"/>
            </a:solidFill>
          </p:spPr>
          <p:txBody>
            <a:bodyPr wrap="square" lIns="0" tIns="0" rIns="0" bIns="0" rtlCol="0"/>
            <a:lstStyle/>
            <a:p>
              <a:pPr defTabSz="914400"/>
              <a:endParaRPr>
                <a:solidFill>
                  <a:prstClr val="black"/>
                </a:solidFill>
                <a:latin typeface="Calibri"/>
              </a:endParaRPr>
            </a:p>
          </p:txBody>
        </p:sp>
        <p:sp>
          <p:nvSpPr>
            <p:cNvPr id="577" name="object 577"/>
            <p:cNvSpPr/>
            <p:nvPr/>
          </p:nvSpPr>
          <p:spPr>
            <a:xfrm>
              <a:off x="211709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1C39"/>
            </a:solidFill>
          </p:spPr>
          <p:txBody>
            <a:bodyPr wrap="square" lIns="0" tIns="0" rIns="0" bIns="0" rtlCol="0"/>
            <a:lstStyle/>
            <a:p>
              <a:pPr defTabSz="914400"/>
              <a:endParaRPr>
                <a:solidFill>
                  <a:prstClr val="black"/>
                </a:solidFill>
                <a:latin typeface="Calibri"/>
              </a:endParaRPr>
            </a:p>
          </p:txBody>
        </p:sp>
        <p:sp>
          <p:nvSpPr>
            <p:cNvPr id="578" name="object 578"/>
            <p:cNvSpPr/>
            <p:nvPr/>
          </p:nvSpPr>
          <p:spPr>
            <a:xfrm>
              <a:off x="2166619" y="1268729"/>
              <a:ext cx="52069" cy="255270"/>
            </a:xfrm>
            <a:custGeom>
              <a:avLst/>
              <a:gdLst/>
              <a:ahLst/>
              <a:cxnLst/>
              <a:rect l="l" t="t" r="r" b="b"/>
              <a:pathLst>
                <a:path w="52069" h="255269">
                  <a:moveTo>
                    <a:pt x="0" y="255270"/>
                  </a:moveTo>
                  <a:lnTo>
                    <a:pt x="52069" y="255270"/>
                  </a:lnTo>
                  <a:lnTo>
                    <a:pt x="52069" y="0"/>
                  </a:lnTo>
                  <a:lnTo>
                    <a:pt x="0" y="0"/>
                  </a:lnTo>
                  <a:lnTo>
                    <a:pt x="0" y="255270"/>
                  </a:lnTo>
                  <a:close/>
                </a:path>
              </a:pathLst>
            </a:custGeom>
            <a:solidFill>
              <a:srgbClr val="001D3A"/>
            </a:solidFill>
          </p:spPr>
          <p:txBody>
            <a:bodyPr wrap="square" lIns="0" tIns="0" rIns="0" bIns="0" rtlCol="0"/>
            <a:lstStyle/>
            <a:p>
              <a:pPr defTabSz="914400"/>
              <a:endParaRPr>
                <a:solidFill>
                  <a:prstClr val="black"/>
                </a:solidFill>
                <a:latin typeface="Calibri"/>
              </a:endParaRPr>
            </a:p>
          </p:txBody>
        </p:sp>
        <p:sp>
          <p:nvSpPr>
            <p:cNvPr id="579" name="object 579"/>
            <p:cNvSpPr/>
            <p:nvPr/>
          </p:nvSpPr>
          <p:spPr>
            <a:xfrm>
              <a:off x="221488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1D3B"/>
            </a:solidFill>
          </p:spPr>
          <p:txBody>
            <a:bodyPr wrap="square" lIns="0" tIns="0" rIns="0" bIns="0" rtlCol="0"/>
            <a:lstStyle/>
            <a:p>
              <a:pPr defTabSz="914400"/>
              <a:endParaRPr>
                <a:solidFill>
                  <a:prstClr val="black"/>
                </a:solidFill>
                <a:latin typeface="Calibri"/>
              </a:endParaRPr>
            </a:p>
          </p:txBody>
        </p:sp>
        <p:sp>
          <p:nvSpPr>
            <p:cNvPr id="580" name="object 580"/>
            <p:cNvSpPr/>
            <p:nvPr/>
          </p:nvSpPr>
          <p:spPr>
            <a:xfrm>
              <a:off x="226314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1E3C"/>
            </a:solidFill>
          </p:spPr>
          <p:txBody>
            <a:bodyPr wrap="square" lIns="0" tIns="0" rIns="0" bIns="0" rtlCol="0"/>
            <a:lstStyle/>
            <a:p>
              <a:pPr defTabSz="914400"/>
              <a:endParaRPr>
                <a:solidFill>
                  <a:prstClr val="black"/>
                </a:solidFill>
                <a:latin typeface="Calibri"/>
              </a:endParaRPr>
            </a:p>
          </p:txBody>
        </p:sp>
        <p:sp>
          <p:nvSpPr>
            <p:cNvPr id="581" name="object 581"/>
            <p:cNvSpPr/>
            <p:nvPr/>
          </p:nvSpPr>
          <p:spPr>
            <a:xfrm>
              <a:off x="231140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1E3D"/>
            </a:solidFill>
          </p:spPr>
          <p:txBody>
            <a:bodyPr wrap="square" lIns="0" tIns="0" rIns="0" bIns="0" rtlCol="0"/>
            <a:lstStyle/>
            <a:p>
              <a:pPr defTabSz="914400"/>
              <a:endParaRPr>
                <a:solidFill>
                  <a:prstClr val="black"/>
                </a:solidFill>
                <a:latin typeface="Calibri"/>
              </a:endParaRPr>
            </a:p>
          </p:txBody>
        </p:sp>
        <p:sp>
          <p:nvSpPr>
            <p:cNvPr id="582" name="object 582"/>
            <p:cNvSpPr/>
            <p:nvPr/>
          </p:nvSpPr>
          <p:spPr>
            <a:xfrm>
              <a:off x="235965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1F3E"/>
            </a:solidFill>
          </p:spPr>
          <p:txBody>
            <a:bodyPr wrap="square" lIns="0" tIns="0" rIns="0" bIns="0" rtlCol="0"/>
            <a:lstStyle/>
            <a:p>
              <a:pPr defTabSz="914400"/>
              <a:endParaRPr>
                <a:solidFill>
                  <a:prstClr val="black"/>
                </a:solidFill>
                <a:latin typeface="Calibri"/>
              </a:endParaRPr>
            </a:p>
          </p:txBody>
        </p:sp>
        <p:sp>
          <p:nvSpPr>
            <p:cNvPr id="583" name="object 583"/>
            <p:cNvSpPr/>
            <p:nvPr/>
          </p:nvSpPr>
          <p:spPr>
            <a:xfrm>
              <a:off x="2407919"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1F3F"/>
            </a:solidFill>
          </p:spPr>
          <p:txBody>
            <a:bodyPr wrap="square" lIns="0" tIns="0" rIns="0" bIns="0" rtlCol="0"/>
            <a:lstStyle/>
            <a:p>
              <a:pPr defTabSz="914400"/>
              <a:endParaRPr>
                <a:solidFill>
                  <a:prstClr val="black"/>
                </a:solidFill>
                <a:latin typeface="Calibri"/>
              </a:endParaRPr>
            </a:p>
          </p:txBody>
        </p:sp>
        <p:sp>
          <p:nvSpPr>
            <p:cNvPr id="584" name="object 584"/>
            <p:cNvSpPr/>
            <p:nvPr/>
          </p:nvSpPr>
          <p:spPr>
            <a:xfrm>
              <a:off x="245618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040"/>
            </a:solidFill>
          </p:spPr>
          <p:txBody>
            <a:bodyPr wrap="square" lIns="0" tIns="0" rIns="0" bIns="0" rtlCol="0"/>
            <a:lstStyle/>
            <a:p>
              <a:pPr defTabSz="914400"/>
              <a:endParaRPr>
                <a:solidFill>
                  <a:prstClr val="black"/>
                </a:solidFill>
                <a:latin typeface="Calibri"/>
              </a:endParaRPr>
            </a:p>
          </p:txBody>
        </p:sp>
        <p:sp>
          <p:nvSpPr>
            <p:cNvPr id="585" name="object 585"/>
            <p:cNvSpPr/>
            <p:nvPr/>
          </p:nvSpPr>
          <p:spPr>
            <a:xfrm>
              <a:off x="250570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041"/>
            </a:solidFill>
          </p:spPr>
          <p:txBody>
            <a:bodyPr wrap="square" lIns="0" tIns="0" rIns="0" bIns="0" rtlCol="0"/>
            <a:lstStyle/>
            <a:p>
              <a:pPr defTabSz="914400"/>
              <a:endParaRPr>
                <a:solidFill>
                  <a:prstClr val="black"/>
                </a:solidFill>
                <a:latin typeface="Calibri"/>
              </a:endParaRPr>
            </a:p>
          </p:txBody>
        </p:sp>
        <p:sp>
          <p:nvSpPr>
            <p:cNvPr id="586" name="object 586"/>
            <p:cNvSpPr/>
            <p:nvPr/>
          </p:nvSpPr>
          <p:spPr>
            <a:xfrm>
              <a:off x="2553969"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2142"/>
            </a:solidFill>
          </p:spPr>
          <p:txBody>
            <a:bodyPr wrap="square" lIns="0" tIns="0" rIns="0" bIns="0" rtlCol="0"/>
            <a:lstStyle/>
            <a:p>
              <a:pPr defTabSz="914400"/>
              <a:endParaRPr>
                <a:solidFill>
                  <a:prstClr val="black"/>
                </a:solidFill>
                <a:latin typeface="Calibri"/>
              </a:endParaRPr>
            </a:p>
          </p:txBody>
        </p:sp>
        <p:sp>
          <p:nvSpPr>
            <p:cNvPr id="587" name="object 587"/>
            <p:cNvSpPr/>
            <p:nvPr/>
          </p:nvSpPr>
          <p:spPr>
            <a:xfrm>
              <a:off x="260223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143"/>
            </a:solidFill>
          </p:spPr>
          <p:txBody>
            <a:bodyPr wrap="square" lIns="0" tIns="0" rIns="0" bIns="0" rtlCol="0"/>
            <a:lstStyle/>
            <a:p>
              <a:pPr defTabSz="914400"/>
              <a:endParaRPr>
                <a:solidFill>
                  <a:prstClr val="black"/>
                </a:solidFill>
                <a:latin typeface="Calibri"/>
              </a:endParaRPr>
            </a:p>
          </p:txBody>
        </p:sp>
        <p:sp>
          <p:nvSpPr>
            <p:cNvPr id="588" name="object 588"/>
            <p:cNvSpPr/>
            <p:nvPr/>
          </p:nvSpPr>
          <p:spPr>
            <a:xfrm>
              <a:off x="265049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2244"/>
            </a:solidFill>
          </p:spPr>
          <p:txBody>
            <a:bodyPr wrap="square" lIns="0" tIns="0" rIns="0" bIns="0" rtlCol="0"/>
            <a:lstStyle/>
            <a:p>
              <a:pPr defTabSz="914400"/>
              <a:endParaRPr>
                <a:solidFill>
                  <a:prstClr val="black"/>
                </a:solidFill>
                <a:latin typeface="Calibri"/>
              </a:endParaRPr>
            </a:p>
          </p:txBody>
        </p:sp>
        <p:sp>
          <p:nvSpPr>
            <p:cNvPr id="589" name="object 589"/>
            <p:cNvSpPr/>
            <p:nvPr/>
          </p:nvSpPr>
          <p:spPr>
            <a:xfrm>
              <a:off x="269875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245"/>
            </a:solidFill>
          </p:spPr>
          <p:txBody>
            <a:bodyPr wrap="square" lIns="0" tIns="0" rIns="0" bIns="0" rtlCol="0"/>
            <a:lstStyle/>
            <a:p>
              <a:pPr defTabSz="914400"/>
              <a:endParaRPr>
                <a:solidFill>
                  <a:prstClr val="black"/>
                </a:solidFill>
                <a:latin typeface="Calibri"/>
              </a:endParaRPr>
            </a:p>
          </p:txBody>
        </p:sp>
        <p:sp>
          <p:nvSpPr>
            <p:cNvPr id="590" name="object 590"/>
            <p:cNvSpPr/>
            <p:nvPr/>
          </p:nvSpPr>
          <p:spPr>
            <a:xfrm>
              <a:off x="274700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346"/>
            </a:solidFill>
          </p:spPr>
          <p:txBody>
            <a:bodyPr wrap="square" lIns="0" tIns="0" rIns="0" bIns="0" rtlCol="0"/>
            <a:lstStyle/>
            <a:p>
              <a:pPr defTabSz="914400"/>
              <a:endParaRPr>
                <a:solidFill>
                  <a:prstClr val="black"/>
                </a:solidFill>
                <a:latin typeface="Calibri"/>
              </a:endParaRPr>
            </a:p>
          </p:txBody>
        </p:sp>
        <p:sp>
          <p:nvSpPr>
            <p:cNvPr id="591" name="object 591"/>
            <p:cNvSpPr/>
            <p:nvPr/>
          </p:nvSpPr>
          <p:spPr>
            <a:xfrm>
              <a:off x="2796540" y="1268729"/>
              <a:ext cx="52069" cy="255270"/>
            </a:xfrm>
            <a:custGeom>
              <a:avLst/>
              <a:gdLst/>
              <a:ahLst/>
              <a:cxnLst/>
              <a:rect l="l" t="t" r="r" b="b"/>
              <a:pathLst>
                <a:path w="52069" h="255269">
                  <a:moveTo>
                    <a:pt x="0" y="255270"/>
                  </a:moveTo>
                  <a:lnTo>
                    <a:pt x="52070" y="255270"/>
                  </a:lnTo>
                  <a:lnTo>
                    <a:pt x="52070" y="0"/>
                  </a:lnTo>
                  <a:lnTo>
                    <a:pt x="0" y="0"/>
                  </a:lnTo>
                  <a:lnTo>
                    <a:pt x="0" y="255270"/>
                  </a:lnTo>
                  <a:close/>
                </a:path>
              </a:pathLst>
            </a:custGeom>
            <a:solidFill>
              <a:srgbClr val="002347"/>
            </a:solidFill>
          </p:spPr>
          <p:txBody>
            <a:bodyPr wrap="square" lIns="0" tIns="0" rIns="0" bIns="0" rtlCol="0"/>
            <a:lstStyle/>
            <a:p>
              <a:pPr defTabSz="914400"/>
              <a:endParaRPr>
                <a:solidFill>
                  <a:prstClr val="black"/>
                </a:solidFill>
                <a:latin typeface="Calibri"/>
              </a:endParaRPr>
            </a:p>
          </p:txBody>
        </p:sp>
        <p:sp>
          <p:nvSpPr>
            <p:cNvPr id="592" name="object 592"/>
            <p:cNvSpPr/>
            <p:nvPr/>
          </p:nvSpPr>
          <p:spPr>
            <a:xfrm>
              <a:off x="284480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448"/>
            </a:solidFill>
          </p:spPr>
          <p:txBody>
            <a:bodyPr wrap="square" lIns="0" tIns="0" rIns="0" bIns="0" rtlCol="0"/>
            <a:lstStyle/>
            <a:p>
              <a:pPr defTabSz="914400"/>
              <a:endParaRPr>
                <a:solidFill>
                  <a:prstClr val="black"/>
                </a:solidFill>
                <a:latin typeface="Calibri"/>
              </a:endParaRPr>
            </a:p>
          </p:txBody>
        </p:sp>
        <p:sp>
          <p:nvSpPr>
            <p:cNvPr id="593" name="object 593"/>
            <p:cNvSpPr/>
            <p:nvPr/>
          </p:nvSpPr>
          <p:spPr>
            <a:xfrm>
              <a:off x="289305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449"/>
            </a:solidFill>
          </p:spPr>
          <p:txBody>
            <a:bodyPr wrap="square" lIns="0" tIns="0" rIns="0" bIns="0" rtlCol="0"/>
            <a:lstStyle/>
            <a:p>
              <a:pPr defTabSz="914400"/>
              <a:endParaRPr>
                <a:solidFill>
                  <a:prstClr val="black"/>
                </a:solidFill>
                <a:latin typeface="Calibri"/>
              </a:endParaRPr>
            </a:p>
          </p:txBody>
        </p:sp>
        <p:sp>
          <p:nvSpPr>
            <p:cNvPr id="594" name="object 594"/>
            <p:cNvSpPr/>
            <p:nvPr/>
          </p:nvSpPr>
          <p:spPr>
            <a:xfrm>
              <a:off x="2941319"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254A"/>
            </a:solidFill>
          </p:spPr>
          <p:txBody>
            <a:bodyPr wrap="square" lIns="0" tIns="0" rIns="0" bIns="0" rtlCol="0"/>
            <a:lstStyle/>
            <a:p>
              <a:pPr defTabSz="914400"/>
              <a:endParaRPr>
                <a:solidFill>
                  <a:prstClr val="black"/>
                </a:solidFill>
                <a:latin typeface="Calibri"/>
              </a:endParaRPr>
            </a:p>
          </p:txBody>
        </p:sp>
        <p:sp>
          <p:nvSpPr>
            <p:cNvPr id="595" name="object 595"/>
            <p:cNvSpPr/>
            <p:nvPr/>
          </p:nvSpPr>
          <p:spPr>
            <a:xfrm>
              <a:off x="298958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54B"/>
            </a:solidFill>
          </p:spPr>
          <p:txBody>
            <a:bodyPr wrap="square" lIns="0" tIns="0" rIns="0" bIns="0" rtlCol="0"/>
            <a:lstStyle/>
            <a:p>
              <a:pPr defTabSz="914400"/>
              <a:endParaRPr>
                <a:solidFill>
                  <a:prstClr val="black"/>
                </a:solidFill>
                <a:latin typeface="Calibri"/>
              </a:endParaRPr>
            </a:p>
          </p:txBody>
        </p:sp>
        <p:sp>
          <p:nvSpPr>
            <p:cNvPr id="596" name="object 596"/>
            <p:cNvSpPr/>
            <p:nvPr/>
          </p:nvSpPr>
          <p:spPr>
            <a:xfrm>
              <a:off x="303784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264C"/>
            </a:solidFill>
          </p:spPr>
          <p:txBody>
            <a:bodyPr wrap="square" lIns="0" tIns="0" rIns="0" bIns="0" rtlCol="0"/>
            <a:lstStyle/>
            <a:p>
              <a:pPr defTabSz="914400"/>
              <a:endParaRPr>
                <a:solidFill>
                  <a:prstClr val="black"/>
                </a:solidFill>
                <a:latin typeface="Calibri"/>
              </a:endParaRPr>
            </a:p>
          </p:txBody>
        </p:sp>
        <p:sp>
          <p:nvSpPr>
            <p:cNvPr id="597" name="object 597"/>
            <p:cNvSpPr/>
            <p:nvPr/>
          </p:nvSpPr>
          <p:spPr>
            <a:xfrm>
              <a:off x="308610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64D"/>
            </a:solidFill>
          </p:spPr>
          <p:txBody>
            <a:bodyPr wrap="square" lIns="0" tIns="0" rIns="0" bIns="0" rtlCol="0"/>
            <a:lstStyle/>
            <a:p>
              <a:pPr defTabSz="914400"/>
              <a:endParaRPr>
                <a:solidFill>
                  <a:prstClr val="black"/>
                </a:solidFill>
                <a:latin typeface="Calibri"/>
              </a:endParaRPr>
            </a:p>
          </p:txBody>
        </p:sp>
        <p:sp>
          <p:nvSpPr>
            <p:cNvPr id="598" name="object 598"/>
            <p:cNvSpPr/>
            <p:nvPr/>
          </p:nvSpPr>
          <p:spPr>
            <a:xfrm>
              <a:off x="3135630" y="1268729"/>
              <a:ext cx="52069" cy="255270"/>
            </a:xfrm>
            <a:custGeom>
              <a:avLst/>
              <a:gdLst/>
              <a:ahLst/>
              <a:cxnLst/>
              <a:rect l="l" t="t" r="r" b="b"/>
              <a:pathLst>
                <a:path w="52069" h="255269">
                  <a:moveTo>
                    <a:pt x="0" y="255270"/>
                  </a:moveTo>
                  <a:lnTo>
                    <a:pt x="52069" y="255270"/>
                  </a:lnTo>
                  <a:lnTo>
                    <a:pt x="52069" y="0"/>
                  </a:lnTo>
                  <a:lnTo>
                    <a:pt x="0" y="0"/>
                  </a:lnTo>
                  <a:lnTo>
                    <a:pt x="0" y="255270"/>
                  </a:lnTo>
                  <a:close/>
                </a:path>
              </a:pathLst>
            </a:custGeom>
            <a:solidFill>
              <a:srgbClr val="00274E"/>
            </a:solidFill>
          </p:spPr>
          <p:txBody>
            <a:bodyPr wrap="square" lIns="0" tIns="0" rIns="0" bIns="0" rtlCol="0"/>
            <a:lstStyle/>
            <a:p>
              <a:pPr defTabSz="914400"/>
              <a:endParaRPr>
                <a:solidFill>
                  <a:prstClr val="black"/>
                </a:solidFill>
                <a:latin typeface="Calibri"/>
              </a:endParaRPr>
            </a:p>
          </p:txBody>
        </p:sp>
        <p:sp>
          <p:nvSpPr>
            <p:cNvPr id="599" name="object 599"/>
            <p:cNvSpPr/>
            <p:nvPr/>
          </p:nvSpPr>
          <p:spPr>
            <a:xfrm>
              <a:off x="318389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274F"/>
            </a:solidFill>
          </p:spPr>
          <p:txBody>
            <a:bodyPr wrap="square" lIns="0" tIns="0" rIns="0" bIns="0" rtlCol="0"/>
            <a:lstStyle/>
            <a:p>
              <a:pPr defTabSz="914400"/>
              <a:endParaRPr>
                <a:solidFill>
                  <a:prstClr val="black"/>
                </a:solidFill>
                <a:latin typeface="Calibri"/>
              </a:endParaRPr>
            </a:p>
          </p:txBody>
        </p:sp>
        <p:sp>
          <p:nvSpPr>
            <p:cNvPr id="600" name="object 600"/>
            <p:cNvSpPr/>
            <p:nvPr/>
          </p:nvSpPr>
          <p:spPr>
            <a:xfrm>
              <a:off x="323215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850"/>
            </a:solidFill>
          </p:spPr>
          <p:txBody>
            <a:bodyPr wrap="square" lIns="0" tIns="0" rIns="0" bIns="0" rtlCol="0"/>
            <a:lstStyle/>
            <a:p>
              <a:pPr defTabSz="914400"/>
              <a:endParaRPr>
                <a:solidFill>
                  <a:prstClr val="black"/>
                </a:solidFill>
                <a:latin typeface="Calibri"/>
              </a:endParaRPr>
            </a:p>
          </p:txBody>
        </p:sp>
        <p:sp>
          <p:nvSpPr>
            <p:cNvPr id="601" name="object 601"/>
            <p:cNvSpPr/>
            <p:nvPr/>
          </p:nvSpPr>
          <p:spPr>
            <a:xfrm>
              <a:off x="328040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851"/>
            </a:solidFill>
          </p:spPr>
          <p:txBody>
            <a:bodyPr wrap="square" lIns="0" tIns="0" rIns="0" bIns="0" rtlCol="0"/>
            <a:lstStyle/>
            <a:p>
              <a:pPr defTabSz="914400"/>
              <a:endParaRPr>
                <a:solidFill>
                  <a:prstClr val="black"/>
                </a:solidFill>
                <a:latin typeface="Calibri"/>
              </a:endParaRPr>
            </a:p>
          </p:txBody>
        </p:sp>
        <p:sp>
          <p:nvSpPr>
            <p:cNvPr id="602" name="object 602"/>
            <p:cNvSpPr/>
            <p:nvPr/>
          </p:nvSpPr>
          <p:spPr>
            <a:xfrm>
              <a:off x="332866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952"/>
            </a:solidFill>
          </p:spPr>
          <p:txBody>
            <a:bodyPr wrap="square" lIns="0" tIns="0" rIns="0" bIns="0" rtlCol="0"/>
            <a:lstStyle/>
            <a:p>
              <a:pPr defTabSz="914400"/>
              <a:endParaRPr>
                <a:solidFill>
                  <a:prstClr val="black"/>
                </a:solidFill>
                <a:latin typeface="Calibri"/>
              </a:endParaRPr>
            </a:p>
          </p:txBody>
        </p:sp>
        <p:sp>
          <p:nvSpPr>
            <p:cNvPr id="603" name="object 603"/>
            <p:cNvSpPr/>
            <p:nvPr/>
          </p:nvSpPr>
          <p:spPr>
            <a:xfrm>
              <a:off x="337693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2953"/>
            </a:solidFill>
          </p:spPr>
          <p:txBody>
            <a:bodyPr wrap="square" lIns="0" tIns="0" rIns="0" bIns="0" rtlCol="0"/>
            <a:lstStyle/>
            <a:p>
              <a:pPr defTabSz="914400"/>
              <a:endParaRPr>
                <a:solidFill>
                  <a:prstClr val="black"/>
                </a:solidFill>
                <a:latin typeface="Calibri"/>
              </a:endParaRPr>
            </a:p>
          </p:txBody>
        </p:sp>
        <p:sp>
          <p:nvSpPr>
            <p:cNvPr id="604" name="object 604"/>
            <p:cNvSpPr/>
            <p:nvPr/>
          </p:nvSpPr>
          <p:spPr>
            <a:xfrm>
              <a:off x="342519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A54"/>
            </a:solidFill>
          </p:spPr>
          <p:txBody>
            <a:bodyPr wrap="square" lIns="0" tIns="0" rIns="0" bIns="0" rtlCol="0"/>
            <a:lstStyle/>
            <a:p>
              <a:pPr defTabSz="914400"/>
              <a:endParaRPr>
                <a:solidFill>
                  <a:prstClr val="black"/>
                </a:solidFill>
                <a:latin typeface="Calibri"/>
              </a:endParaRPr>
            </a:p>
          </p:txBody>
        </p:sp>
        <p:sp>
          <p:nvSpPr>
            <p:cNvPr id="605" name="object 605"/>
            <p:cNvSpPr/>
            <p:nvPr/>
          </p:nvSpPr>
          <p:spPr>
            <a:xfrm>
              <a:off x="3474719" y="1268729"/>
              <a:ext cx="52069" cy="255270"/>
            </a:xfrm>
            <a:custGeom>
              <a:avLst/>
              <a:gdLst/>
              <a:ahLst/>
              <a:cxnLst/>
              <a:rect l="l" t="t" r="r" b="b"/>
              <a:pathLst>
                <a:path w="52070" h="255269">
                  <a:moveTo>
                    <a:pt x="0" y="255270"/>
                  </a:moveTo>
                  <a:lnTo>
                    <a:pt x="52069" y="255270"/>
                  </a:lnTo>
                  <a:lnTo>
                    <a:pt x="52069" y="0"/>
                  </a:lnTo>
                  <a:lnTo>
                    <a:pt x="0" y="0"/>
                  </a:lnTo>
                  <a:lnTo>
                    <a:pt x="0" y="255270"/>
                  </a:lnTo>
                  <a:close/>
                </a:path>
              </a:pathLst>
            </a:custGeom>
            <a:solidFill>
              <a:srgbClr val="002A55"/>
            </a:solidFill>
          </p:spPr>
          <p:txBody>
            <a:bodyPr wrap="square" lIns="0" tIns="0" rIns="0" bIns="0" rtlCol="0"/>
            <a:lstStyle/>
            <a:p>
              <a:pPr defTabSz="914400"/>
              <a:endParaRPr>
                <a:solidFill>
                  <a:prstClr val="black"/>
                </a:solidFill>
                <a:latin typeface="Calibri"/>
              </a:endParaRPr>
            </a:p>
          </p:txBody>
        </p:sp>
        <p:sp>
          <p:nvSpPr>
            <p:cNvPr id="606" name="object 606"/>
            <p:cNvSpPr/>
            <p:nvPr/>
          </p:nvSpPr>
          <p:spPr>
            <a:xfrm>
              <a:off x="352298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2B56"/>
            </a:solidFill>
          </p:spPr>
          <p:txBody>
            <a:bodyPr wrap="square" lIns="0" tIns="0" rIns="0" bIns="0" rtlCol="0"/>
            <a:lstStyle/>
            <a:p>
              <a:pPr defTabSz="914400"/>
              <a:endParaRPr>
                <a:solidFill>
                  <a:prstClr val="black"/>
                </a:solidFill>
                <a:latin typeface="Calibri"/>
              </a:endParaRPr>
            </a:p>
          </p:txBody>
        </p:sp>
        <p:sp>
          <p:nvSpPr>
            <p:cNvPr id="607" name="object 607"/>
            <p:cNvSpPr/>
            <p:nvPr/>
          </p:nvSpPr>
          <p:spPr>
            <a:xfrm>
              <a:off x="357124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B57"/>
            </a:solidFill>
          </p:spPr>
          <p:txBody>
            <a:bodyPr wrap="square" lIns="0" tIns="0" rIns="0" bIns="0" rtlCol="0"/>
            <a:lstStyle/>
            <a:p>
              <a:pPr defTabSz="914400"/>
              <a:endParaRPr>
                <a:solidFill>
                  <a:prstClr val="black"/>
                </a:solidFill>
                <a:latin typeface="Calibri"/>
              </a:endParaRPr>
            </a:p>
          </p:txBody>
        </p:sp>
        <p:sp>
          <p:nvSpPr>
            <p:cNvPr id="608" name="object 608"/>
            <p:cNvSpPr/>
            <p:nvPr/>
          </p:nvSpPr>
          <p:spPr>
            <a:xfrm>
              <a:off x="361950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C58"/>
            </a:solidFill>
          </p:spPr>
          <p:txBody>
            <a:bodyPr wrap="square" lIns="0" tIns="0" rIns="0" bIns="0" rtlCol="0"/>
            <a:lstStyle/>
            <a:p>
              <a:pPr defTabSz="914400"/>
              <a:endParaRPr>
                <a:solidFill>
                  <a:prstClr val="black"/>
                </a:solidFill>
                <a:latin typeface="Calibri"/>
              </a:endParaRPr>
            </a:p>
          </p:txBody>
        </p:sp>
        <p:sp>
          <p:nvSpPr>
            <p:cNvPr id="609" name="object 609"/>
            <p:cNvSpPr/>
            <p:nvPr/>
          </p:nvSpPr>
          <p:spPr>
            <a:xfrm>
              <a:off x="366775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C59"/>
            </a:solidFill>
          </p:spPr>
          <p:txBody>
            <a:bodyPr wrap="square" lIns="0" tIns="0" rIns="0" bIns="0" rtlCol="0"/>
            <a:lstStyle/>
            <a:p>
              <a:pPr defTabSz="914400"/>
              <a:endParaRPr>
                <a:solidFill>
                  <a:prstClr val="black"/>
                </a:solidFill>
                <a:latin typeface="Calibri"/>
              </a:endParaRPr>
            </a:p>
          </p:txBody>
        </p:sp>
        <p:sp>
          <p:nvSpPr>
            <p:cNvPr id="610" name="object 610"/>
            <p:cNvSpPr/>
            <p:nvPr/>
          </p:nvSpPr>
          <p:spPr>
            <a:xfrm>
              <a:off x="371601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D5A"/>
            </a:solidFill>
          </p:spPr>
          <p:txBody>
            <a:bodyPr wrap="square" lIns="0" tIns="0" rIns="0" bIns="0" rtlCol="0"/>
            <a:lstStyle/>
            <a:p>
              <a:pPr defTabSz="914400"/>
              <a:endParaRPr>
                <a:solidFill>
                  <a:prstClr val="black"/>
                </a:solidFill>
                <a:latin typeface="Calibri"/>
              </a:endParaRPr>
            </a:p>
          </p:txBody>
        </p:sp>
        <p:sp>
          <p:nvSpPr>
            <p:cNvPr id="611" name="object 611"/>
            <p:cNvSpPr/>
            <p:nvPr/>
          </p:nvSpPr>
          <p:spPr>
            <a:xfrm>
              <a:off x="376428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2D5B"/>
            </a:solidFill>
          </p:spPr>
          <p:txBody>
            <a:bodyPr wrap="square" lIns="0" tIns="0" rIns="0" bIns="0" rtlCol="0"/>
            <a:lstStyle/>
            <a:p>
              <a:pPr defTabSz="914400"/>
              <a:endParaRPr>
                <a:solidFill>
                  <a:prstClr val="black"/>
                </a:solidFill>
                <a:latin typeface="Calibri"/>
              </a:endParaRPr>
            </a:p>
          </p:txBody>
        </p:sp>
        <p:sp>
          <p:nvSpPr>
            <p:cNvPr id="612" name="object 612"/>
            <p:cNvSpPr/>
            <p:nvPr/>
          </p:nvSpPr>
          <p:spPr>
            <a:xfrm>
              <a:off x="381254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E5C"/>
            </a:solidFill>
          </p:spPr>
          <p:txBody>
            <a:bodyPr wrap="square" lIns="0" tIns="0" rIns="0" bIns="0" rtlCol="0"/>
            <a:lstStyle/>
            <a:p>
              <a:pPr defTabSz="914400"/>
              <a:endParaRPr>
                <a:solidFill>
                  <a:prstClr val="black"/>
                </a:solidFill>
                <a:latin typeface="Calibri"/>
              </a:endParaRPr>
            </a:p>
          </p:txBody>
        </p:sp>
        <p:sp>
          <p:nvSpPr>
            <p:cNvPr id="613" name="object 613"/>
            <p:cNvSpPr/>
            <p:nvPr/>
          </p:nvSpPr>
          <p:spPr>
            <a:xfrm>
              <a:off x="3862069" y="1268729"/>
              <a:ext cx="52069" cy="255270"/>
            </a:xfrm>
            <a:custGeom>
              <a:avLst/>
              <a:gdLst/>
              <a:ahLst/>
              <a:cxnLst/>
              <a:rect l="l" t="t" r="r" b="b"/>
              <a:pathLst>
                <a:path w="52070" h="255269">
                  <a:moveTo>
                    <a:pt x="0" y="255270"/>
                  </a:moveTo>
                  <a:lnTo>
                    <a:pt x="52069" y="255270"/>
                  </a:lnTo>
                  <a:lnTo>
                    <a:pt x="52069" y="0"/>
                  </a:lnTo>
                  <a:lnTo>
                    <a:pt x="0" y="0"/>
                  </a:lnTo>
                  <a:lnTo>
                    <a:pt x="0" y="255270"/>
                  </a:lnTo>
                  <a:close/>
                </a:path>
              </a:pathLst>
            </a:custGeom>
            <a:solidFill>
              <a:srgbClr val="002E5D"/>
            </a:solidFill>
          </p:spPr>
          <p:txBody>
            <a:bodyPr wrap="square" lIns="0" tIns="0" rIns="0" bIns="0" rtlCol="0"/>
            <a:lstStyle/>
            <a:p>
              <a:pPr defTabSz="914400"/>
              <a:endParaRPr>
                <a:solidFill>
                  <a:prstClr val="black"/>
                </a:solidFill>
                <a:latin typeface="Calibri"/>
              </a:endParaRPr>
            </a:p>
          </p:txBody>
        </p:sp>
        <p:sp>
          <p:nvSpPr>
            <p:cNvPr id="614" name="object 614"/>
            <p:cNvSpPr/>
            <p:nvPr/>
          </p:nvSpPr>
          <p:spPr>
            <a:xfrm>
              <a:off x="391033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2F5E"/>
            </a:solidFill>
          </p:spPr>
          <p:txBody>
            <a:bodyPr wrap="square" lIns="0" tIns="0" rIns="0" bIns="0" rtlCol="0"/>
            <a:lstStyle/>
            <a:p>
              <a:pPr defTabSz="914400"/>
              <a:endParaRPr>
                <a:solidFill>
                  <a:prstClr val="black"/>
                </a:solidFill>
                <a:latin typeface="Calibri"/>
              </a:endParaRPr>
            </a:p>
          </p:txBody>
        </p:sp>
        <p:sp>
          <p:nvSpPr>
            <p:cNvPr id="615" name="object 615"/>
            <p:cNvSpPr/>
            <p:nvPr/>
          </p:nvSpPr>
          <p:spPr>
            <a:xfrm>
              <a:off x="395858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2F5F"/>
            </a:solidFill>
          </p:spPr>
          <p:txBody>
            <a:bodyPr wrap="square" lIns="0" tIns="0" rIns="0" bIns="0" rtlCol="0"/>
            <a:lstStyle/>
            <a:p>
              <a:pPr defTabSz="914400"/>
              <a:endParaRPr>
                <a:solidFill>
                  <a:prstClr val="black"/>
                </a:solidFill>
                <a:latin typeface="Calibri"/>
              </a:endParaRPr>
            </a:p>
          </p:txBody>
        </p:sp>
        <p:sp>
          <p:nvSpPr>
            <p:cNvPr id="616" name="object 616"/>
            <p:cNvSpPr/>
            <p:nvPr/>
          </p:nvSpPr>
          <p:spPr>
            <a:xfrm>
              <a:off x="400685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060"/>
            </a:solidFill>
          </p:spPr>
          <p:txBody>
            <a:bodyPr wrap="square" lIns="0" tIns="0" rIns="0" bIns="0" rtlCol="0"/>
            <a:lstStyle/>
            <a:p>
              <a:pPr defTabSz="914400"/>
              <a:endParaRPr>
                <a:solidFill>
                  <a:prstClr val="black"/>
                </a:solidFill>
                <a:latin typeface="Calibri"/>
              </a:endParaRPr>
            </a:p>
          </p:txBody>
        </p:sp>
        <p:sp>
          <p:nvSpPr>
            <p:cNvPr id="617" name="object 617"/>
            <p:cNvSpPr/>
            <p:nvPr/>
          </p:nvSpPr>
          <p:spPr>
            <a:xfrm>
              <a:off x="405510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061"/>
            </a:solidFill>
          </p:spPr>
          <p:txBody>
            <a:bodyPr wrap="square" lIns="0" tIns="0" rIns="0" bIns="0" rtlCol="0"/>
            <a:lstStyle/>
            <a:p>
              <a:pPr defTabSz="914400"/>
              <a:endParaRPr>
                <a:solidFill>
                  <a:prstClr val="black"/>
                </a:solidFill>
                <a:latin typeface="Calibri"/>
              </a:endParaRPr>
            </a:p>
          </p:txBody>
        </p:sp>
        <p:sp>
          <p:nvSpPr>
            <p:cNvPr id="618" name="object 618"/>
            <p:cNvSpPr/>
            <p:nvPr/>
          </p:nvSpPr>
          <p:spPr>
            <a:xfrm>
              <a:off x="410337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162"/>
            </a:solidFill>
          </p:spPr>
          <p:txBody>
            <a:bodyPr wrap="square" lIns="0" tIns="0" rIns="0" bIns="0" rtlCol="0"/>
            <a:lstStyle/>
            <a:p>
              <a:pPr defTabSz="914400"/>
              <a:endParaRPr>
                <a:solidFill>
                  <a:prstClr val="black"/>
                </a:solidFill>
                <a:latin typeface="Calibri"/>
              </a:endParaRPr>
            </a:p>
          </p:txBody>
        </p:sp>
        <p:sp>
          <p:nvSpPr>
            <p:cNvPr id="619" name="object 619"/>
            <p:cNvSpPr/>
            <p:nvPr/>
          </p:nvSpPr>
          <p:spPr>
            <a:xfrm>
              <a:off x="415163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3163"/>
            </a:solidFill>
          </p:spPr>
          <p:txBody>
            <a:bodyPr wrap="square" lIns="0" tIns="0" rIns="0" bIns="0" rtlCol="0"/>
            <a:lstStyle/>
            <a:p>
              <a:pPr defTabSz="914400"/>
              <a:endParaRPr>
                <a:solidFill>
                  <a:prstClr val="black"/>
                </a:solidFill>
                <a:latin typeface="Calibri"/>
              </a:endParaRPr>
            </a:p>
          </p:txBody>
        </p:sp>
        <p:sp>
          <p:nvSpPr>
            <p:cNvPr id="620" name="object 620"/>
            <p:cNvSpPr/>
            <p:nvPr/>
          </p:nvSpPr>
          <p:spPr>
            <a:xfrm>
              <a:off x="4201159" y="1268729"/>
              <a:ext cx="52069" cy="255270"/>
            </a:xfrm>
            <a:custGeom>
              <a:avLst/>
              <a:gdLst/>
              <a:ahLst/>
              <a:cxnLst/>
              <a:rect l="l" t="t" r="r" b="b"/>
              <a:pathLst>
                <a:path w="52070" h="255269">
                  <a:moveTo>
                    <a:pt x="0" y="255270"/>
                  </a:moveTo>
                  <a:lnTo>
                    <a:pt x="52069" y="255270"/>
                  </a:lnTo>
                  <a:lnTo>
                    <a:pt x="52069" y="0"/>
                  </a:lnTo>
                  <a:lnTo>
                    <a:pt x="0" y="0"/>
                  </a:lnTo>
                  <a:lnTo>
                    <a:pt x="0" y="255270"/>
                  </a:lnTo>
                  <a:close/>
                </a:path>
              </a:pathLst>
            </a:custGeom>
            <a:solidFill>
              <a:srgbClr val="003364"/>
            </a:solidFill>
          </p:spPr>
          <p:txBody>
            <a:bodyPr wrap="square" lIns="0" tIns="0" rIns="0" bIns="0" rtlCol="0"/>
            <a:lstStyle/>
            <a:p>
              <a:pPr defTabSz="914400"/>
              <a:endParaRPr>
                <a:solidFill>
                  <a:prstClr val="black"/>
                </a:solidFill>
                <a:latin typeface="Calibri"/>
              </a:endParaRPr>
            </a:p>
          </p:txBody>
        </p:sp>
        <p:sp>
          <p:nvSpPr>
            <p:cNvPr id="621" name="object 621"/>
            <p:cNvSpPr/>
            <p:nvPr/>
          </p:nvSpPr>
          <p:spPr>
            <a:xfrm>
              <a:off x="4249420" y="1268729"/>
              <a:ext cx="101600" cy="255270"/>
            </a:xfrm>
            <a:custGeom>
              <a:avLst/>
              <a:gdLst/>
              <a:ahLst/>
              <a:cxnLst/>
              <a:rect l="l" t="t" r="r" b="b"/>
              <a:pathLst>
                <a:path w="101600" h="255269">
                  <a:moveTo>
                    <a:pt x="101600" y="0"/>
                  </a:moveTo>
                  <a:lnTo>
                    <a:pt x="53340" y="0"/>
                  </a:lnTo>
                  <a:lnTo>
                    <a:pt x="48260" y="0"/>
                  </a:lnTo>
                  <a:lnTo>
                    <a:pt x="0" y="0"/>
                  </a:lnTo>
                  <a:lnTo>
                    <a:pt x="0" y="255270"/>
                  </a:lnTo>
                  <a:lnTo>
                    <a:pt x="48260" y="255270"/>
                  </a:lnTo>
                  <a:lnTo>
                    <a:pt x="53340" y="255270"/>
                  </a:lnTo>
                  <a:lnTo>
                    <a:pt x="101600" y="255270"/>
                  </a:lnTo>
                  <a:lnTo>
                    <a:pt x="101600" y="0"/>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622" name="object 622"/>
            <p:cNvSpPr/>
            <p:nvPr/>
          </p:nvSpPr>
          <p:spPr>
            <a:xfrm>
              <a:off x="434593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367"/>
            </a:solidFill>
          </p:spPr>
          <p:txBody>
            <a:bodyPr wrap="square" lIns="0" tIns="0" rIns="0" bIns="0" rtlCol="0"/>
            <a:lstStyle/>
            <a:p>
              <a:pPr defTabSz="914400"/>
              <a:endParaRPr>
                <a:solidFill>
                  <a:prstClr val="black"/>
                </a:solidFill>
                <a:latin typeface="Calibri"/>
              </a:endParaRPr>
            </a:p>
          </p:txBody>
        </p:sp>
        <p:sp>
          <p:nvSpPr>
            <p:cNvPr id="623" name="object 623"/>
            <p:cNvSpPr/>
            <p:nvPr/>
          </p:nvSpPr>
          <p:spPr>
            <a:xfrm>
              <a:off x="439420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468"/>
            </a:solidFill>
          </p:spPr>
          <p:txBody>
            <a:bodyPr wrap="square" lIns="0" tIns="0" rIns="0" bIns="0" rtlCol="0"/>
            <a:lstStyle/>
            <a:p>
              <a:pPr defTabSz="914400"/>
              <a:endParaRPr>
                <a:solidFill>
                  <a:prstClr val="black"/>
                </a:solidFill>
                <a:latin typeface="Calibri"/>
              </a:endParaRPr>
            </a:p>
          </p:txBody>
        </p:sp>
        <p:sp>
          <p:nvSpPr>
            <p:cNvPr id="624" name="object 624"/>
            <p:cNvSpPr/>
            <p:nvPr/>
          </p:nvSpPr>
          <p:spPr>
            <a:xfrm>
              <a:off x="4443730" y="1268729"/>
              <a:ext cx="52069" cy="255270"/>
            </a:xfrm>
            <a:custGeom>
              <a:avLst/>
              <a:gdLst/>
              <a:ahLst/>
              <a:cxnLst/>
              <a:rect l="l" t="t" r="r" b="b"/>
              <a:pathLst>
                <a:path w="52070" h="255269">
                  <a:moveTo>
                    <a:pt x="0" y="255270"/>
                  </a:moveTo>
                  <a:lnTo>
                    <a:pt x="52070" y="255270"/>
                  </a:lnTo>
                  <a:lnTo>
                    <a:pt x="52070" y="0"/>
                  </a:lnTo>
                  <a:lnTo>
                    <a:pt x="0" y="0"/>
                  </a:lnTo>
                  <a:lnTo>
                    <a:pt x="0" y="255270"/>
                  </a:lnTo>
                  <a:close/>
                </a:path>
              </a:pathLst>
            </a:custGeom>
            <a:solidFill>
              <a:srgbClr val="003469"/>
            </a:solidFill>
          </p:spPr>
          <p:txBody>
            <a:bodyPr wrap="square" lIns="0" tIns="0" rIns="0" bIns="0" rtlCol="0"/>
            <a:lstStyle/>
            <a:p>
              <a:pPr defTabSz="914400"/>
              <a:endParaRPr>
                <a:solidFill>
                  <a:prstClr val="black"/>
                </a:solidFill>
                <a:latin typeface="Calibri"/>
              </a:endParaRPr>
            </a:p>
          </p:txBody>
        </p:sp>
        <p:sp>
          <p:nvSpPr>
            <p:cNvPr id="625" name="object 625"/>
            <p:cNvSpPr/>
            <p:nvPr/>
          </p:nvSpPr>
          <p:spPr>
            <a:xfrm>
              <a:off x="4491989" y="1268729"/>
              <a:ext cx="52069" cy="255270"/>
            </a:xfrm>
            <a:custGeom>
              <a:avLst/>
              <a:gdLst/>
              <a:ahLst/>
              <a:cxnLst/>
              <a:rect l="l" t="t" r="r" b="b"/>
              <a:pathLst>
                <a:path w="52070" h="255269">
                  <a:moveTo>
                    <a:pt x="0" y="255270"/>
                  </a:moveTo>
                  <a:lnTo>
                    <a:pt x="52070" y="255270"/>
                  </a:lnTo>
                  <a:lnTo>
                    <a:pt x="52070" y="0"/>
                  </a:lnTo>
                  <a:lnTo>
                    <a:pt x="0" y="0"/>
                  </a:lnTo>
                  <a:lnTo>
                    <a:pt x="0" y="255270"/>
                  </a:lnTo>
                  <a:close/>
                </a:path>
              </a:pathLst>
            </a:custGeom>
            <a:solidFill>
              <a:srgbClr val="00356A"/>
            </a:solidFill>
          </p:spPr>
          <p:txBody>
            <a:bodyPr wrap="square" lIns="0" tIns="0" rIns="0" bIns="0" rtlCol="0"/>
            <a:lstStyle/>
            <a:p>
              <a:pPr defTabSz="914400"/>
              <a:endParaRPr>
                <a:solidFill>
                  <a:prstClr val="black"/>
                </a:solidFill>
                <a:latin typeface="Calibri"/>
              </a:endParaRPr>
            </a:p>
          </p:txBody>
        </p:sp>
        <p:sp>
          <p:nvSpPr>
            <p:cNvPr id="626" name="object 626"/>
            <p:cNvSpPr/>
            <p:nvPr/>
          </p:nvSpPr>
          <p:spPr>
            <a:xfrm>
              <a:off x="454025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56B"/>
            </a:solidFill>
          </p:spPr>
          <p:txBody>
            <a:bodyPr wrap="square" lIns="0" tIns="0" rIns="0" bIns="0" rtlCol="0"/>
            <a:lstStyle/>
            <a:p>
              <a:pPr defTabSz="914400"/>
              <a:endParaRPr>
                <a:solidFill>
                  <a:prstClr val="black"/>
                </a:solidFill>
                <a:latin typeface="Calibri"/>
              </a:endParaRPr>
            </a:p>
          </p:txBody>
        </p:sp>
        <p:sp>
          <p:nvSpPr>
            <p:cNvPr id="627" name="object 627"/>
            <p:cNvSpPr/>
            <p:nvPr/>
          </p:nvSpPr>
          <p:spPr>
            <a:xfrm>
              <a:off x="458850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66C"/>
            </a:solidFill>
          </p:spPr>
          <p:txBody>
            <a:bodyPr wrap="square" lIns="0" tIns="0" rIns="0" bIns="0" rtlCol="0"/>
            <a:lstStyle/>
            <a:p>
              <a:pPr defTabSz="914400"/>
              <a:endParaRPr>
                <a:solidFill>
                  <a:prstClr val="black"/>
                </a:solidFill>
                <a:latin typeface="Calibri"/>
              </a:endParaRPr>
            </a:p>
          </p:txBody>
        </p:sp>
        <p:sp>
          <p:nvSpPr>
            <p:cNvPr id="628" name="object 628"/>
            <p:cNvSpPr/>
            <p:nvPr/>
          </p:nvSpPr>
          <p:spPr>
            <a:xfrm>
              <a:off x="463677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629" name="object 629"/>
            <p:cNvSpPr/>
            <p:nvPr/>
          </p:nvSpPr>
          <p:spPr>
            <a:xfrm>
              <a:off x="468503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376E"/>
            </a:solidFill>
          </p:spPr>
          <p:txBody>
            <a:bodyPr wrap="square" lIns="0" tIns="0" rIns="0" bIns="0" rtlCol="0"/>
            <a:lstStyle/>
            <a:p>
              <a:pPr defTabSz="914400"/>
              <a:endParaRPr>
                <a:solidFill>
                  <a:prstClr val="black"/>
                </a:solidFill>
                <a:latin typeface="Calibri"/>
              </a:endParaRPr>
            </a:p>
          </p:txBody>
        </p:sp>
        <p:sp>
          <p:nvSpPr>
            <p:cNvPr id="630" name="object 630"/>
            <p:cNvSpPr/>
            <p:nvPr/>
          </p:nvSpPr>
          <p:spPr>
            <a:xfrm>
              <a:off x="473328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631" name="object 631"/>
            <p:cNvSpPr/>
            <p:nvPr/>
          </p:nvSpPr>
          <p:spPr>
            <a:xfrm>
              <a:off x="4782820" y="1268729"/>
              <a:ext cx="52069" cy="255270"/>
            </a:xfrm>
            <a:custGeom>
              <a:avLst/>
              <a:gdLst/>
              <a:ahLst/>
              <a:cxnLst/>
              <a:rect l="l" t="t" r="r" b="b"/>
              <a:pathLst>
                <a:path w="52070" h="255269">
                  <a:moveTo>
                    <a:pt x="0" y="255270"/>
                  </a:moveTo>
                  <a:lnTo>
                    <a:pt x="52069" y="255270"/>
                  </a:lnTo>
                  <a:lnTo>
                    <a:pt x="52069" y="0"/>
                  </a:lnTo>
                  <a:lnTo>
                    <a:pt x="0" y="0"/>
                  </a:lnTo>
                  <a:lnTo>
                    <a:pt x="0" y="255270"/>
                  </a:lnTo>
                  <a:close/>
                </a:path>
              </a:pathLst>
            </a:custGeom>
            <a:solidFill>
              <a:srgbClr val="003870"/>
            </a:solidFill>
          </p:spPr>
          <p:txBody>
            <a:bodyPr wrap="square" lIns="0" tIns="0" rIns="0" bIns="0" rtlCol="0"/>
            <a:lstStyle/>
            <a:p>
              <a:pPr defTabSz="914400"/>
              <a:endParaRPr>
                <a:solidFill>
                  <a:prstClr val="black"/>
                </a:solidFill>
                <a:latin typeface="Calibri"/>
              </a:endParaRPr>
            </a:p>
          </p:txBody>
        </p:sp>
        <p:sp>
          <p:nvSpPr>
            <p:cNvPr id="632" name="object 632"/>
            <p:cNvSpPr/>
            <p:nvPr/>
          </p:nvSpPr>
          <p:spPr>
            <a:xfrm>
              <a:off x="4831080" y="1268729"/>
              <a:ext cx="52069" cy="255270"/>
            </a:xfrm>
            <a:custGeom>
              <a:avLst/>
              <a:gdLst/>
              <a:ahLst/>
              <a:cxnLst/>
              <a:rect l="l" t="t" r="r" b="b"/>
              <a:pathLst>
                <a:path w="52070" h="255269">
                  <a:moveTo>
                    <a:pt x="0" y="255270"/>
                  </a:moveTo>
                  <a:lnTo>
                    <a:pt x="52070" y="255270"/>
                  </a:lnTo>
                  <a:lnTo>
                    <a:pt x="52070" y="0"/>
                  </a:lnTo>
                  <a:lnTo>
                    <a:pt x="0" y="0"/>
                  </a:lnTo>
                  <a:lnTo>
                    <a:pt x="0" y="25527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633" name="object 633"/>
            <p:cNvSpPr/>
            <p:nvPr/>
          </p:nvSpPr>
          <p:spPr>
            <a:xfrm>
              <a:off x="487933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972"/>
            </a:solidFill>
          </p:spPr>
          <p:txBody>
            <a:bodyPr wrap="square" lIns="0" tIns="0" rIns="0" bIns="0" rtlCol="0"/>
            <a:lstStyle/>
            <a:p>
              <a:pPr defTabSz="914400"/>
              <a:endParaRPr>
                <a:solidFill>
                  <a:prstClr val="black"/>
                </a:solidFill>
                <a:latin typeface="Calibri"/>
              </a:endParaRPr>
            </a:p>
          </p:txBody>
        </p:sp>
        <p:sp>
          <p:nvSpPr>
            <p:cNvPr id="634" name="object 634"/>
            <p:cNvSpPr/>
            <p:nvPr/>
          </p:nvSpPr>
          <p:spPr>
            <a:xfrm>
              <a:off x="492760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635" name="object 635"/>
            <p:cNvSpPr/>
            <p:nvPr/>
          </p:nvSpPr>
          <p:spPr>
            <a:xfrm>
              <a:off x="497585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A74"/>
            </a:solidFill>
          </p:spPr>
          <p:txBody>
            <a:bodyPr wrap="square" lIns="0" tIns="0" rIns="0" bIns="0" rtlCol="0"/>
            <a:lstStyle/>
            <a:p>
              <a:pPr defTabSz="914400"/>
              <a:endParaRPr>
                <a:solidFill>
                  <a:prstClr val="black"/>
                </a:solidFill>
                <a:latin typeface="Calibri"/>
              </a:endParaRPr>
            </a:p>
          </p:txBody>
        </p:sp>
        <p:sp>
          <p:nvSpPr>
            <p:cNvPr id="636" name="object 636"/>
            <p:cNvSpPr/>
            <p:nvPr/>
          </p:nvSpPr>
          <p:spPr>
            <a:xfrm>
              <a:off x="502412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A75"/>
            </a:solidFill>
          </p:spPr>
          <p:txBody>
            <a:bodyPr wrap="square" lIns="0" tIns="0" rIns="0" bIns="0" rtlCol="0"/>
            <a:lstStyle/>
            <a:p>
              <a:pPr defTabSz="914400"/>
              <a:endParaRPr>
                <a:solidFill>
                  <a:prstClr val="black"/>
                </a:solidFill>
                <a:latin typeface="Calibri"/>
              </a:endParaRPr>
            </a:p>
          </p:txBody>
        </p:sp>
        <p:sp>
          <p:nvSpPr>
            <p:cNvPr id="637" name="object 637"/>
            <p:cNvSpPr/>
            <p:nvPr/>
          </p:nvSpPr>
          <p:spPr>
            <a:xfrm>
              <a:off x="507238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3A76"/>
            </a:solidFill>
          </p:spPr>
          <p:txBody>
            <a:bodyPr wrap="square" lIns="0" tIns="0" rIns="0" bIns="0" rtlCol="0"/>
            <a:lstStyle/>
            <a:p>
              <a:pPr defTabSz="914400"/>
              <a:endParaRPr>
                <a:solidFill>
                  <a:prstClr val="black"/>
                </a:solidFill>
                <a:latin typeface="Calibri"/>
              </a:endParaRPr>
            </a:p>
          </p:txBody>
        </p:sp>
        <p:sp>
          <p:nvSpPr>
            <p:cNvPr id="638" name="object 638"/>
            <p:cNvSpPr/>
            <p:nvPr/>
          </p:nvSpPr>
          <p:spPr>
            <a:xfrm>
              <a:off x="512190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B77"/>
            </a:solidFill>
          </p:spPr>
          <p:txBody>
            <a:bodyPr wrap="square" lIns="0" tIns="0" rIns="0" bIns="0" rtlCol="0"/>
            <a:lstStyle/>
            <a:p>
              <a:pPr defTabSz="914400"/>
              <a:endParaRPr>
                <a:solidFill>
                  <a:prstClr val="black"/>
                </a:solidFill>
                <a:latin typeface="Calibri"/>
              </a:endParaRPr>
            </a:p>
          </p:txBody>
        </p:sp>
        <p:sp>
          <p:nvSpPr>
            <p:cNvPr id="639" name="object 639"/>
            <p:cNvSpPr/>
            <p:nvPr/>
          </p:nvSpPr>
          <p:spPr>
            <a:xfrm>
              <a:off x="517017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B78"/>
            </a:solidFill>
          </p:spPr>
          <p:txBody>
            <a:bodyPr wrap="square" lIns="0" tIns="0" rIns="0" bIns="0" rtlCol="0"/>
            <a:lstStyle/>
            <a:p>
              <a:pPr defTabSz="914400"/>
              <a:endParaRPr>
                <a:solidFill>
                  <a:prstClr val="black"/>
                </a:solidFill>
                <a:latin typeface="Calibri"/>
              </a:endParaRPr>
            </a:p>
          </p:txBody>
        </p:sp>
        <p:sp>
          <p:nvSpPr>
            <p:cNvPr id="640" name="object 640"/>
            <p:cNvSpPr/>
            <p:nvPr/>
          </p:nvSpPr>
          <p:spPr>
            <a:xfrm>
              <a:off x="521843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3C79"/>
            </a:solidFill>
          </p:spPr>
          <p:txBody>
            <a:bodyPr wrap="square" lIns="0" tIns="0" rIns="0" bIns="0" rtlCol="0"/>
            <a:lstStyle/>
            <a:p>
              <a:pPr defTabSz="914400"/>
              <a:endParaRPr>
                <a:solidFill>
                  <a:prstClr val="black"/>
                </a:solidFill>
                <a:latin typeface="Calibri"/>
              </a:endParaRPr>
            </a:p>
          </p:txBody>
        </p:sp>
        <p:sp>
          <p:nvSpPr>
            <p:cNvPr id="641" name="object 641"/>
            <p:cNvSpPr/>
            <p:nvPr/>
          </p:nvSpPr>
          <p:spPr>
            <a:xfrm>
              <a:off x="526668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C7A"/>
            </a:solidFill>
          </p:spPr>
          <p:txBody>
            <a:bodyPr wrap="square" lIns="0" tIns="0" rIns="0" bIns="0" rtlCol="0"/>
            <a:lstStyle/>
            <a:p>
              <a:pPr defTabSz="914400"/>
              <a:endParaRPr>
                <a:solidFill>
                  <a:prstClr val="black"/>
                </a:solidFill>
                <a:latin typeface="Calibri"/>
              </a:endParaRPr>
            </a:p>
          </p:txBody>
        </p:sp>
        <p:sp>
          <p:nvSpPr>
            <p:cNvPr id="642" name="object 642"/>
            <p:cNvSpPr/>
            <p:nvPr/>
          </p:nvSpPr>
          <p:spPr>
            <a:xfrm>
              <a:off x="531495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D7B"/>
            </a:solidFill>
          </p:spPr>
          <p:txBody>
            <a:bodyPr wrap="square" lIns="0" tIns="0" rIns="0" bIns="0" rtlCol="0"/>
            <a:lstStyle/>
            <a:p>
              <a:pPr defTabSz="914400"/>
              <a:endParaRPr>
                <a:solidFill>
                  <a:prstClr val="black"/>
                </a:solidFill>
                <a:latin typeface="Calibri"/>
              </a:endParaRPr>
            </a:p>
          </p:txBody>
        </p:sp>
        <p:sp>
          <p:nvSpPr>
            <p:cNvPr id="643" name="object 643"/>
            <p:cNvSpPr/>
            <p:nvPr/>
          </p:nvSpPr>
          <p:spPr>
            <a:xfrm>
              <a:off x="536320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D7C"/>
            </a:solidFill>
          </p:spPr>
          <p:txBody>
            <a:bodyPr wrap="square" lIns="0" tIns="0" rIns="0" bIns="0" rtlCol="0"/>
            <a:lstStyle/>
            <a:p>
              <a:pPr defTabSz="914400"/>
              <a:endParaRPr>
                <a:solidFill>
                  <a:prstClr val="black"/>
                </a:solidFill>
                <a:latin typeface="Calibri"/>
              </a:endParaRPr>
            </a:p>
          </p:txBody>
        </p:sp>
        <p:sp>
          <p:nvSpPr>
            <p:cNvPr id="644" name="object 644"/>
            <p:cNvSpPr/>
            <p:nvPr/>
          </p:nvSpPr>
          <p:spPr>
            <a:xfrm>
              <a:off x="5412739" y="1268729"/>
              <a:ext cx="52069" cy="255270"/>
            </a:xfrm>
            <a:custGeom>
              <a:avLst/>
              <a:gdLst/>
              <a:ahLst/>
              <a:cxnLst/>
              <a:rect l="l" t="t" r="r" b="b"/>
              <a:pathLst>
                <a:path w="52070" h="255269">
                  <a:moveTo>
                    <a:pt x="0" y="255270"/>
                  </a:moveTo>
                  <a:lnTo>
                    <a:pt x="52070" y="255270"/>
                  </a:lnTo>
                  <a:lnTo>
                    <a:pt x="52070" y="0"/>
                  </a:lnTo>
                  <a:lnTo>
                    <a:pt x="0" y="0"/>
                  </a:lnTo>
                  <a:lnTo>
                    <a:pt x="0" y="25527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sp>
          <p:nvSpPr>
            <p:cNvPr id="645" name="object 645"/>
            <p:cNvSpPr/>
            <p:nvPr/>
          </p:nvSpPr>
          <p:spPr>
            <a:xfrm>
              <a:off x="546100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E7E"/>
            </a:solidFill>
          </p:spPr>
          <p:txBody>
            <a:bodyPr wrap="square" lIns="0" tIns="0" rIns="0" bIns="0" rtlCol="0"/>
            <a:lstStyle/>
            <a:p>
              <a:pPr defTabSz="914400"/>
              <a:endParaRPr>
                <a:solidFill>
                  <a:prstClr val="black"/>
                </a:solidFill>
                <a:latin typeface="Calibri"/>
              </a:endParaRPr>
            </a:p>
          </p:txBody>
        </p:sp>
        <p:sp>
          <p:nvSpPr>
            <p:cNvPr id="646" name="object 646"/>
            <p:cNvSpPr/>
            <p:nvPr/>
          </p:nvSpPr>
          <p:spPr>
            <a:xfrm>
              <a:off x="550925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647" name="object 647"/>
            <p:cNvSpPr/>
            <p:nvPr/>
          </p:nvSpPr>
          <p:spPr>
            <a:xfrm>
              <a:off x="555752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3F80"/>
            </a:solidFill>
          </p:spPr>
          <p:txBody>
            <a:bodyPr wrap="square" lIns="0" tIns="0" rIns="0" bIns="0" rtlCol="0"/>
            <a:lstStyle/>
            <a:p>
              <a:pPr defTabSz="914400"/>
              <a:endParaRPr>
                <a:solidFill>
                  <a:prstClr val="black"/>
                </a:solidFill>
                <a:latin typeface="Calibri"/>
              </a:endParaRPr>
            </a:p>
          </p:txBody>
        </p:sp>
        <p:sp>
          <p:nvSpPr>
            <p:cNvPr id="648" name="object 648"/>
            <p:cNvSpPr/>
            <p:nvPr/>
          </p:nvSpPr>
          <p:spPr>
            <a:xfrm>
              <a:off x="560578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649" name="object 649"/>
            <p:cNvSpPr/>
            <p:nvPr/>
          </p:nvSpPr>
          <p:spPr>
            <a:xfrm>
              <a:off x="565403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4082"/>
            </a:solidFill>
          </p:spPr>
          <p:txBody>
            <a:bodyPr wrap="square" lIns="0" tIns="0" rIns="0" bIns="0" rtlCol="0"/>
            <a:lstStyle/>
            <a:p>
              <a:pPr defTabSz="914400"/>
              <a:endParaRPr>
                <a:solidFill>
                  <a:prstClr val="black"/>
                </a:solidFill>
                <a:latin typeface="Calibri"/>
              </a:endParaRPr>
            </a:p>
          </p:txBody>
        </p:sp>
        <p:sp>
          <p:nvSpPr>
            <p:cNvPr id="650" name="object 650"/>
            <p:cNvSpPr/>
            <p:nvPr/>
          </p:nvSpPr>
          <p:spPr>
            <a:xfrm>
              <a:off x="570230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sp>
          <p:nvSpPr>
            <p:cNvPr id="651" name="object 651"/>
            <p:cNvSpPr/>
            <p:nvPr/>
          </p:nvSpPr>
          <p:spPr>
            <a:xfrm>
              <a:off x="5751830" y="1268729"/>
              <a:ext cx="52069" cy="255270"/>
            </a:xfrm>
            <a:custGeom>
              <a:avLst/>
              <a:gdLst/>
              <a:ahLst/>
              <a:cxnLst/>
              <a:rect l="l" t="t" r="r" b="b"/>
              <a:pathLst>
                <a:path w="52070" h="255269">
                  <a:moveTo>
                    <a:pt x="0" y="255270"/>
                  </a:moveTo>
                  <a:lnTo>
                    <a:pt x="52070" y="255270"/>
                  </a:lnTo>
                  <a:lnTo>
                    <a:pt x="52070" y="0"/>
                  </a:lnTo>
                  <a:lnTo>
                    <a:pt x="0" y="0"/>
                  </a:lnTo>
                  <a:lnTo>
                    <a:pt x="0" y="255270"/>
                  </a:lnTo>
                  <a:close/>
                </a:path>
              </a:pathLst>
            </a:custGeom>
            <a:solidFill>
              <a:srgbClr val="004184"/>
            </a:solidFill>
          </p:spPr>
          <p:txBody>
            <a:bodyPr wrap="square" lIns="0" tIns="0" rIns="0" bIns="0" rtlCol="0"/>
            <a:lstStyle/>
            <a:p>
              <a:pPr defTabSz="914400"/>
              <a:endParaRPr>
                <a:solidFill>
                  <a:prstClr val="black"/>
                </a:solidFill>
                <a:latin typeface="Calibri"/>
              </a:endParaRPr>
            </a:p>
          </p:txBody>
        </p:sp>
        <p:sp>
          <p:nvSpPr>
            <p:cNvPr id="652" name="object 652"/>
            <p:cNvSpPr/>
            <p:nvPr/>
          </p:nvSpPr>
          <p:spPr>
            <a:xfrm>
              <a:off x="580008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653" name="object 653"/>
            <p:cNvSpPr/>
            <p:nvPr/>
          </p:nvSpPr>
          <p:spPr>
            <a:xfrm>
              <a:off x="584835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4286"/>
            </a:solidFill>
          </p:spPr>
          <p:txBody>
            <a:bodyPr wrap="square" lIns="0" tIns="0" rIns="0" bIns="0" rtlCol="0"/>
            <a:lstStyle/>
            <a:p>
              <a:pPr defTabSz="914400"/>
              <a:endParaRPr>
                <a:solidFill>
                  <a:prstClr val="black"/>
                </a:solidFill>
                <a:latin typeface="Calibri"/>
              </a:endParaRPr>
            </a:p>
          </p:txBody>
        </p:sp>
        <p:sp>
          <p:nvSpPr>
            <p:cNvPr id="654" name="object 654"/>
            <p:cNvSpPr/>
            <p:nvPr/>
          </p:nvSpPr>
          <p:spPr>
            <a:xfrm>
              <a:off x="589660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655" name="object 655"/>
            <p:cNvSpPr/>
            <p:nvPr/>
          </p:nvSpPr>
          <p:spPr>
            <a:xfrm>
              <a:off x="594487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4388"/>
            </a:solidFill>
          </p:spPr>
          <p:txBody>
            <a:bodyPr wrap="square" lIns="0" tIns="0" rIns="0" bIns="0" rtlCol="0"/>
            <a:lstStyle/>
            <a:p>
              <a:pPr defTabSz="914400"/>
              <a:endParaRPr>
                <a:solidFill>
                  <a:prstClr val="black"/>
                </a:solidFill>
                <a:latin typeface="Calibri"/>
              </a:endParaRPr>
            </a:p>
          </p:txBody>
        </p:sp>
        <p:sp>
          <p:nvSpPr>
            <p:cNvPr id="656" name="object 656"/>
            <p:cNvSpPr/>
            <p:nvPr/>
          </p:nvSpPr>
          <p:spPr>
            <a:xfrm>
              <a:off x="599313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657" name="object 657"/>
            <p:cNvSpPr/>
            <p:nvPr/>
          </p:nvSpPr>
          <p:spPr>
            <a:xfrm>
              <a:off x="604138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448A"/>
            </a:solidFill>
          </p:spPr>
          <p:txBody>
            <a:bodyPr wrap="square" lIns="0" tIns="0" rIns="0" bIns="0" rtlCol="0"/>
            <a:lstStyle/>
            <a:p>
              <a:pPr defTabSz="914400"/>
              <a:endParaRPr>
                <a:solidFill>
                  <a:prstClr val="black"/>
                </a:solidFill>
                <a:latin typeface="Calibri"/>
              </a:endParaRPr>
            </a:p>
          </p:txBody>
        </p:sp>
        <p:sp>
          <p:nvSpPr>
            <p:cNvPr id="658" name="object 658"/>
            <p:cNvSpPr/>
            <p:nvPr/>
          </p:nvSpPr>
          <p:spPr>
            <a:xfrm>
              <a:off x="609092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659" name="object 659"/>
            <p:cNvSpPr/>
            <p:nvPr/>
          </p:nvSpPr>
          <p:spPr>
            <a:xfrm>
              <a:off x="6139180" y="1268729"/>
              <a:ext cx="53340" cy="255270"/>
            </a:xfrm>
            <a:custGeom>
              <a:avLst/>
              <a:gdLst/>
              <a:ahLst/>
              <a:cxnLst/>
              <a:rect l="l" t="t" r="r" b="b"/>
              <a:pathLst>
                <a:path w="53339" h="255269">
                  <a:moveTo>
                    <a:pt x="0" y="255270"/>
                  </a:moveTo>
                  <a:lnTo>
                    <a:pt x="53340" y="255270"/>
                  </a:lnTo>
                  <a:lnTo>
                    <a:pt x="53340" y="0"/>
                  </a:lnTo>
                  <a:lnTo>
                    <a:pt x="0" y="0"/>
                  </a:lnTo>
                  <a:lnTo>
                    <a:pt x="0" y="255270"/>
                  </a:lnTo>
                  <a:close/>
                </a:path>
              </a:pathLst>
            </a:custGeom>
            <a:solidFill>
              <a:srgbClr val="00458C"/>
            </a:solidFill>
          </p:spPr>
          <p:txBody>
            <a:bodyPr wrap="square" lIns="0" tIns="0" rIns="0" bIns="0" rtlCol="0"/>
            <a:lstStyle/>
            <a:p>
              <a:pPr defTabSz="914400"/>
              <a:endParaRPr>
                <a:solidFill>
                  <a:prstClr val="black"/>
                </a:solidFill>
                <a:latin typeface="Calibri"/>
              </a:endParaRPr>
            </a:p>
          </p:txBody>
        </p:sp>
        <p:sp>
          <p:nvSpPr>
            <p:cNvPr id="660" name="object 660"/>
            <p:cNvSpPr/>
            <p:nvPr/>
          </p:nvSpPr>
          <p:spPr>
            <a:xfrm>
              <a:off x="618743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661" name="object 661"/>
            <p:cNvSpPr/>
            <p:nvPr/>
          </p:nvSpPr>
          <p:spPr>
            <a:xfrm>
              <a:off x="623570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468E"/>
            </a:solidFill>
          </p:spPr>
          <p:txBody>
            <a:bodyPr wrap="square" lIns="0" tIns="0" rIns="0" bIns="0" rtlCol="0"/>
            <a:lstStyle/>
            <a:p>
              <a:pPr defTabSz="914400"/>
              <a:endParaRPr>
                <a:solidFill>
                  <a:prstClr val="black"/>
                </a:solidFill>
                <a:latin typeface="Calibri"/>
              </a:endParaRPr>
            </a:p>
          </p:txBody>
        </p:sp>
        <p:sp>
          <p:nvSpPr>
            <p:cNvPr id="662" name="object 662"/>
            <p:cNvSpPr/>
            <p:nvPr/>
          </p:nvSpPr>
          <p:spPr>
            <a:xfrm>
              <a:off x="628395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663" name="object 663"/>
            <p:cNvSpPr/>
            <p:nvPr/>
          </p:nvSpPr>
          <p:spPr>
            <a:xfrm>
              <a:off x="6332220"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4790"/>
            </a:solidFill>
          </p:spPr>
          <p:txBody>
            <a:bodyPr wrap="square" lIns="0" tIns="0" rIns="0" bIns="0" rtlCol="0"/>
            <a:lstStyle/>
            <a:p>
              <a:pPr defTabSz="914400"/>
              <a:endParaRPr>
                <a:solidFill>
                  <a:prstClr val="black"/>
                </a:solidFill>
                <a:latin typeface="Calibri"/>
              </a:endParaRPr>
            </a:p>
          </p:txBody>
        </p:sp>
        <p:sp>
          <p:nvSpPr>
            <p:cNvPr id="664" name="object 664"/>
            <p:cNvSpPr/>
            <p:nvPr/>
          </p:nvSpPr>
          <p:spPr>
            <a:xfrm>
              <a:off x="6381750" y="1268729"/>
              <a:ext cx="52069" cy="255270"/>
            </a:xfrm>
            <a:custGeom>
              <a:avLst/>
              <a:gdLst/>
              <a:ahLst/>
              <a:cxnLst/>
              <a:rect l="l" t="t" r="r" b="b"/>
              <a:pathLst>
                <a:path w="52070" h="255269">
                  <a:moveTo>
                    <a:pt x="0" y="255270"/>
                  </a:moveTo>
                  <a:lnTo>
                    <a:pt x="52070" y="255270"/>
                  </a:lnTo>
                  <a:lnTo>
                    <a:pt x="52070" y="0"/>
                  </a:lnTo>
                  <a:lnTo>
                    <a:pt x="0" y="0"/>
                  </a:lnTo>
                  <a:lnTo>
                    <a:pt x="0" y="25527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665" name="object 665"/>
            <p:cNvSpPr/>
            <p:nvPr/>
          </p:nvSpPr>
          <p:spPr>
            <a:xfrm>
              <a:off x="6430009" y="1268729"/>
              <a:ext cx="53340" cy="255270"/>
            </a:xfrm>
            <a:custGeom>
              <a:avLst/>
              <a:gdLst/>
              <a:ahLst/>
              <a:cxnLst/>
              <a:rect l="l" t="t" r="r" b="b"/>
              <a:pathLst>
                <a:path w="53339" h="255269">
                  <a:moveTo>
                    <a:pt x="0" y="255270"/>
                  </a:moveTo>
                  <a:lnTo>
                    <a:pt x="53339" y="255270"/>
                  </a:lnTo>
                  <a:lnTo>
                    <a:pt x="53339" y="0"/>
                  </a:lnTo>
                  <a:lnTo>
                    <a:pt x="0" y="0"/>
                  </a:lnTo>
                  <a:lnTo>
                    <a:pt x="0" y="255270"/>
                  </a:lnTo>
                  <a:close/>
                </a:path>
              </a:pathLst>
            </a:custGeom>
            <a:solidFill>
              <a:srgbClr val="004892"/>
            </a:solidFill>
          </p:spPr>
          <p:txBody>
            <a:bodyPr wrap="square" lIns="0" tIns="0" rIns="0" bIns="0" rtlCol="0"/>
            <a:lstStyle/>
            <a:p>
              <a:pPr defTabSz="914400"/>
              <a:endParaRPr>
                <a:solidFill>
                  <a:prstClr val="black"/>
                </a:solidFill>
                <a:latin typeface="Calibri"/>
              </a:endParaRPr>
            </a:p>
          </p:txBody>
        </p:sp>
        <p:sp>
          <p:nvSpPr>
            <p:cNvPr id="666" name="object 666"/>
            <p:cNvSpPr/>
            <p:nvPr/>
          </p:nvSpPr>
          <p:spPr>
            <a:xfrm>
              <a:off x="6478270" y="1268729"/>
              <a:ext cx="53340" cy="255270"/>
            </a:xfrm>
            <a:custGeom>
              <a:avLst/>
              <a:gdLst/>
              <a:ahLst/>
              <a:cxnLst/>
              <a:rect l="l" t="t" r="r" b="b"/>
              <a:pathLst>
                <a:path w="53340" h="255269">
                  <a:moveTo>
                    <a:pt x="0" y="255270"/>
                  </a:moveTo>
                  <a:lnTo>
                    <a:pt x="53339" y="255270"/>
                  </a:lnTo>
                  <a:lnTo>
                    <a:pt x="53339" y="0"/>
                  </a:lnTo>
                  <a:lnTo>
                    <a:pt x="0" y="0"/>
                  </a:lnTo>
                  <a:lnTo>
                    <a:pt x="0" y="25527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667" name="object 667"/>
            <p:cNvSpPr/>
            <p:nvPr/>
          </p:nvSpPr>
          <p:spPr>
            <a:xfrm>
              <a:off x="652653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4994"/>
            </a:solidFill>
          </p:spPr>
          <p:txBody>
            <a:bodyPr wrap="square" lIns="0" tIns="0" rIns="0" bIns="0" rtlCol="0"/>
            <a:lstStyle/>
            <a:p>
              <a:pPr defTabSz="914400"/>
              <a:endParaRPr>
                <a:solidFill>
                  <a:prstClr val="black"/>
                </a:solidFill>
                <a:latin typeface="Calibri"/>
              </a:endParaRPr>
            </a:p>
          </p:txBody>
        </p:sp>
        <p:sp>
          <p:nvSpPr>
            <p:cNvPr id="668" name="object 668"/>
            <p:cNvSpPr/>
            <p:nvPr/>
          </p:nvSpPr>
          <p:spPr>
            <a:xfrm>
              <a:off x="6574789" y="1268729"/>
              <a:ext cx="53340" cy="255270"/>
            </a:xfrm>
            <a:custGeom>
              <a:avLst/>
              <a:gdLst/>
              <a:ahLst/>
              <a:cxnLst/>
              <a:rect l="l" t="t" r="r" b="b"/>
              <a:pathLst>
                <a:path w="53340" h="255269">
                  <a:moveTo>
                    <a:pt x="0" y="255270"/>
                  </a:moveTo>
                  <a:lnTo>
                    <a:pt x="53339" y="255270"/>
                  </a:lnTo>
                  <a:lnTo>
                    <a:pt x="53339" y="0"/>
                  </a:lnTo>
                  <a:lnTo>
                    <a:pt x="0" y="0"/>
                  </a:lnTo>
                  <a:lnTo>
                    <a:pt x="0" y="25527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669" name="object 669"/>
            <p:cNvSpPr/>
            <p:nvPr/>
          </p:nvSpPr>
          <p:spPr>
            <a:xfrm>
              <a:off x="662305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4A96"/>
            </a:solidFill>
          </p:spPr>
          <p:txBody>
            <a:bodyPr wrap="square" lIns="0" tIns="0" rIns="0" bIns="0" rtlCol="0"/>
            <a:lstStyle/>
            <a:p>
              <a:pPr defTabSz="914400"/>
              <a:endParaRPr>
                <a:solidFill>
                  <a:prstClr val="black"/>
                </a:solidFill>
                <a:latin typeface="Calibri"/>
              </a:endParaRPr>
            </a:p>
          </p:txBody>
        </p:sp>
        <p:sp>
          <p:nvSpPr>
            <p:cNvPr id="670" name="object 670"/>
            <p:cNvSpPr/>
            <p:nvPr/>
          </p:nvSpPr>
          <p:spPr>
            <a:xfrm>
              <a:off x="6671309"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671" name="object 671"/>
            <p:cNvSpPr/>
            <p:nvPr/>
          </p:nvSpPr>
          <p:spPr>
            <a:xfrm>
              <a:off x="6720839" y="1268729"/>
              <a:ext cx="52069" cy="255270"/>
            </a:xfrm>
            <a:custGeom>
              <a:avLst/>
              <a:gdLst/>
              <a:ahLst/>
              <a:cxnLst/>
              <a:rect l="l" t="t" r="r" b="b"/>
              <a:pathLst>
                <a:path w="52070" h="255269">
                  <a:moveTo>
                    <a:pt x="0" y="255270"/>
                  </a:moveTo>
                  <a:lnTo>
                    <a:pt x="52069" y="255270"/>
                  </a:lnTo>
                  <a:lnTo>
                    <a:pt x="52069" y="0"/>
                  </a:lnTo>
                  <a:lnTo>
                    <a:pt x="0" y="0"/>
                  </a:lnTo>
                  <a:lnTo>
                    <a:pt x="0" y="255270"/>
                  </a:lnTo>
                  <a:close/>
                </a:path>
              </a:pathLst>
            </a:custGeom>
            <a:solidFill>
              <a:srgbClr val="004B99"/>
            </a:solidFill>
          </p:spPr>
          <p:txBody>
            <a:bodyPr wrap="square" lIns="0" tIns="0" rIns="0" bIns="0" rtlCol="0"/>
            <a:lstStyle/>
            <a:p>
              <a:pPr defTabSz="914400"/>
              <a:endParaRPr>
                <a:solidFill>
                  <a:prstClr val="black"/>
                </a:solidFill>
                <a:latin typeface="Calibri"/>
              </a:endParaRPr>
            </a:p>
          </p:txBody>
        </p:sp>
        <p:sp>
          <p:nvSpPr>
            <p:cNvPr id="672" name="object 672"/>
            <p:cNvSpPr/>
            <p:nvPr/>
          </p:nvSpPr>
          <p:spPr>
            <a:xfrm>
              <a:off x="676910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673" name="object 673"/>
            <p:cNvSpPr/>
            <p:nvPr/>
          </p:nvSpPr>
          <p:spPr>
            <a:xfrm>
              <a:off x="6817359"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4C9A"/>
            </a:solidFill>
          </p:spPr>
          <p:txBody>
            <a:bodyPr wrap="square" lIns="0" tIns="0" rIns="0" bIns="0" rtlCol="0"/>
            <a:lstStyle/>
            <a:p>
              <a:pPr defTabSz="914400"/>
              <a:endParaRPr>
                <a:solidFill>
                  <a:prstClr val="black"/>
                </a:solidFill>
                <a:latin typeface="Calibri"/>
              </a:endParaRPr>
            </a:p>
          </p:txBody>
        </p:sp>
        <p:sp>
          <p:nvSpPr>
            <p:cNvPr id="674" name="object 674"/>
            <p:cNvSpPr/>
            <p:nvPr/>
          </p:nvSpPr>
          <p:spPr>
            <a:xfrm>
              <a:off x="6865620" y="1268729"/>
              <a:ext cx="53340" cy="255270"/>
            </a:xfrm>
            <a:custGeom>
              <a:avLst/>
              <a:gdLst/>
              <a:ahLst/>
              <a:cxnLst/>
              <a:rect l="l" t="t" r="r" b="b"/>
              <a:pathLst>
                <a:path w="53340" h="255269">
                  <a:moveTo>
                    <a:pt x="0" y="255270"/>
                  </a:moveTo>
                  <a:lnTo>
                    <a:pt x="53339" y="255270"/>
                  </a:lnTo>
                  <a:lnTo>
                    <a:pt x="53339" y="0"/>
                  </a:lnTo>
                  <a:lnTo>
                    <a:pt x="0" y="0"/>
                  </a:lnTo>
                  <a:lnTo>
                    <a:pt x="0" y="255270"/>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sp>
          <p:nvSpPr>
            <p:cNvPr id="675" name="object 675"/>
            <p:cNvSpPr/>
            <p:nvPr/>
          </p:nvSpPr>
          <p:spPr>
            <a:xfrm>
              <a:off x="691388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4D9C"/>
            </a:solidFill>
          </p:spPr>
          <p:txBody>
            <a:bodyPr wrap="square" lIns="0" tIns="0" rIns="0" bIns="0" rtlCol="0"/>
            <a:lstStyle/>
            <a:p>
              <a:pPr defTabSz="914400"/>
              <a:endParaRPr>
                <a:solidFill>
                  <a:prstClr val="black"/>
                </a:solidFill>
                <a:latin typeface="Calibri"/>
              </a:endParaRPr>
            </a:p>
          </p:txBody>
        </p:sp>
        <p:sp>
          <p:nvSpPr>
            <p:cNvPr id="676" name="object 676"/>
            <p:cNvSpPr/>
            <p:nvPr/>
          </p:nvSpPr>
          <p:spPr>
            <a:xfrm>
              <a:off x="6962139" y="1268729"/>
              <a:ext cx="53340" cy="255270"/>
            </a:xfrm>
            <a:custGeom>
              <a:avLst/>
              <a:gdLst/>
              <a:ahLst/>
              <a:cxnLst/>
              <a:rect l="l" t="t" r="r" b="b"/>
              <a:pathLst>
                <a:path w="53340" h="255269">
                  <a:moveTo>
                    <a:pt x="0" y="255270"/>
                  </a:moveTo>
                  <a:lnTo>
                    <a:pt x="53339" y="255270"/>
                  </a:lnTo>
                  <a:lnTo>
                    <a:pt x="53339" y="0"/>
                  </a:lnTo>
                  <a:lnTo>
                    <a:pt x="0" y="0"/>
                  </a:lnTo>
                  <a:lnTo>
                    <a:pt x="0" y="25527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677" name="object 677"/>
            <p:cNvSpPr/>
            <p:nvPr/>
          </p:nvSpPr>
          <p:spPr>
            <a:xfrm>
              <a:off x="701040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4E9E"/>
            </a:solidFill>
          </p:spPr>
          <p:txBody>
            <a:bodyPr wrap="square" lIns="0" tIns="0" rIns="0" bIns="0" rtlCol="0"/>
            <a:lstStyle/>
            <a:p>
              <a:pPr defTabSz="914400"/>
              <a:endParaRPr>
                <a:solidFill>
                  <a:prstClr val="black"/>
                </a:solidFill>
                <a:latin typeface="Calibri"/>
              </a:endParaRPr>
            </a:p>
          </p:txBody>
        </p:sp>
        <p:sp>
          <p:nvSpPr>
            <p:cNvPr id="678" name="object 678"/>
            <p:cNvSpPr/>
            <p:nvPr/>
          </p:nvSpPr>
          <p:spPr>
            <a:xfrm>
              <a:off x="7059930" y="1268729"/>
              <a:ext cx="52069" cy="255270"/>
            </a:xfrm>
            <a:custGeom>
              <a:avLst/>
              <a:gdLst/>
              <a:ahLst/>
              <a:cxnLst/>
              <a:rect l="l" t="t" r="r" b="b"/>
              <a:pathLst>
                <a:path w="52070" h="255269">
                  <a:moveTo>
                    <a:pt x="0" y="255270"/>
                  </a:moveTo>
                  <a:lnTo>
                    <a:pt x="52070" y="255270"/>
                  </a:lnTo>
                  <a:lnTo>
                    <a:pt x="52070" y="0"/>
                  </a:lnTo>
                  <a:lnTo>
                    <a:pt x="0" y="0"/>
                  </a:lnTo>
                  <a:lnTo>
                    <a:pt x="0" y="25527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679" name="object 679"/>
            <p:cNvSpPr/>
            <p:nvPr/>
          </p:nvSpPr>
          <p:spPr>
            <a:xfrm>
              <a:off x="7108189" y="1268729"/>
              <a:ext cx="53340" cy="255270"/>
            </a:xfrm>
            <a:custGeom>
              <a:avLst/>
              <a:gdLst/>
              <a:ahLst/>
              <a:cxnLst/>
              <a:rect l="l" t="t" r="r" b="b"/>
              <a:pathLst>
                <a:path w="53340" h="255269">
                  <a:moveTo>
                    <a:pt x="0" y="255270"/>
                  </a:moveTo>
                  <a:lnTo>
                    <a:pt x="53339" y="255270"/>
                  </a:lnTo>
                  <a:lnTo>
                    <a:pt x="53339" y="0"/>
                  </a:lnTo>
                  <a:lnTo>
                    <a:pt x="0" y="0"/>
                  </a:lnTo>
                  <a:lnTo>
                    <a:pt x="0" y="255270"/>
                  </a:lnTo>
                  <a:close/>
                </a:path>
              </a:pathLst>
            </a:custGeom>
            <a:solidFill>
              <a:srgbClr val="004FA0"/>
            </a:solidFill>
          </p:spPr>
          <p:txBody>
            <a:bodyPr wrap="square" lIns="0" tIns="0" rIns="0" bIns="0" rtlCol="0"/>
            <a:lstStyle/>
            <a:p>
              <a:pPr defTabSz="914400"/>
              <a:endParaRPr>
                <a:solidFill>
                  <a:prstClr val="black"/>
                </a:solidFill>
                <a:latin typeface="Calibri"/>
              </a:endParaRPr>
            </a:p>
          </p:txBody>
        </p:sp>
        <p:sp>
          <p:nvSpPr>
            <p:cNvPr id="680" name="object 680"/>
            <p:cNvSpPr/>
            <p:nvPr/>
          </p:nvSpPr>
          <p:spPr>
            <a:xfrm>
              <a:off x="715645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681" name="object 681"/>
            <p:cNvSpPr/>
            <p:nvPr/>
          </p:nvSpPr>
          <p:spPr>
            <a:xfrm>
              <a:off x="720471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50A2"/>
            </a:solidFill>
          </p:spPr>
          <p:txBody>
            <a:bodyPr wrap="square" lIns="0" tIns="0" rIns="0" bIns="0" rtlCol="0"/>
            <a:lstStyle/>
            <a:p>
              <a:pPr defTabSz="914400"/>
              <a:endParaRPr>
                <a:solidFill>
                  <a:prstClr val="black"/>
                </a:solidFill>
                <a:latin typeface="Calibri"/>
              </a:endParaRPr>
            </a:p>
          </p:txBody>
        </p:sp>
        <p:sp>
          <p:nvSpPr>
            <p:cNvPr id="682" name="object 682"/>
            <p:cNvSpPr/>
            <p:nvPr/>
          </p:nvSpPr>
          <p:spPr>
            <a:xfrm>
              <a:off x="7252970" y="1268729"/>
              <a:ext cx="53340" cy="255270"/>
            </a:xfrm>
            <a:custGeom>
              <a:avLst/>
              <a:gdLst/>
              <a:ahLst/>
              <a:cxnLst/>
              <a:rect l="l" t="t" r="r" b="b"/>
              <a:pathLst>
                <a:path w="53340" h="255269">
                  <a:moveTo>
                    <a:pt x="0" y="255270"/>
                  </a:moveTo>
                  <a:lnTo>
                    <a:pt x="53339" y="255270"/>
                  </a:lnTo>
                  <a:lnTo>
                    <a:pt x="53339" y="0"/>
                  </a:lnTo>
                  <a:lnTo>
                    <a:pt x="0" y="0"/>
                  </a:lnTo>
                  <a:lnTo>
                    <a:pt x="0" y="255270"/>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683" name="object 683"/>
            <p:cNvSpPr/>
            <p:nvPr/>
          </p:nvSpPr>
          <p:spPr>
            <a:xfrm>
              <a:off x="7302499" y="1268729"/>
              <a:ext cx="52069" cy="255270"/>
            </a:xfrm>
            <a:custGeom>
              <a:avLst/>
              <a:gdLst/>
              <a:ahLst/>
              <a:cxnLst/>
              <a:rect l="l" t="t" r="r" b="b"/>
              <a:pathLst>
                <a:path w="52070" h="255269">
                  <a:moveTo>
                    <a:pt x="0" y="255270"/>
                  </a:moveTo>
                  <a:lnTo>
                    <a:pt x="52070" y="255270"/>
                  </a:lnTo>
                  <a:lnTo>
                    <a:pt x="52070" y="0"/>
                  </a:lnTo>
                  <a:lnTo>
                    <a:pt x="0" y="0"/>
                  </a:lnTo>
                  <a:lnTo>
                    <a:pt x="0" y="255270"/>
                  </a:lnTo>
                  <a:close/>
                </a:path>
              </a:pathLst>
            </a:custGeom>
            <a:solidFill>
              <a:srgbClr val="0051A4"/>
            </a:solidFill>
          </p:spPr>
          <p:txBody>
            <a:bodyPr wrap="square" lIns="0" tIns="0" rIns="0" bIns="0" rtlCol="0"/>
            <a:lstStyle/>
            <a:p>
              <a:pPr defTabSz="914400"/>
              <a:endParaRPr>
                <a:solidFill>
                  <a:prstClr val="black"/>
                </a:solidFill>
                <a:latin typeface="Calibri"/>
              </a:endParaRPr>
            </a:p>
          </p:txBody>
        </p:sp>
        <p:sp>
          <p:nvSpPr>
            <p:cNvPr id="684" name="object 684"/>
            <p:cNvSpPr/>
            <p:nvPr/>
          </p:nvSpPr>
          <p:spPr>
            <a:xfrm>
              <a:off x="7349489" y="1268729"/>
              <a:ext cx="53340" cy="255270"/>
            </a:xfrm>
            <a:custGeom>
              <a:avLst/>
              <a:gdLst/>
              <a:ahLst/>
              <a:cxnLst/>
              <a:rect l="l" t="t" r="r" b="b"/>
              <a:pathLst>
                <a:path w="53340" h="255269">
                  <a:moveTo>
                    <a:pt x="0" y="255270"/>
                  </a:moveTo>
                  <a:lnTo>
                    <a:pt x="53339" y="255270"/>
                  </a:lnTo>
                  <a:lnTo>
                    <a:pt x="53339" y="0"/>
                  </a:lnTo>
                  <a:lnTo>
                    <a:pt x="0" y="0"/>
                  </a:lnTo>
                  <a:lnTo>
                    <a:pt x="0" y="255270"/>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685" name="object 685"/>
            <p:cNvSpPr/>
            <p:nvPr/>
          </p:nvSpPr>
          <p:spPr>
            <a:xfrm>
              <a:off x="7399020" y="1268729"/>
              <a:ext cx="53340" cy="255270"/>
            </a:xfrm>
            <a:custGeom>
              <a:avLst/>
              <a:gdLst/>
              <a:ahLst/>
              <a:cxnLst/>
              <a:rect l="l" t="t" r="r" b="b"/>
              <a:pathLst>
                <a:path w="53340" h="255269">
                  <a:moveTo>
                    <a:pt x="0" y="255270"/>
                  </a:moveTo>
                  <a:lnTo>
                    <a:pt x="53339" y="255270"/>
                  </a:lnTo>
                  <a:lnTo>
                    <a:pt x="53339" y="0"/>
                  </a:lnTo>
                  <a:lnTo>
                    <a:pt x="0" y="0"/>
                  </a:lnTo>
                  <a:lnTo>
                    <a:pt x="0" y="255270"/>
                  </a:lnTo>
                  <a:close/>
                </a:path>
              </a:pathLst>
            </a:custGeom>
            <a:solidFill>
              <a:srgbClr val="0052A6"/>
            </a:solidFill>
          </p:spPr>
          <p:txBody>
            <a:bodyPr wrap="square" lIns="0" tIns="0" rIns="0" bIns="0" rtlCol="0"/>
            <a:lstStyle/>
            <a:p>
              <a:pPr defTabSz="914400"/>
              <a:endParaRPr>
                <a:solidFill>
                  <a:prstClr val="black"/>
                </a:solidFill>
                <a:latin typeface="Calibri"/>
              </a:endParaRPr>
            </a:p>
          </p:txBody>
        </p:sp>
        <p:sp>
          <p:nvSpPr>
            <p:cNvPr id="686" name="object 686"/>
            <p:cNvSpPr/>
            <p:nvPr/>
          </p:nvSpPr>
          <p:spPr>
            <a:xfrm>
              <a:off x="744728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687" name="object 687"/>
            <p:cNvSpPr/>
            <p:nvPr/>
          </p:nvSpPr>
          <p:spPr>
            <a:xfrm>
              <a:off x="7495539" y="1268729"/>
              <a:ext cx="53340" cy="255270"/>
            </a:xfrm>
            <a:custGeom>
              <a:avLst/>
              <a:gdLst/>
              <a:ahLst/>
              <a:cxnLst/>
              <a:rect l="l" t="t" r="r" b="b"/>
              <a:pathLst>
                <a:path w="53340" h="255269">
                  <a:moveTo>
                    <a:pt x="0" y="255270"/>
                  </a:moveTo>
                  <a:lnTo>
                    <a:pt x="53339" y="255270"/>
                  </a:lnTo>
                  <a:lnTo>
                    <a:pt x="53339" y="0"/>
                  </a:lnTo>
                  <a:lnTo>
                    <a:pt x="0" y="0"/>
                  </a:lnTo>
                  <a:lnTo>
                    <a:pt x="0" y="255270"/>
                  </a:lnTo>
                  <a:close/>
                </a:path>
              </a:pathLst>
            </a:custGeom>
            <a:solidFill>
              <a:srgbClr val="0053A8"/>
            </a:solidFill>
          </p:spPr>
          <p:txBody>
            <a:bodyPr wrap="square" lIns="0" tIns="0" rIns="0" bIns="0" rtlCol="0"/>
            <a:lstStyle/>
            <a:p>
              <a:pPr defTabSz="914400"/>
              <a:endParaRPr>
                <a:solidFill>
                  <a:prstClr val="black"/>
                </a:solidFill>
                <a:latin typeface="Calibri"/>
              </a:endParaRPr>
            </a:p>
          </p:txBody>
        </p:sp>
        <p:sp>
          <p:nvSpPr>
            <p:cNvPr id="688" name="object 688"/>
            <p:cNvSpPr/>
            <p:nvPr/>
          </p:nvSpPr>
          <p:spPr>
            <a:xfrm>
              <a:off x="7543799"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689" name="object 689"/>
            <p:cNvSpPr/>
            <p:nvPr/>
          </p:nvSpPr>
          <p:spPr>
            <a:xfrm>
              <a:off x="759206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54AA"/>
            </a:solidFill>
          </p:spPr>
          <p:txBody>
            <a:bodyPr wrap="square" lIns="0" tIns="0" rIns="0" bIns="0" rtlCol="0"/>
            <a:lstStyle/>
            <a:p>
              <a:pPr defTabSz="914400"/>
              <a:endParaRPr>
                <a:solidFill>
                  <a:prstClr val="black"/>
                </a:solidFill>
                <a:latin typeface="Calibri"/>
              </a:endParaRPr>
            </a:p>
          </p:txBody>
        </p:sp>
        <p:sp>
          <p:nvSpPr>
            <p:cNvPr id="690" name="object 690"/>
            <p:cNvSpPr/>
            <p:nvPr/>
          </p:nvSpPr>
          <p:spPr>
            <a:xfrm>
              <a:off x="7641589" y="1268729"/>
              <a:ext cx="52069" cy="255270"/>
            </a:xfrm>
            <a:custGeom>
              <a:avLst/>
              <a:gdLst/>
              <a:ahLst/>
              <a:cxnLst/>
              <a:rect l="l" t="t" r="r" b="b"/>
              <a:pathLst>
                <a:path w="52070" h="255269">
                  <a:moveTo>
                    <a:pt x="0" y="255270"/>
                  </a:moveTo>
                  <a:lnTo>
                    <a:pt x="52069" y="255270"/>
                  </a:lnTo>
                  <a:lnTo>
                    <a:pt x="52069" y="0"/>
                  </a:lnTo>
                  <a:lnTo>
                    <a:pt x="0" y="0"/>
                  </a:lnTo>
                  <a:lnTo>
                    <a:pt x="0" y="255270"/>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691" name="object 691"/>
            <p:cNvSpPr/>
            <p:nvPr/>
          </p:nvSpPr>
          <p:spPr>
            <a:xfrm>
              <a:off x="7689849" y="1268729"/>
              <a:ext cx="52069" cy="255270"/>
            </a:xfrm>
            <a:custGeom>
              <a:avLst/>
              <a:gdLst/>
              <a:ahLst/>
              <a:cxnLst/>
              <a:rect l="l" t="t" r="r" b="b"/>
              <a:pathLst>
                <a:path w="52070" h="255269">
                  <a:moveTo>
                    <a:pt x="0" y="255270"/>
                  </a:moveTo>
                  <a:lnTo>
                    <a:pt x="52070" y="255270"/>
                  </a:lnTo>
                  <a:lnTo>
                    <a:pt x="52070" y="0"/>
                  </a:lnTo>
                  <a:lnTo>
                    <a:pt x="0" y="0"/>
                  </a:lnTo>
                  <a:lnTo>
                    <a:pt x="0" y="255270"/>
                  </a:lnTo>
                  <a:close/>
                </a:path>
              </a:pathLst>
            </a:custGeom>
            <a:solidFill>
              <a:srgbClr val="0055AC"/>
            </a:solidFill>
          </p:spPr>
          <p:txBody>
            <a:bodyPr wrap="square" lIns="0" tIns="0" rIns="0" bIns="0" rtlCol="0"/>
            <a:lstStyle/>
            <a:p>
              <a:pPr defTabSz="914400"/>
              <a:endParaRPr>
                <a:solidFill>
                  <a:prstClr val="black"/>
                </a:solidFill>
                <a:latin typeface="Calibri"/>
              </a:endParaRPr>
            </a:p>
          </p:txBody>
        </p:sp>
        <p:sp>
          <p:nvSpPr>
            <p:cNvPr id="692" name="object 692"/>
            <p:cNvSpPr/>
            <p:nvPr/>
          </p:nvSpPr>
          <p:spPr>
            <a:xfrm>
              <a:off x="773811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693" name="object 693"/>
            <p:cNvSpPr/>
            <p:nvPr/>
          </p:nvSpPr>
          <p:spPr>
            <a:xfrm>
              <a:off x="7786370" y="1268729"/>
              <a:ext cx="53340" cy="255270"/>
            </a:xfrm>
            <a:custGeom>
              <a:avLst/>
              <a:gdLst/>
              <a:ahLst/>
              <a:cxnLst/>
              <a:rect l="l" t="t" r="r" b="b"/>
              <a:pathLst>
                <a:path w="53340" h="255269">
                  <a:moveTo>
                    <a:pt x="0" y="255270"/>
                  </a:moveTo>
                  <a:lnTo>
                    <a:pt x="53339" y="255270"/>
                  </a:lnTo>
                  <a:lnTo>
                    <a:pt x="53339" y="0"/>
                  </a:lnTo>
                  <a:lnTo>
                    <a:pt x="0" y="0"/>
                  </a:lnTo>
                  <a:lnTo>
                    <a:pt x="0" y="255270"/>
                  </a:lnTo>
                  <a:close/>
                </a:path>
              </a:pathLst>
            </a:custGeom>
            <a:solidFill>
              <a:srgbClr val="0056AE"/>
            </a:solidFill>
          </p:spPr>
          <p:txBody>
            <a:bodyPr wrap="square" lIns="0" tIns="0" rIns="0" bIns="0" rtlCol="0"/>
            <a:lstStyle/>
            <a:p>
              <a:pPr defTabSz="914400"/>
              <a:endParaRPr>
                <a:solidFill>
                  <a:prstClr val="black"/>
                </a:solidFill>
                <a:latin typeface="Calibri"/>
              </a:endParaRPr>
            </a:p>
          </p:txBody>
        </p:sp>
        <p:sp>
          <p:nvSpPr>
            <p:cNvPr id="694" name="object 694"/>
            <p:cNvSpPr/>
            <p:nvPr/>
          </p:nvSpPr>
          <p:spPr>
            <a:xfrm>
              <a:off x="783463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695" name="object 695"/>
            <p:cNvSpPr/>
            <p:nvPr/>
          </p:nvSpPr>
          <p:spPr>
            <a:xfrm>
              <a:off x="7882889" y="1268729"/>
              <a:ext cx="53340" cy="255270"/>
            </a:xfrm>
            <a:custGeom>
              <a:avLst/>
              <a:gdLst/>
              <a:ahLst/>
              <a:cxnLst/>
              <a:rect l="l" t="t" r="r" b="b"/>
              <a:pathLst>
                <a:path w="53340" h="255269">
                  <a:moveTo>
                    <a:pt x="0" y="255270"/>
                  </a:moveTo>
                  <a:lnTo>
                    <a:pt x="53339" y="255270"/>
                  </a:lnTo>
                  <a:lnTo>
                    <a:pt x="53339" y="0"/>
                  </a:lnTo>
                  <a:lnTo>
                    <a:pt x="0" y="0"/>
                  </a:lnTo>
                  <a:lnTo>
                    <a:pt x="0" y="255270"/>
                  </a:lnTo>
                  <a:close/>
                </a:path>
              </a:pathLst>
            </a:custGeom>
            <a:solidFill>
              <a:srgbClr val="0057B0"/>
            </a:solidFill>
          </p:spPr>
          <p:txBody>
            <a:bodyPr wrap="square" lIns="0" tIns="0" rIns="0" bIns="0" rtlCol="0"/>
            <a:lstStyle/>
            <a:p>
              <a:pPr defTabSz="914400"/>
              <a:endParaRPr>
                <a:solidFill>
                  <a:prstClr val="black"/>
                </a:solidFill>
                <a:latin typeface="Calibri"/>
              </a:endParaRPr>
            </a:p>
          </p:txBody>
        </p:sp>
        <p:sp>
          <p:nvSpPr>
            <p:cNvPr id="696" name="object 696"/>
            <p:cNvSpPr/>
            <p:nvPr/>
          </p:nvSpPr>
          <p:spPr>
            <a:xfrm>
              <a:off x="7932420" y="1268729"/>
              <a:ext cx="52069" cy="255270"/>
            </a:xfrm>
            <a:custGeom>
              <a:avLst/>
              <a:gdLst/>
              <a:ahLst/>
              <a:cxnLst/>
              <a:rect l="l" t="t" r="r" b="b"/>
              <a:pathLst>
                <a:path w="52070" h="255269">
                  <a:moveTo>
                    <a:pt x="0" y="255270"/>
                  </a:moveTo>
                  <a:lnTo>
                    <a:pt x="52070" y="255270"/>
                  </a:lnTo>
                  <a:lnTo>
                    <a:pt x="52070" y="0"/>
                  </a:lnTo>
                  <a:lnTo>
                    <a:pt x="0" y="0"/>
                  </a:lnTo>
                  <a:lnTo>
                    <a:pt x="0" y="25527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697" name="object 697"/>
            <p:cNvSpPr/>
            <p:nvPr/>
          </p:nvSpPr>
          <p:spPr>
            <a:xfrm>
              <a:off x="798068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58B2"/>
            </a:solidFill>
          </p:spPr>
          <p:txBody>
            <a:bodyPr wrap="square" lIns="0" tIns="0" rIns="0" bIns="0" rtlCol="0"/>
            <a:lstStyle/>
            <a:p>
              <a:pPr defTabSz="914400"/>
              <a:endParaRPr>
                <a:solidFill>
                  <a:prstClr val="black"/>
                </a:solidFill>
                <a:latin typeface="Calibri"/>
              </a:endParaRPr>
            </a:p>
          </p:txBody>
        </p:sp>
        <p:sp>
          <p:nvSpPr>
            <p:cNvPr id="698" name="object 698"/>
            <p:cNvSpPr/>
            <p:nvPr/>
          </p:nvSpPr>
          <p:spPr>
            <a:xfrm>
              <a:off x="8028939" y="1268729"/>
              <a:ext cx="52069" cy="255270"/>
            </a:xfrm>
            <a:custGeom>
              <a:avLst/>
              <a:gdLst/>
              <a:ahLst/>
              <a:cxnLst/>
              <a:rect l="l" t="t" r="r" b="b"/>
              <a:pathLst>
                <a:path w="52070" h="255269">
                  <a:moveTo>
                    <a:pt x="0" y="255270"/>
                  </a:moveTo>
                  <a:lnTo>
                    <a:pt x="52069" y="255270"/>
                  </a:lnTo>
                  <a:lnTo>
                    <a:pt x="52069" y="0"/>
                  </a:lnTo>
                  <a:lnTo>
                    <a:pt x="0" y="0"/>
                  </a:lnTo>
                  <a:lnTo>
                    <a:pt x="0" y="255270"/>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sp>
          <p:nvSpPr>
            <p:cNvPr id="699" name="object 699"/>
            <p:cNvSpPr/>
            <p:nvPr/>
          </p:nvSpPr>
          <p:spPr>
            <a:xfrm>
              <a:off x="8077199"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59B4"/>
            </a:solidFill>
          </p:spPr>
          <p:txBody>
            <a:bodyPr wrap="square" lIns="0" tIns="0" rIns="0" bIns="0" rtlCol="0"/>
            <a:lstStyle/>
            <a:p>
              <a:pPr defTabSz="914400"/>
              <a:endParaRPr>
                <a:solidFill>
                  <a:prstClr val="black"/>
                </a:solidFill>
                <a:latin typeface="Calibri"/>
              </a:endParaRPr>
            </a:p>
          </p:txBody>
        </p:sp>
        <p:sp>
          <p:nvSpPr>
            <p:cNvPr id="700" name="object 700"/>
            <p:cNvSpPr/>
            <p:nvPr/>
          </p:nvSpPr>
          <p:spPr>
            <a:xfrm>
              <a:off x="812546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701" name="object 701"/>
            <p:cNvSpPr/>
            <p:nvPr/>
          </p:nvSpPr>
          <p:spPr>
            <a:xfrm>
              <a:off x="8173720" y="1268729"/>
              <a:ext cx="53340" cy="255270"/>
            </a:xfrm>
            <a:custGeom>
              <a:avLst/>
              <a:gdLst/>
              <a:ahLst/>
              <a:cxnLst/>
              <a:rect l="l" t="t" r="r" b="b"/>
              <a:pathLst>
                <a:path w="53340" h="255269">
                  <a:moveTo>
                    <a:pt x="0" y="255270"/>
                  </a:moveTo>
                  <a:lnTo>
                    <a:pt x="53339" y="255270"/>
                  </a:lnTo>
                  <a:lnTo>
                    <a:pt x="53339" y="0"/>
                  </a:lnTo>
                  <a:lnTo>
                    <a:pt x="0" y="0"/>
                  </a:lnTo>
                  <a:lnTo>
                    <a:pt x="0" y="255270"/>
                  </a:lnTo>
                  <a:close/>
                </a:path>
              </a:pathLst>
            </a:custGeom>
            <a:solidFill>
              <a:srgbClr val="005AB6"/>
            </a:solidFill>
          </p:spPr>
          <p:txBody>
            <a:bodyPr wrap="square" lIns="0" tIns="0" rIns="0" bIns="0" rtlCol="0"/>
            <a:lstStyle/>
            <a:p>
              <a:pPr defTabSz="914400"/>
              <a:endParaRPr>
                <a:solidFill>
                  <a:prstClr val="black"/>
                </a:solidFill>
                <a:latin typeface="Calibri"/>
              </a:endParaRPr>
            </a:p>
          </p:txBody>
        </p:sp>
        <p:sp>
          <p:nvSpPr>
            <p:cNvPr id="702" name="object 702"/>
            <p:cNvSpPr/>
            <p:nvPr/>
          </p:nvSpPr>
          <p:spPr>
            <a:xfrm>
              <a:off x="822198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703" name="object 703"/>
            <p:cNvSpPr/>
            <p:nvPr/>
          </p:nvSpPr>
          <p:spPr>
            <a:xfrm>
              <a:off x="8271510" y="1268729"/>
              <a:ext cx="52069" cy="255270"/>
            </a:xfrm>
            <a:custGeom>
              <a:avLst/>
              <a:gdLst/>
              <a:ahLst/>
              <a:cxnLst/>
              <a:rect l="l" t="t" r="r" b="b"/>
              <a:pathLst>
                <a:path w="52070" h="255269">
                  <a:moveTo>
                    <a:pt x="0" y="255270"/>
                  </a:moveTo>
                  <a:lnTo>
                    <a:pt x="52070" y="255270"/>
                  </a:lnTo>
                  <a:lnTo>
                    <a:pt x="52070" y="0"/>
                  </a:lnTo>
                  <a:lnTo>
                    <a:pt x="0" y="0"/>
                  </a:lnTo>
                  <a:lnTo>
                    <a:pt x="0" y="255270"/>
                  </a:lnTo>
                  <a:close/>
                </a:path>
              </a:pathLst>
            </a:custGeom>
            <a:solidFill>
              <a:srgbClr val="005BB8"/>
            </a:solidFill>
          </p:spPr>
          <p:txBody>
            <a:bodyPr wrap="square" lIns="0" tIns="0" rIns="0" bIns="0" rtlCol="0"/>
            <a:lstStyle/>
            <a:p>
              <a:pPr defTabSz="914400"/>
              <a:endParaRPr>
                <a:solidFill>
                  <a:prstClr val="black"/>
                </a:solidFill>
                <a:latin typeface="Calibri"/>
              </a:endParaRPr>
            </a:p>
          </p:txBody>
        </p:sp>
        <p:sp>
          <p:nvSpPr>
            <p:cNvPr id="704" name="object 704"/>
            <p:cNvSpPr/>
            <p:nvPr/>
          </p:nvSpPr>
          <p:spPr>
            <a:xfrm>
              <a:off x="8319770" y="1268729"/>
              <a:ext cx="53340" cy="255270"/>
            </a:xfrm>
            <a:custGeom>
              <a:avLst/>
              <a:gdLst/>
              <a:ahLst/>
              <a:cxnLst/>
              <a:rect l="l" t="t" r="r" b="b"/>
              <a:pathLst>
                <a:path w="53340" h="255269">
                  <a:moveTo>
                    <a:pt x="0" y="255270"/>
                  </a:moveTo>
                  <a:lnTo>
                    <a:pt x="53339" y="255270"/>
                  </a:lnTo>
                  <a:lnTo>
                    <a:pt x="53339" y="0"/>
                  </a:lnTo>
                  <a:lnTo>
                    <a:pt x="0" y="0"/>
                  </a:lnTo>
                  <a:lnTo>
                    <a:pt x="0" y="25527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705" name="object 705"/>
            <p:cNvSpPr/>
            <p:nvPr/>
          </p:nvSpPr>
          <p:spPr>
            <a:xfrm>
              <a:off x="8368030" y="1268729"/>
              <a:ext cx="53340" cy="255270"/>
            </a:xfrm>
            <a:custGeom>
              <a:avLst/>
              <a:gdLst/>
              <a:ahLst/>
              <a:cxnLst/>
              <a:rect l="l" t="t" r="r" b="b"/>
              <a:pathLst>
                <a:path w="53340" h="255269">
                  <a:moveTo>
                    <a:pt x="0" y="255270"/>
                  </a:moveTo>
                  <a:lnTo>
                    <a:pt x="53340" y="255270"/>
                  </a:lnTo>
                  <a:lnTo>
                    <a:pt x="53340" y="0"/>
                  </a:lnTo>
                  <a:lnTo>
                    <a:pt x="0" y="0"/>
                  </a:lnTo>
                  <a:lnTo>
                    <a:pt x="0" y="255270"/>
                  </a:lnTo>
                  <a:close/>
                </a:path>
              </a:pathLst>
            </a:custGeom>
            <a:solidFill>
              <a:srgbClr val="005CBA"/>
            </a:solidFill>
          </p:spPr>
          <p:txBody>
            <a:bodyPr wrap="square" lIns="0" tIns="0" rIns="0" bIns="0" rtlCol="0"/>
            <a:lstStyle/>
            <a:p>
              <a:pPr defTabSz="914400"/>
              <a:endParaRPr>
                <a:solidFill>
                  <a:prstClr val="black"/>
                </a:solidFill>
                <a:latin typeface="Calibri"/>
              </a:endParaRPr>
            </a:p>
          </p:txBody>
        </p:sp>
        <p:sp>
          <p:nvSpPr>
            <p:cNvPr id="706" name="object 706"/>
            <p:cNvSpPr/>
            <p:nvPr/>
          </p:nvSpPr>
          <p:spPr>
            <a:xfrm>
              <a:off x="8416290" y="760729"/>
              <a:ext cx="53340" cy="763270"/>
            </a:xfrm>
            <a:custGeom>
              <a:avLst/>
              <a:gdLst/>
              <a:ahLst/>
              <a:cxnLst/>
              <a:rect l="l" t="t" r="r" b="b"/>
              <a:pathLst>
                <a:path w="53340" h="763269">
                  <a:moveTo>
                    <a:pt x="53340" y="0"/>
                  </a:moveTo>
                  <a:lnTo>
                    <a:pt x="0" y="0"/>
                  </a:lnTo>
                  <a:lnTo>
                    <a:pt x="0" y="508000"/>
                  </a:lnTo>
                  <a:lnTo>
                    <a:pt x="0" y="763270"/>
                  </a:lnTo>
                  <a:lnTo>
                    <a:pt x="53340" y="763270"/>
                  </a:lnTo>
                  <a:lnTo>
                    <a:pt x="53340" y="508000"/>
                  </a:lnTo>
                  <a:lnTo>
                    <a:pt x="53340" y="0"/>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707" name="object 707"/>
            <p:cNvSpPr/>
            <p:nvPr/>
          </p:nvSpPr>
          <p:spPr>
            <a:xfrm>
              <a:off x="8464549" y="760729"/>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DBC"/>
            </a:solidFill>
          </p:spPr>
          <p:txBody>
            <a:bodyPr wrap="square" lIns="0" tIns="0" rIns="0" bIns="0" rtlCol="0"/>
            <a:lstStyle/>
            <a:p>
              <a:pPr defTabSz="914400"/>
              <a:endParaRPr>
                <a:solidFill>
                  <a:prstClr val="black"/>
                </a:solidFill>
                <a:latin typeface="Calibri"/>
              </a:endParaRPr>
            </a:p>
          </p:txBody>
        </p:sp>
        <p:sp>
          <p:nvSpPr>
            <p:cNvPr id="708" name="object 708"/>
            <p:cNvSpPr/>
            <p:nvPr/>
          </p:nvSpPr>
          <p:spPr>
            <a:xfrm>
              <a:off x="8512810" y="760729"/>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709" name="object 709"/>
            <p:cNvSpPr/>
            <p:nvPr/>
          </p:nvSpPr>
          <p:spPr>
            <a:xfrm>
              <a:off x="8561070" y="760729"/>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EBE"/>
            </a:solidFill>
          </p:spPr>
          <p:txBody>
            <a:bodyPr wrap="square" lIns="0" tIns="0" rIns="0" bIns="0" rtlCol="0"/>
            <a:lstStyle/>
            <a:p>
              <a:pPr defTabSz="914400"/>
              <a:endParaRPr>
                <a:solidFill>
                  <a:prstClr val="black"/>
                </a:solidFill>
                <a:latin typeface="Calibri"/>
              </a:endParaRPr>
            </a:p>
          </p:txBody>
        </p:sp>
        <p:sp>
          <p:nvSpPr>
            <p:cNvPr id="710" name="object 710"/>
            <p:cNvSpPr/>
            <p:nvPr/>
          </p:nvSpPr>
          <p:spPr>
            <a:xfrm>
              <a:off x="8610599" y="760729"/>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711" name="object 711"/>
            <p:cNvSpPr/>
            <p:nvPr/>
          </p:nvSpPr>
          <p:spPr>
            <a:xfrm>
              <a:off x="8658860" y="760729"/>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FC0"/>
            </a:solidFill>
          </p:spPr>
          <p:txBody>
            <a:bodyPr wrap="square" lIns="0" tIns="0" rIns="0" bIns="0" rtlCol="0"/>
            <a:lstStyle/>
            <a:p>
              <a:pPr defTabSz="914400"/>
              <a:endParaRPr>
                <a:solidFill>
                  <a:prstClr val="black"/>
                </a:solidFill>
                <a:latin typeface="Calibri"/>
              </a:endParaRPr>
            </a:p>
          </p:txBody>
        </p:sp>
        <p:sp>
          <p:nvSpPr>
            <p:cNvPr id="712" name="object 712"/>
            <p:cNvSpPr/>
            <p:nvPr/>
          </p:nvSpPr>
          <p:spPr>
            <a:xfrm>
              <a:off x="8707120" y="760729"/>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sp>
          <p:nvSpPr>
            <p:cNvPr id="713" name="object 713"/>
            <p:cNvSpPr/>
            <p:nvPr/>
          </p:nvSpPr>
          <p:spPr>
            <a:xfrm>
              <a:off x="8755380" y="760729"/>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0C2"/>
            </a:solidFill>
          </p:spPr>
          <p:txBody>
            <a:bodyPr wrap="square" lIns="0" tIns="0" rIns="0" bIns="0" rtlCol="0"/>
            <a:lstStyle/>
            <a:p>
              <a:pPr defTabSz="914400"/>
              <a:endParaRPr>
                <a:solidFill>
                  <a:prstClr val="black"/>
                </a:solidFill>
                <a:latin typeface="Calibri"/>
              </a:endParaRPr>
            </a:p>
          </p:txBody>
        </p:sp>
        <p:sp>
          <p:nvSpPr>
            <p:cNvPr id="714" name="object 714"/>
            <p:cNvSpPr/>
            <p:nvPr/>
          </p:nvSpPr>
          <p:spPr>
            <a:xfrm>
              <a:off x="8803639" y="760729"/>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715" name="object 715"/>
            <p:cNvSpPr/>
            <p:nvPr/>
          </p:nvSpPr>
          <p:spPr>
            <a:xfrm>
              <a:off x="8851899" y="760729"/>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1C4"/>
            </a:solidFill>
          </p:spPr>
          <p:txBody>
            <a:bodyPr wrap="square" lIns="0" tIns="0" rIns="0" bIns="0" rtlCol="0"/>
            <a:lstStyle/>
            <a:p>
              <a:pPr defTabSz="914400"/>
              <a:endParaRPr>
                <a:solidFill>
                  <a:prstClr val="black"/>
                </a:solidFill>
                <a:latin typeface="Calibri"/>
              </a:endParaRPr>
            </a:p>
          </p:txBody>
        </p:sp>
        <p:sp>
          <p:nvSpPr>
            <p:cNvPr id="716" name="object 716"/>
            <p:cNvSpPr/>
            <p:nvPr/>
          </p:nvSpPr>
          <p:spPr>
            <a:xfrm>
              <a:off x="8901430" y="760729"/>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717" name="object 717"/>
            <p:cNvSpPr/>
            <p:nvPr/>
          </p:nvSpPr>
          <p:spPr>
            <a:xfrm>
              <a:off x="8949689" y="760729"/>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62C6"/>
            </a:solidFill>
          </p:spPr>
          <p:txBody>
            <a:bodyPr wrap="square" lIns="0" tIns="0" rIns="0" bIns="0" rtlCol="0"/>
            <a:lstStyle/>
            <a:p>
              <a:pPr defTabSz="914400"/>
              <a:endParaRPr>
                <a:solidFill>
                  <a:prstClr val="black"/>
                </a:solidFill>
                <a:latin typeface="Calibri"/>
              </a:endParaRPr>
            </a:p>
          </p:txBody>
        </p:sp>
        <p:sp>
          <p:nvSpPr>
            <p:cNvPr id="718" name="object 718"/>
            <p:cNvSpPr/>
            <p:nvPr/>
          </p:nvSpPr>
          <p:spPr>
            <a:xfrm>
              <a:off x="8997949" y="760729"/>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719" name="object 719"/>
            <p:cNvSpPr/>
            <p:nvPr/>
          </p:nvSpPr>
          <p:spPr>
            <a:xfrm>
              <a:off x="9046210" y="760729"/>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3C8"/>
            </a:solidFill>
          </p:spPr>
          <p:txBody>
            <a:bodyPr wrap="square" lIns="0" tIns="0" rIns="0" bIns="0" rtlCol="0"/>
            <a:lstStyle/>
            <a:p>
              <a:pPr defTabSz="914400"/>
              <a:endParaRPr>
                <a:solidFill>
                  <a:prstClr val="black"/>
                </a:solidFill>
                <a:latin typeface="Calibri"/>
              </a:endParaRPr>
            </a:p>
          </p:txBody>
        </p:sp>
        <p:sp>
          <p:nvSpPr>
            <p:cNvPr id="720" name="object 720"/>
            <p:cNvSpPr/>
            <p:nvPr/>
          </p:nvSpPr>
          <p:spPr>
            <a:xfrm>
              <a:off x="9094470" y="761999"/>
              <a:ext cx="46990" cy="762000"/>
            </a:xfrm>
            <a:custGeom>
              <a:avLst/>
              <a:gdLst/>
              <a:ahLst/>
              <a:cxnLst/>
              <a:rect l="l" t="t" r="r" b="b"/>
              <a:pathLst>
                <a:path w="46990" h="762000">
                  <a:moveTo>
                    <a:pt x="0" y="762000"/>
                  </a:moveTo>
                  <a:lnTo>
                    <a:pt x="0" y="0"/>
                  </a:lnTo>
                  <a:lnTo>
                    <a:pt x="46989" y="0"/>
                  </a:lnTo>
                  <a:lnTo>
                    <a:pt x="46989" y="762000"/>
                  </a:lnTo>
                  <a:lnTo>
                    <a:pt x="0" y="762000"/>
                  </a:lnTo>
                  <a:close/>
                </a:path>
              </a:pathLst>
            </a:custGeom>
            <a:solidFill>
              <a:srgbClr val="0064C9"/>
            </a:solidFill>
          </p:spPr>
          <p:txBody>
            <a:bodyPr wrap="square" lIns="0" tIns="0" rIns="0" bIns="0" rtlCol="0"/>
            <a:lstStyle/>
            <a:p>
              <a:pPr defTabSz="914400"/>
              <a:endParaRPr>
                <a:solidFill>
                  <a:prstClr val="black"/>
                </a:solidFill>
                <a:latin typeface="Calibri"/>
              </a:endParaRPr>
            </a:p>
          </p:txBody>
        </p:sp>
        <p:sp>
          <p:nvSpPr>
            <p:cNvPr id="721" name="object 721"/>
            <p:cNvSpPr/>
            <p:nvPr/>
          </p:nvSpPr>
          <p:spPr>
            <a:xfrm>
              <a:off x="684530" y="189229"/>
              <a:ext cx="7772400" cy="1079500"/>
            </a:xfrm>
            <a:custGeom>
              <a:avLst/>
              <a:gdLst/>
              <a:ahLst/>
              <a:cxnLst/>
              <a:rect l="l" t="t" r="r" b="b"/>
              <a:pathLst>
                <a:path w="7772400" h="1079500">
                  <a:moveTo>
                    <a:pt x="7772400" y="0"/>
                  </a:moveTo>
                  <a:lnTo>
                    <a:pt x="0" y="0"/>
                  </a:lnTo>
                  <a:lnTo>
                    <a:pt x="0" y="1079500"/>
                  </a:lnTo>
                  <a:lnTo>
                    <a:pt x="7772400" y="1079500"/>
                  </a:lnTo>
                  <a:close/>
                </a:path>
              </a:pathLst>
            </a:custGeom>
            <a:solidFill>
              <a:srgbClr val="FFFFFF"/>
            </a:solidFill>
          </p:spPr>
          <p:txBody>
            <a:bodyPr wrap="square" lIns="0" tIns="0" rIns="0" bIns="0" rtlCol="0"/>
            <a:lstStyle/>
            <a:p>
              <a:pPr defTabSz="914400"/>
              <a:endParaRPr>
                <a:solidFill>
                  <a:prstClr val="black"/>
                </a:solidFill>
                <a:latin typeface="Calibri"/>
              </a:endParaRPr>
            </a:p>
          </p:txBody>
        </p:sp>
      </p:grpSp>
      <p:sp>
        <p:nvSpPr>
          <p:cNvPr id="722" name="object 722"/>
          <p:cNvSpPr txBox="1">
            <a:spLocks noGrp="1"/>
          </p:cNvSpPr>
          <p:nvPr>
            <p:ph type="title"/>
          </p:nvPr>
        </p:nvSpPr>
        <p:spPr>
          <a:xfrm>
            <a:off x="2979419" y="441959"/>
            <a:ext cx="6144260" cy="566822"/>
          </a:xfrm>
          <a:prstGeom prst="rect">
            <a:avLst/>
          </a:prstGeom>
        </p:spPr>
        <p:txBody>
          <a:bodyPr vert="horz" wrap="square" lIns="0" tIns="12700" rIns="0" bIns="0" rtlCol="0">
            <a:spAutoFit/>
          </a:bodyPr>
          <a:lstStyle/>
          <a:p>
            <a:pPr marL="12700">
              <a:spcBef>
                <a:spcPts val="100"/>
              </a:spcBef>
            </a:pPr>
            <a:r>
              <a:rPr lang="sr-Cyrl-RS" sz="3600" spc="-10" dirty="0">
                <a:solidFill>
                  <a:srgbClr val="003366"/>
                </a:solidFill>
                <a:latin typeface="Times New Roman"/>
                <a:cs typeface="Times New Roman"/>
              </a:rPr>
              <a:t>Кораци у апликацији вакума</a:t>
            </a:r>
            <a:endParaRPr sz="3600" dirty="0">
              <a:latin typeface="Times New Roman"/>
              <a:cs typeface="Times New Roman"/>
            </a:endParaRPr>
          </a:p>
        </p:txBody>
      </p:sp>
      <p:sp>
        <p:nvSpPr>
          <p:cNvPr id="723" name="object 723"/>
          <p:cNvSpPr/>
          <p:nvPr/>
        </p:nvSpPr>
        <p:spPr>
          <a:xfrm>
            <a:off x="2063750" y="1341119"/>
            <a:ext cx="7777480" cy="4966970"/>
          </a:xfrm>
          <a:prstGeom prst="rect">
            <a:avLst/>
          </a:prstGeom>
          <a:blipFill>
            <a:blip r:embed="rId2" cstate="print"/>
            <a:stretch>
              <a:fillRect/>
            </a:stretch>
          </a:blipFill>
        </p:spPr>
        <p:txBody>
          <a:bodyPr wrap="square" lIns="0" tIns="0" rIns="0" bIns="0" rtlCol="0"/>
          <a:lstStyle/>
          <a:p>
            <a:pPr defTabSz="914400"/>
            <a:endParaRPr>
              <a:solidFill>
                <a:prstClr val="black"/>
              </a:solidFill>
              <a:latin typeface="Calibri"/>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522730" y="0"/>
            <a:ext cx="381000" cy="68580"/>
          </a:xfrm>
          <a:custGeom>
            <a:avLst/>
            <a:gdLst/>
            <a:ahLst/>
            <a:cxnLst/>
            <a:rect l="l" t="t" r="r" b="b"/>
            <a:pathLst>
              <a:path w="381000" h="68580">
                <a:moveTo>
                  <a:pt x="0" y="68579"/>
                </a:moveTo>
                <a:lnTo>
                  <a:pt x="381000" y="68579"/>
                </a:lnTo>
                <a:lnTo>
                  <a:pt x="381000" y="0"/>
                </a:lnTo>
                <a:lnTo>
                  <a:pt x="0" y="0"/>
                </a:lnTo>
                <a:lnTo>
                  <a:pt x="0" y="68579"/>
                </a:lnTo>
                <a:close/>
              </a:path>
            </a:pathLst>
          </a:custGeom>
          <a:solidFill>
            <a:srgbClr val="002E5D"/>
          </a:solidFill>
        </p:spPr>
        <p:txBody>
          <a:bodyPr wrap="square" lIns="0" tIns="0" rIns="0" bIns="0" rtlCol="0"/>
          <a:lstStyle/>
          <a:p>
            <a:pPr defTabSz="914400"/>
            <a:endParaRPr>
              <a:solidFill>
                <a:prstClr val="black"/>
              </a:solidFill>
              <a:latin typeface="Calibri"/>
            </a:endParaRPr>
          </a:p>
        </p:txBody>
      </p:sp>
      <p:sp>
        <p:nvSpPr>
          <p:cNvPr id="3" name="object 3"/>
          <p:cNvSpPr/>
          <p:nvPr/>
        </p:nvSpPr>
        <p:spPr>
          <a:xfrm>
            <a:off x="1522730" y="0"/>
            <a:ext cx="9146540" cy="130810"/>
          </a:xfrm>
          <a:custGeom>
            <a:avLst/>
            <a:gdLst/>
            <a:ahLst/>
            <a:cxnLst/>
            <a:rect l="l" t="t" r="r" b="b"/>
            <a:pathLst>
              <a:path w="9146540" h="130810">
                <a:moveTo>
                  <a:pt x="9146540" y="0"/>
                </a:moveTo>
                <a:lnTo>
                  <a:pt x="1831340" y="0"/>
                </a:lnTo>
                <a:lnTo>
                  <a:pt x="1831340" y="62230"/>
                </a:lnTo>
                <a:lnTo>
                  <a:pt x="0" y="62230"/>
                </a:lnTo>
                <a:lnTo>
                  <a:pt x="0" y="88900"/>
                </a:lnTo>
                <a:lnTo>
                  <a:pt x="0" y="96520"/>
                </a:lnTo>
                <a:lnTo>
                  <a:pt x="0" y="130810"/>
                </a:lnTo>
                <a:lnTo>
                  <a:pt x="381000" y="130810"/>
                </a:lnTo>
                <a:lnTo>
                  <a:pt x="381000" y="96520"/>
                </a:lnTo>
                <a:lnTo>
                  <a:pt x="1831340" y="96520"/>
                </a:lnTo>
                <a:lnTo>
                  <a:pt x="1831340" y="130810"/>
                </a:lnTo>
                <a:lnTo>
                  <a:pt x="9146540" y="130810"/>
                </a:lnTo>
                <a:lnTo>
                  <a:pt x="9146540" y="96520"/>
                </a:lnTo>
                <a:lnTo>
                  <a:pt x="9146540" y="88900"/>
                </a:lnTo>
                <a:lnTo>
                  <a:pt x="9146540" y="68580"/>
                </a:lnTo>
                <a:lnTo>
                  <a:pt x="9146540" y="62230"/>
                </a:lnTo>
                <a:lnTo>
                  <a:pt x="9146540" y="0"/>
                </a:lnTo>
                <a:close/>
              </a:path>
            </a:pathLst>
          </a:custGeom>
          <a:solidFill>
            <a:srgbClr val="002E5D"/>
          </a:solidFill>
        </p:spPr>
        <p:txBody>
          <a:bodyPr wrap="square" lIns="0" tIns="0" rIns="0" bIns="0" rtlCol="0"/>
          <a:lstStyle/>
          <a:p>
            <a:pPr defTabSz="914400"/>
            <a:endParaRPr>
              <a:solidFill>
                <a:prstClr val="black"/>
              </a:solidFill>
              <a:latin typeface="Calibri"/>
            </a:endParaRPr>
          </a:p>
        </p:txBody>
      </p:sp>
      <p:grpSp>
        <p:nvGrpSpPr>
          <p:cNvPr id="4" name="object 4"/>
          <p:cNvGrpSpPr/>
          <p:nvPr/>
        </p:nvGrpSpPr>
        <p:grpSpPr>
          <a:xfrm>
            <a:off x="1522730" y="124461"/>
            <a:ext cx="9146540" cy="441959"/>
            <a:chOff x="-1270" y="124460"/>
            <a:chExt cx="9146540" cy="441959"/>
          </a:xfrm>
        </p:grpSpPr>
        <p:sp>
          <p:nvSpPr>
            <p:cNvPr id="5" name="object 5"/>
            <p:cNvSpPr/>
            <p:nvPr/>
          </p:nvSpPr>
          <p:spPr>
            <a:xfrm>
              <a:off x="-1270" y="124459"/>
              <a:ext cx="9146540" cy="67310"/>
            </a:xfrm>
            <a:custGeom>
              <a:avLst/>
              <a:gdLst/>
              <a:ahLst/>
              <a:cxnLst/>
              <a:rect l="l" t="t" r="r" b="b"/>
              <a:pathLst>
                <a:path w="9146540" h="67310">
                  <a:moveTo>
                    <a:pt x="9146540" y="0"/>
                  </a:moveTo>
                  <a:lnTo>
                    <a:pt x="0" y="0"/>
                  </a:lnTo>
                  <a:lnTo>
                    <a:pt x="0" y="50800"/>
                  </a:lnTo>
                  <a:lnTo>
                    <a:pt x="0" y="59690"/>
                  </a:lnTo>
                  <a:lnTo>
                    <a:pt x="0" y="67310"/>
                  </a:lnTo>
                  <a:lnTo>
                    <a:pt x="381000" y="67310"/>
                  </a:lnTo>
                  <a:lnTo>
                    <a:pt x="381000" y="59690"/>
                  </a:lnTo>
                  <a:lnTo>
                    <a:pt x="1831340" y="59690"/>
                  </a:lnTo>
                  <a:lnTo>
                    <a:pt x="1831340" y="67310"/>
                  </a:lnTo>
                  <a:lnTo>
                    <a:pt x="9146540" y="67310"/>
                  </a:lnTo>
                  <a:lnTo>
                    <a:pt x="9146540" y="59690"/>
                  </a:lnTo>
                  <a:lnTo>
                    <a:pt x="9146540" y="50800"/>
                  </a:lnTo>
                  <a:lnTo>
                    <a:pt x="9146540" y="0"/>
                  </a:lnTo>
                  <a:close/>
                </a:path>
              </a:pathLst>
            </a:custGeom>
            <a:solidFill>
              <a:srgbClr val="002E5E"/>
            </a:solidFill>
          </p:spPr>
          <p:txBody>
            <a:bodyPr wrap="square" lIns="0" tIns="0" rIns="0" bIns="0" rtlCol="0"/>
            <a:lstStyle/>
            <a:p>
              <a:pPr defTabSz="914400"/>
              <a:endParaRPr>
                <a:solidFill>
                  <a:prstClr val="black"/>
                </a:solidFill>
                <a:latin typeface="Calibri"/>
              </a:endParaRPr>
            </a:p>
          </p:txBody>
        </p:sp>
        <p:sp>
          <p:nvSpPr>
            <p:cNvPr id="6" name="object 6"/>
            <p:cNvSpPr/>
            <p:nvPr/>
          </p:nvSpPr>
          <p:spPr>
            <a:xfrm>
              <a:off x="-1270" y="18668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2F5F"/>
            </a:solidFill>
          </p:spPr>
          <p:txBody>
            <a:bodyPr wrap="square" lIns="0" tIns="0" rIns="0" bIns="0" rtlCol="0"/>
            <a:lstStyle/>
            <a:p>
              <a:pPr defTabSz="914400"/>
              <a:endParaRPr>
                <a:solidFill>
                  <a:prstClr val="black"/>
                </a:solidFill>
                <a:latin typeface="Calibri"/>
              </a:endParaRPr>
            </a:p>
          </p:txBody>
        </p:sp>
        <p:sp>
          <p:nvSpPr>
            <p:cNvPr id="7" name="object 7"/>
            <p:cNvSpPr/>
            <p:nvPr/>
          </p:nvSpPr>
          <p:spPr>
            <a:xfrm>
              <a:off x="-1270" y="248919"/>
              <a:ext cx="9146540" cy="68580"/>
            </a:xfrm>
            <a:custGeom>
              <a:avLst/>
              <a:gdLst/>
              <a:ahLst/>
              <a:cxnLst/>
              <a:rect l="l" t="t" r="r" b="b"/>
              <a:pathLst>
                <a:path w="9146540" h="68579">
                  <a:moveTo>
                    <a:pt x="9146540" y="0"/>
                  </a:moveTo>
                  <a:lnTo>
                    <a:pt x="0" y="0"/>
                  </a:lnTo>
                  <a:lnTo>
                    <a:pt x="0" y="13982"/>
                  </a:lnTo>
                  <a:lnTo>
                    <a:pt x="0" y="22860"/>
                  </a:lnTo>
                  <a:lnTo>
                    <a:pt x="0" y="68580"/>
                  </a:lnTo>
                  <a:lnTo>
                    <a:pt x="381000" y="68580"/>
                  </a:lnTo>
                  <a:lnTo>
                    <a:pt x="381000" y="22860"/>
                  </a:lnTo>
                  <a:lnTo>
                    <a:pt x="1831340" y="22860"/>
                  </a:lnTo>
                  <a:lnTo>
                    <a:pt x="1831340" y="68580"/>
                  </a:lnTo>
                  <a:lnTo>
                    <a:pt x="9146540" y="68580"/>
                  </a:lnTo>
                  <a:lnTo>
                    <a:pt x="9146540" y="22860"/>
                  </a:lnTo>
                  <a:lnTo>
                    <a:pt x="9146540" y="13982"/>
                  </a:lnTo>
                  <a:lnTo>
                    <a:pt x="9146540" y="0"/>
                  </a:lnTo>
                  <a:close/>
                </a:path>
              </a:pathLst>
            </a:custGeom>
            <a:solidFill>
              <a:srgbClr val="002F60"/>
            </a:solidFill>
          </p:spPr>
          <p:txBody>
            <a:bodyPr wrap="square" lIns="0" tIns="0" rIns="0" bIns="0" rtlCol="0"/>
            <a:lstStyle/>
            <a:p>
              <a:pPr defTabSz="914400"/>
              <a:endParaRPr>
                <a:solidFill>
                  <a:prstClr val="black"/>
                </a:solidFill>
                <a:latin typeface="Calibri"/>
              </a:endParaRPr>
            </a:p>
          </p:txBody>
        </p:sp>
        <p:sp>
          <p:nvSpPr>
            <p:cNvPr id="8" name="object 8"/>
            <p:cNvSpPr/>
            <p:nvPr/>
          </p:nvSpPr>
          <p:spPr>
            <a:xfrm>
              <a:off x="-1270" y="311149"/>
              <a:ext cx="9146540" cy="68580"/>
            </a:xfrm>
            <a:custGeom>
              <a:avLst/>
              <a:gdLst/>
              <a:ahLst/>
              <a:cxnLst/>
              <a:rect l="l" t="t" r="r" b="b"/>
              <a:pathLst>
                <a:path w="9146540" h="68579">
                  <a:moveTo>
                    <a:pt x="9146540" y="0"/>
                  </a:moveTo>
                  <a:lnTo>
                    <a:pt x="0" y="0"/>
                  </a:lnTo>
                  <a:lnTo>
                    <a:pt x="0" y="39370"/>
                  </a:lnTo>
                  <a:lnTo>
                    <a:pt x="0" y="48260"/>
                  </a:lnTo>
                  <a:lnTo>
                    <a:pt x="0" y="68580"/>
                  </a:lnTo>
                  <a:lnTo>
                    <a:pt x="381000" y="68580"/>
                  </a:lnTo>
                  <a:lnTo>
                    <a:pt x="381000" y="48260"/>
                  </a:lnTo>
                  <a:lnTo>
                    <a:pt x="1831340" y="48260"/>
                  </a:lnTo>
                  <a:lnTo>
                    <a:pt x="1831340" y="68580"/>
                  </a:lnTo>
                  <a:lnTo>
                    <a:pt x="9146540" y="68580"/>
                  </a:lnTo>
                  <a:lnTo>
                    <a:pt x="9146540" y="48260"/>
                  </a:lnTo>
                  <a:lnTo>
                    <a:pt x="9146540" y="39370"/>
                  </a:lnTo>
                  <a:lnTo>
                    <a:pt x="9146540" y="0"/>
                  </a:lnTo>
                  <a:close/>
                </a:path>
              </a:pathLst>
            </a:custGeom>
            <a:solidFill>
              <a:srgbClr val="003061"/>
            </a:solidFill>
          </p:spPr>
          <p:txBody>
            <a:bodyPr wrap="square" lIns="0" tIns="0" rIns="0" bIns="0" rtlCol="0"/>
            <a:lstStyle/>
            <a:p>
              <a:pPr defTabSz="914400"/>
              <a:endParaRPr>
                <a:solidFill>
                  <a:prstClr val="black"/>
                </a:solidFill>
                <a:latin typeface="Calibri"/>
              </a:endParaRPr>
            </a:p>
          </p:txBody>
        </p:sp>
        <p:sp>
          <p:nvSpPr>
            <p:cNvPr id="9" name="object 9"/>
            <p:cNvSpPr/>
            <p:nvPr/>
          </p:nvSpPr>
          <p:spPr>
            <a:xfrm>
              <a:off x="-1270" y="37337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3062"/>
            </a:solidFill>
          </p:spPr>
          <p:txBody>
            <a:bodyPr wrap="square" lIns="0" tIns="0" rIns="0" bIns="0" rtlCol="0"/>
            <a:lstStyle/>
            <a:p>
              <a:pPr defTabSz="914400"/>
              <a:endParaRPr>
                <a:solidFill>
                  <a:prstClr val="black"/>
                </a:solidFill>
                <a:latin typeface="Calibri"/>
              </a:endParaRPr>
            </a:p>
          </p:txBody>
        </p:sp>
        <p:sp>
          <p:nvSpPr>
            <p:cNvPr id="10" name="object 10"/>
            <p:cNvSpPr/>
            <p:nvPr/>
          </p:nvSpPr>
          <p:spPr>
            <a:xfrm>
              <a:off x="-1270" y="435609"/>
              <a:ext cx="9146540" cy="68580"/>
            </a:xfrm>
            <a:custGeom>
              <a:avLst/>
              <a:gdLst/>
              <a:ahLst/>
              <a:cxnLst/>
              <a:rect l="l" t="t" r="r" b="b"/>
              <a:pathLst>
                <a:path w="9146540" h="68579">
                  <a:moveTo>
                    <a:pt x="9146540" y="0"/>
                  </a:moveTo>
                  <a:lnTo>
                    <a:pt x="0" y="0"/>
                  </a:lnTo>
                  <a:lnTo>
                    <a:pt x="0" y="3810"/>
                  </a:lnTo>
                  <a:lnTo>
                    <a:pt x="0" y="11430"/>
                  </a:lnTo>
                  <a:lnTo>
                    <a:pt x="0" y="68580"/>
                  </a:lnTo>
                  <a:lnTo>
                    <a:pt x="381000" y="68580"/>
                  </a:lnTo>
                  <a:lnTo>
                    <a:pt x="381000" y="11430"/>
                  </a:lnTo>
                  <a:lnTo>
                    <a:pt x="1831340" y="11430"/>
                  </a:lnTo>
                  <a:lnTo>
                    <a:pt x="1831340" y="68580"/>
                  </a:lnTo>
                  <a:lnTo>
                    <a:pt x="9146540" y="68580"/>
                  </a:lnTo>
                  <a:lnTo>
                    <a:pt x="9146540" y="11430"/>
                  </a:lnTo>
                  <a:lnTo>
                    <a:pt x="9146540" y="3810"/>
                  </a:lnTo>
                  <a:lnTo>
                    <a:pt x="9146540" y="0"/>
                  </a:lnTo>
                  <a:close/>
                </a:path>
              </a:pathLst>
            </a:custGeom>
            <a:solidFill>
              <a:srgbClr val="003163"/>
            </a:solidFill>
          </p:spPr>
          <p:txBody>
            <a:bodyPr wrap="square" lIns="0" tIns="0" rIns="0" bIns="0" rtlCol="0"/>
            <a:lstStyle/>
            <a:p>
              <a:pPr defTabSz="914400"/>
              <a:endParaRPr>
                <a:solidFill>
                  <a:prstClr val="black"/>
                </a:solidFill>
                <a:latin typeface="Calibri"/>
              </a:endParaRPr>
            </a:p>
          </p:txBody>
        </p:sp>
        <p:sp>
          <p:nvSpPr>
            <p:cNvPr id="11" name="object 11"/>
            <p:cNvSpPr/>
            <p:nvPr/>
          </p:nvSpPr>
          <p:spPr>
            <a:xfrm>
              <a:off x="-1270" y="497839"/>
              <a:ext cx="9146540" cy="68580"/>
            </a:xfrm>
            <a:custGeom>
              <a:avLst/>
              <a:gdLst/>
              <a:ahLst/>
              <a:cxnLst/>
              <a:rect l="l" t="t" r="r" b="b"/>
              <a:pathLst>
                <a:path w="9146540" h="68579">
                  <a:moveTo>
                    <a:pt x="9146540" y="0"/>
                  </a:moveTo>
                  <a:lnTo>
                    <a:pt x="0" y="0"/>
                  </a:lnTo>
                  <a:lnTo>
                    <a:pt x="0" y="29210"/>
                  </a:lnTo>
                  <a:lnTo>
                    <a:pt x="0" y="38100"/>
                  </a:lnTo>
                  <a:lnTo>
                    <a:pt x="0" y="68580"/>
                  </a:lnTo>
                  <a:lnTo>
                    <a:pt x="381000" y="68580"/>
                  </a:lnTo>
                  <a:lnTo>
                    <a:pt x="381000" y="38100"/>
                  </a:lnTo>
                  <a:lnTo>
                    <a:pt x="1831340" y="38100"/>
                  </a:lnTo>
                  <a:lnTo>
                    <a:pt x="1831340" y="68580"/>
                  </a:lnTo>
                  <a:lnTo>
                    <a:pt x="9146540" y="68580"/>
                  </a:lnTo>
                  <a:lnTo>
                    <a:pt x="9146540" y="38100"/>
                  </a:lnTo>
                  <a:lnTo>
                    <a:pt x="9146540" y="29210"/>
                  </a:lnTo>
                  <a:lnTo>
                    <a:pt x="9146540" y="0"/>
                  </a:lnTo>
                  <a:close/>
                </a:path>
              </a:pathLst>
            </a:custGeom>
            <a:solidFill>
              <a:srgbClr val="003164"/>
            </a:solidFill>
          </p:spPr>
          <p:txBody>
            <a:bodyPr wrap="square" lIns="0" tIns="0" rIns="0" bIns="0" rtlCol="0"/>
            <a:lstStyle/>
            <a:p>
              <a:pPr defTabSz="914400"/>
              <a:endParaRPr>
                <a:solidFill>
                  <a:prstClr val="black"/>
                </a:solidFill>
                <a:latin typeface="Calibri"/>
              </a:endParaRPr>
            </a:p>
          </p:txBody>
        </p:sp>
      </p:grpSp>
      <p:grpSp>
        <p:nvGrpSpPr>
          <p:cNvPr id="12" name="object 12"/>
          <p:cNvGrpSpPr/>
          <p:nvPr/>
        </p:nvGrpSpPr>
        <p:grpSpPr>
          <a:xfrm>
            <a:off x="1522730" y="560069"/>
            <a:ext cx="9146540" cy="443230"/>
            <a:chOff x="-1270" y="560069"/>
            <a:chExt cx="9146540" cy="443230"/>
          </a:xfrm>
        </p:grpSpPr>
        <p:sp>
          <p:nvSpPr>
            <p:cNvPr id="13" name="object 13"/>
            <p:cNvSpPr/>
            <p:nvPr/>
          </p:nvSpPr>
          <p:spPr>
            <a:xfrm>
              <a:off x="-1270" y="560069"/>
              <a:ext cx="9146540" cy="130810"/>
            </a:xfrm>
            <a:custGeom>
              <a:avLst/>
              <a:gdLst/>
              <a:ahLst/>
              <a:cxnLst/>
              <a:rect l="l" t="t" r="r" b="b"/>
              <a:pathLst>
                <a:path w="9146540" h="130809">
                  <a:moveTo>
                    <a:pt x="9146540" y="0"/>
                  </a:moveTo>
                  <a:lnTo>
                    <a:pt x="0" y="0"/>
                  </a:lnTo>
                  <a:lnTo>
                    <a:pt x="0" y="54610"/>
                  </a:lnTo>
                  <a:lnTo>
                    <a:pt x="0" y="62230"/>
                  </a:lnTo>
                  <a:lnTo>
                    <a:pt x="0" y="63500"/>
                  </a:lnTo>
                  <a:lnTo>
                    <a:pt x="0" y="68580"/>
                  </a:lnTo>
                  <a:lnTo>
                    <a:pt x="0" y="130810"/>
                  </a:lnTo>
                  <a:lnTo>
                    <a:pt x="381000" y="130810"/>
                  </a:lnTo>
                  <a:lnTo>
                    <a:pt x="381000" y="68580"/>
                  </a:lnTo>
                  <a:lnTo>
                    <a:pt x="381000" y="63500"/>
                  </a:lnTo>
                  <a:lnTo>
                    <a:pt x="1831340" y="63500"/>
                  </a:lnTo>
                  <a:lnTo>
                    <a:pt x="1831340" y="68580"/>
                  </a:lnTo>
                  <a:lnTo>
                    <a:pt x="1831340" y="130810"/>
                  </a:lnTo>
                  <a:lnTo>
                    <a:pt x="9146540" y="130810"/>
                  </a:lnTo>
                  <a:lnTo>
                    <a:pt x="9146540" y="68580"/>
                  </a:lnTo>
                  <a:lnTo>
                    <a:pt x="9146540" y="63500"/>
                  </a:lnTo>
                  <a:lnTo>
                    <a:pt x="9146540" y="62230"/>
                  </a:lnTo>
                  <a:lnTo>
                    <a:pt x="9146540" y="54610"/>
                  </a:lnTo>
                  <a:lnTo>
                    <a:pt x="9146540" y="0"/>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14" name="object 14"/>
            <p:cNvSpPr/>
            <p:nvPr/>
          </p:nvSpPr>
          <p:spPr>
            <a:xfrm>
              <a:off x="-1270" y="684529"/>
              <a:ext cx="9146540" cy="68580"/>
            </a:xfrm>
            <a:custGeom>
              <a:avLst/>
              <a:gdLst/>
              <a:ahLst/>
              <a:cxnLst/>
              <a:rect l="l" t="t" r="r" b="b"/>
              <a:pathLst>
                <a:path w="9146540" h="68579">
                  <a:moveTo>
                    <a:pt x="9146540" y="0"/>
                  </a:moveTo>
                  <a:lnTo>
                    <a:pt x="0" y="0"/>
                  </a:lnTo>
                  <a:lnTo>
                    <a:pt x="0" y="17780"/>
                  </a:lnTo>
                  <a:lnTo>
                    <a:pt x="0" y="26670"/>
                  </a:lnTo>
                  <a:lnTo>
                    <a:pt x="0" y="68580"/>
                  </a:lnTo>
                  <a:lnTo>
                    <a:pt x="381000" y="68580"/>
                  </a:lnTo>
                  <a:lnTo>
                    <a:pt x="381000" y="26670"/>
                  </a:lnTo>
                  <a:lnTo>
                    <a:pt x="1831340" y="26670"/>
                  </a:lnTo>
                  <a:lnTo>
                    <a:pt x="1831340" y="68580"/>
                  </a:lnTo>
                  <a:lnTo>
                    <a:pt x="9146540" y="68580"/>
                  </a:lnTo>
                  <a:lnTo>
                    <a:pt x="9146540" y="26670"/>
                  </a:lnTo>
                  <a:lnTo>
                    <a:pt x="9146540" y="17780"/>
                  </a:lnTo>
                  <a:lnTo>
                    <a:pt x="9146540" y="0"/>
                  </a:lnTo>
                  <a:close/>
                </a:path>
              </a:pathLst>
            </a:custGeom>
            <a:solidFill>
              <a:srgbClr val="003367"/>
            </a:solidFill>
          </p:spPr>
          <p:txBody>
            <a:bodyPr wrap="square" lIns="0" tIns="0" rIns="0" bIns="0" rtlCol="0"/>
            <a:lstStyle/>
            <a:p>
              <a:pPr defTabSz="914400"/>
              <a:endParaRPr>
                <a:solidFill>
                  <a:prstClr val="black"/>
                </a:solidFill>
                <a:latin typeface="Calibri"/>
              </a:endParaRPr>
            </a:p>
          </p:txBody>
        </p:sp>
        <p:sp>
          <p:nvSpPr>
            <p:cNvPr id="15" name="object 15"/>
            <p:cNvSpPr/>
            <p:nvPr/>
          </p:nvSpPr>
          <p:spPr>
            <a:xfrm>
              <a:off x="-1270" y="746759"/>
              <a:ext cx="9146540" cy="68580"/>
            </a:xfrm>
            <a:custGeom>
              <a:avLst/>
              <a:gdLst/>
              <a:ahLst/>
              <a:cxnLst/>
              <a:rect l="l" t="t" r="r" b="b"/>
              <a:pathLst>
                <a:path w="9146540" h="68580">
                  <a:moveTo>
                    <a:pt x="9146540" y="0"/>
                  </a:moveTo>
                  <a:lnTo>
                    <a:pt x="0" y="0"/>
                  </a:lnTo>
                  <a:lnTo>
                    <a:pt x="0" y="13970"/>
                  </a:lnTo>
                  <a:lnTo>
                    <a:pt x="0" y="43180"/>
                  </a:lnTo>
                  <a:lnTo>
                    <a:pt x="0" y="52070"/>
                  </a:lnTo>
                  <a:lnTo>
                    <a:pt x="0" y="68580"/>
                  </a:lnTo>
                  <a:lnTo>
                    <a:pt x="381000" y="68580"/>
                  </a:lnTo>
                  <a:lnTo>
                    <a:pt x="381000" y="52070"/>
                  </a:lnTo>
                  <a:lnTo>
                    <a:pt x="762000" y="52070"/>
                  </a:lnTo>
                  <a:lnTo>
                    <a:pt x="762000" y="43180"/>
                  </a:lnTo>
                  <a:lnTo>
                    <a:pt x="810260" y="43180"/>
                  </a:lnTo>
                  <a:lnTo>
                    <a:pt x="810260" y="13970"/>
                  </a:lnTo>
                  <a:lnTo>
                    <a:pt x="3770630" y="13970"/>
                  </a:lnTo>
                  <a:lnTo>
                    <a:pt x="3770630" y="43180"/>
                  </a:lnTo>
                  <a:lnTo>
                    <a:pt x="3770630" y="52070"/>
                  </a:lnTo>
                  <a:lnTo>
                    <a:pt x="3770630" y="68580"/>
                  </a:lnTo>
                  <a:lnTo>
                    <a:pt x="5025390" y="68580"/>
                  </a:lnTo>
                  <a:lnTo>
                    <a:pt x="5025390" y="52070"/>
                  </a:lnTo>
                  <a:lnTo>
                    <a:pt x="5025390" y="43180"/>
                  </a:lnTo>
                  <a:lnTo>
                    <a:pt x="5025390" y="13970"/>
                  </a:lnTo>
                  <a:lnTo>
                    <a:pt x="9100820" y="13970"/>
                  </a:lnTo>
                  <a:lnTo>
                    <a:pt x="9100820" y="43180"/>
                  </a:lnTo>
                  <a:lnTo>
                    <a:pt x="9100820" y="52070"/>
                  </a:lnTo>
                  <a:lnTo>
                    <a:pt x="9100820" y="68580"/>
                  </a:lnTo>
                  <a:lnTo>
                    <a:pt x="9146540" y="68580"/>
                  </a:lnTo>
                  <a:lnTo>
                    <a:pt x="9146540" y="52070"/>
                  </a:lnTo>
                  <a:lnTo>
                    <a:pt x="9146527" y="43180"/>
                  </a:lnTo>
                  <a:lnTo>
                    <a:pt x="9146527" y="13970"/>
                  </a:lnTo>
                  <a:lnTo>
                    <a:pt x="9146540" y="0"/>
                  </a:lnTo>
                  <a:close/>
                </a:path>
              </a:pathLst>
            </a:custGeom>
            <a:solidFill>
              <a:srgbClr val="003368"/>
            </a:solidFill>
          </p:spPr>
          <p:txBody>
            <a:bodyPr wrap="square" lIns="0" tIns="0" rIns="0" bIns="0" rtlCol="0"/>
            <a:lstStyle/>
            <a:p>
              <a:pPr defTabSz="914400"/>
              <a:endParaRPr>
                <a:solidFill>
                  <a:prstClr val="black"/>
                </a:solidFill>
                <a:latin typeface="Calibri"/>
              </a:endParaRPr>
            </a:p>
          </p:txBody>
        </p:sp>
        <p:sp>
          <p:nvSpPr>
            <p:cNvPr id="16" name="object 16"/>
            <p:cNvSpPr/>
            <p:nvPr/>
          </p:nvSpPr>
          <p:spPr>
            <a:xfrm>
              <a:off x="-1270" y="81025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5123180" y="0"/>
                  </a:moveTo>
                  <a:lnTo>
                    <a:pt x="3818890" y="0"/>
                  </a:lnTo>
                  <a:lnTo>
                    <a:pt x="3818890" y="68580"/>
                  </a:lnTo>
                  <a:lnTo>
                    <a:pt x="5123180" y="68580"/>
                  </a:lnTo>
                  <a:lnTo>
                    <a:pt x="5123180" y="0"/>
                  </a:lnTo>
                  <a:close/>
                </a:path>
                <a:path w="9146540" h="68580">
                  <a:moveTo>
                    <a:pt x="9146540" y="0"/>
                  </a:moveTo>
                  <a:lnTo>
                    <a:pt x="9100820" y="0"/>
                  </a:lnTo>
                  <a:lnTo>
                    <a:pt x="9100820" y="68580"/>
                  </a:lnTo>
                  <a:lnTo>
                    <a:pt x="9146540" y="68580"/>
                  </a:lnTo>
                  <a:lnTo>
                    <a:pt x="9146540" y="0"/>
                  </a:lnTo>
                  <a:close/>
                </a:path>
              </a:pathLst>
            </a:custGeom>
            <a:solidFill>
              <a:srgbClr val="003469"/>
            </a:solidFill>
          </p:spPr>
          <p:txBody>
            <a:bodyPr wrap="square" lIns="0" tIns="0" rIns="0" bIns="0" rtlCol="0"/>
            <a:lstStyle/>
            <a:p>
              <a:pPr defTabSz="914400"/>
              <a:endParaRPr>
                <a:solidFill>
                  <a:prstClr val="black"/>
                </a:solidFill>
                <a:latin typeface="Calibri"/>
              </a:endParaRPr>
            </a:p>
          </p:txBody>
        </p:sp>
        <p:sp>
          <p:nvSpPr>
            <p:cNvPr id="17" name="object 17"/>
            <p:cNvSpPr/>
            <p:nvPr/>
          </p:nvSpPr>
          <p:spPr>
            <a:xfrm>
              <a:off x="-1270" y="872489"/>
              <a:ext cx="9146540" cy="68580"/>
            </a:xfrm>
            <a:custGeom>
              <a:avLst/>
              <a:gdLst/>
              <a:ahLst/>
              <a:cxnLst/>
              <a:rect l="l" t="t" r="r" b="b"/>
              <a:pathLst>
                <a:path w="9146540" h="68580">
                  <a:moveTo>
                    <a:pt x="762000" y="0"/>
                  </a:moveTo>
                  <a:lnTo>
                    <a:pt x="0" y="0"/>
                  </a:lnTo>
                  <a:lnTo>
                    <a:pt x="0" y="6350"/>
                  </a:lnTo>
                  <a:lnTo>
                    <a:pt x="0" y="13970"/>
                  </a:lnTo>
                  <a:lnTo>
                    <a:pt x="0" y="68580"/>
                  </a:lnTo>
                  <a:lnTo>
                    <a:pt x="381000" y="68580"/>
                  </a:lnTo>
                  <a:lnTo>
                    <a:pt x="381000" y="13970"/>
                  </a:lnTo>
                  <a:lnTo>
                    <a:pt x="762000" y="13970"/>
                  </a:lnTo>
                  <a:lnTo>
                    <a:pt x="762000" y="6350"/>
                  </a:lnTo>
                  <a:lnTo>
                    <a:pt x="762000" y="0"/>
                  </a:lnTo>
                  <a:close/>
                </a:path>
                <a:path w="9146540" h="68580">
                  <a:moveTo>
                    <a:pt x="5123180" y="0"/>
                  </a:moveTo>
                  <a:lnTo>
                    <a:pt x="3867150" y="0"/>
                  </a:lnTo>
                  <a:lnTo>
                    <a:pt x="3867150" y="6350"/>
                  </a:lnTo>
                  <a:lnTo>
                    <a:pt x="3867150" y="13970"/>
                  </a:lnTo>
                  <a:lnTo>
                    <a:pt x="3867150" y="68580"/>
                  </a:lnTo>
                  <a:lnTo>
                    <a:pt x="5123180" y="68580"/>
                  </a:lnTo>
                  <a:lnTo>
                    <a:pt x="5123180" y="13970"/>
                  </a:lnTo>
                  <a:lnTo>
                    <a:pt x="5123180" y="6350"/>
                  </a:lnTo>
                  <a:lnTo>
                    <a:pt x="5123180" y="0"/>
                  </a:lnTo>
                  <a:close/>
                </a:path>
                <a:path w="9146540" h="68580">
                  <a:moveTo>
                    <a:pt x="9146540" y="13970"/>
                  </a:moveTo>
                  <a:lnTo>
                    <a:pt x="9146527" y="6350"/>
                  </a:lnTo>
                  <a:lnTo>
                    <a:pt x="9146527" y="0"/>
                  </a:lnTo>
                  <a:lnTo>
                    <a:pt x="9100820" y="0"/>
                  </a:lnTo>
                  <a:lnTo>
                    <a:pt x="9100820" y="6350"/>
                  </a:lnTo>
                  <a:lnTo>
                    <a:pt x="9100820" y="13970"/>
                  </a:lnTo>
                  <a:lnTo>
                    <a:pt x="9100820" y="68580"/>
                  </a:lnTo>
                  <a:lnTo>
                    <a:pt x="9146540" y="68580"/>
                  </a:lnTo>
                  <a:lnTo>
                    <a:pt x="9146540" y="13970"/>
                  </a:lnTo>
                  <a:close/>
                </a:path>
              </a:pathLst>
            </a:custGeom>
            <a:solidFill>
              <a:srgbClr val="00346A"/>
            </a:solidFill>
          </p:spPr>
          <p:txBody>
            <a:bodyPr wrap="square" lIns="0" tIns="0" rIns="0" bIns="0" rtlCol="0"/>
            <a:lstStyle/>
            <a:p>
              <a:pPr defTabSz="914400"/>
              <a:endParaRPr>
                <a:solidFill>
                  <a:prstClr val="black"/>
                </a:solidFill>
                <a:latin typeface="Calibri"/>
              </a:endParaRPr>
            </a:p>
          </p:txBody>
        </p:sp>
        <p:sp>
          <p:nvSpPr>
            <p:cNvPr id="18" name="object 18"/>
            <p:cNvSpPr/>
            <p:nvPr/>
          </p:nvSpPr>
          <p:spPr>
            <a:xfrm>
              <a:off x="-1270" y="934719"/>
              <a:ext cx="9146540" cy="68580"/>
            </a:xfrm>
            <a:custGeom>
              <a:avLst/>
              <a:gdLst/>
              <a:ahLst/>
              <a:cxnLst/>
              <a:rect l="l" t="t" r="r" b="b"/>
              <a:pathLst>
                <a:path w="9146540" h="68580">
                  <a:moveTo>
                    <a:pt x="762000" y="0"/>
                  </a:moveTo>
                  <a:lnTo>
                    <a:pt x="0" y="0"/>
                  </a:lnTo>
                  <a:lnTo>
                    <a:pt x="0" y="31750"/>
                  </a:lnTo>
                  <a:lnTo>
                    <a:pt x="0" y="40640"/>
                  </a:lnTo>
                  <a:lnTo>
                    <a:pt x="0" y="68580"/>
                  </a:lnTo>
                  <a:lnTo>
                    <a:pt x="381000" y="68580"/>
                  </a:lnTo>
                  <a:lnTo>
                    <a:pt x="381000" y="40640"/>
                  </a:lnTo>
                  <a:lnTo>
                    <a:pt x="762000" y="40640"/>
                  </a:lnTo>
                  <a:lnTo>
                    <a:pt x="762000" y="31750"/>
                  </a:lnTo>
                  <a:lnTo>
                    <a:pt x="762000" y="0"/>
                  </a:lnTo>
                  <a:close/>
                </a:path>
                <a:path w="9146540" h="68580">
                  <a:moveTo>
                    <a:pt x="5219700" y="0"/>
                  </a:moveTo>
                  <a:lnTo>
                    <a:pt x="3915410" y="0"/>
                  </a:lnTo>
                  <a:lnTo>
                    <a:pt x="3915410" y="31750"/>
                  </a:lnTo>
                  <a:lnTo>
                    <a:pt x="3915410" y="40640"/>
                  </a:lnTo>
                  <a:lnTo>
                    <a:pt x="3915410" y="68580"/>
                  </a:lnTo>
                  <a:lnTo>
                    <a:pt x="5219700" y="68580"/>
                  </a:lnTo>
                  <a:lnTo>
                    <a:pt x="5219700" y="40640"/>
                  </a:lnTo>
                  <a:lnTo>
                    <a:pt x="5219700" y="31750"/>
                  </a:lnTo>
                  <a:lnTo>
                    <a:pt x="5219700" y="0"/>
                  </a:lnTo>
                  <a:close/>
                </a:path>
                <a:path w="9146540" h="68580">
                  <a:moveTo>
                    <a:pt x="9146540" y="40640"/>
                  </a:moveTo>
                  <a:lnTo>
                    <a:pt x="9146527" y="31750"/>
                  </a:lnTo>
                  <a:lnTo>
                    <a:pt x="9146527" y="0"/>
                  </a:lnTo>
                  <a:lnTo>
                    <a:pt x="9100820" y="0"/>
                  </a:lnTo>
                  <a:lnTo>
                    <a:pt x="9100820" y="31750"/>
                  </a:lnTo>
                  <a:lnTo>
                    <a:pt x="9100820" y="40640"/>
                  </a:lnTo>
                  <a:lnTo>
                    <a:pt x="9100820" y="68580"/>
                  </a:lnTo>
                  <a:lnTo>
                    <a:pt x="9146540" y="68580"/>
                  </a:lnTo>
                  <a:lnTo>
                    <a:pt x="9146540" y="40640"/>
                  </a:lnTo>
                  <a:close/>
                </a:path>
              </a:pathLst>
            </a:custGeom>
            <a:solidFill>
              <a:srgbClr val="00356B"/>
            </a:solidFill>
          </p:spPr>
          <p:txBody>
            <a:bodyPr wrap="square" lIns="0" tIns="0" rIns="0" bIns="0" rtlCol="0"/>
            <a:lstStyle/>
            <a:p>
              <a:pPr defTabSz="914400"/>
              <a:endParaRPr>
                <a:solidFill>
                  <a:prstClr val="black"/>
                </a:solidFill>
                <a:latin typeface="Calibri"/>
              </a:endParaRPr>
            </a:p>
          </p:txBody>
        </p:sp>
      </p:grpSp>
      <p:sp>
        <p:nvSpPr>
          <p:cNvPr id="19" name="object 19"/>
          <p:cNvSpPr/>
          <p:nvPr/>
        </p:nvSpPr>
        <p:spPr>
          <a:xfrm>
            <a:off x="1522730" y="1054100"/>
            <a:ext cx="762000" cy="8890"/>
          </a:xfrm>
          <a:custGeom>
            <a:avLst/>
            <a:gdLst/>
            <a:ahLst/>
            <a:cxnLst/>
            <a:rect l="l" t="t" r="r" b="b"/>
            <a:pathLst>
              <a:path w="762000" h="8890">
                <a:moveTo>
                  <a:pt x="0" y="8889"/>
                </a:moveTo>
                <a:lnTo>
                  <a:pt x="762000" y="8889"/>
                </a:lnTo>
                <a:lnTo>
                  <a:pt x="762000" y="0"/>
                </a:lnTo>
                <a:lnTo>
                  <a:pt x="0" y="0"/>
                </a:lnTo>
                <a:lnTo>
                  <a:pt x="0" y="888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20" name="object 20"/>
          <p:cNvSpPr/>
          <p:nvPr/>
        </p:nvSpPr>
        <p:spPr>
          <a:xfrm>
            <a:off x="5487670" y="1054100"/>
            <a:ext cx="1254760" cy="8890"/>
          </a:xfrm>
          <a:custGeom>
            <a:avLst/>
            <a:gdLst/>
            <a:ahLst/>
            <a:cxnLst/>
            <a:rect l="l" t="t" r="r" b="b"/>
            <a:pathLst>
              <a:path w="1254760" h="8890">
                <a:moveTo>
                  <a:pt x="0" y="8889"/>
                </a:moveTo>
                <a:lnTo>
                  <a:pt x="1254759" y="8889"/>
                </a:lnTo>
                <a:lnTo>
                  <a:pt x="1254759" y="0"/>
                </a:lnTo>
                <a:lnTo>
                  <a:pt x="0" y="0"/>
                </a:lnTo>
                <a:lnTo>
                  <a:pt x="0" y="888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21" name="object 21"/>
          <p:cNvSpPr/>
          <p:nvPr/>
        </p:nvSpPr>
        <p:spPr>
          <a:xfrm>
            <a:off x="10623550" y="1054100"/>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22" name="object 22"/>
          <p:cNvSpPr/>
          <p:nvPr/>
        </p:nvSpPr>
        <p:spPr>
          <a:xfrm>
            <a:off x="1522730" y="996950"/>
            <a:ext cx="762000" cy="57150"/>
          </a:xfrm>
          <a:custGeom>
            <a:avLst/>
            <a:gdLst/>
            <a:ahLst/>
            <a:cxnLst/>
            <a:rect l="l" t="t" r="r" b="b"/>
            <a:pathLst>
              <a:path w="762000" h="57150">
                <a:moveTo>
                  <a:pt x="0" y="57150"/>
                </a:moveTo>
                <a:lnTo>
                  <a:pt x="762000" y="57150"/>
                </a:lnTo>
                <a:lnTo>
                  <a:pt x="762000" y="0"/>
                </a:lnTo>
                <a:lnTo>
                  <a:pt x="0" y="0"/>
                </a:lnTo>
                <a:lnTo>
                  <a:pt x="0" y="57150"/>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23" name="object 23"/>
          <p:cNvSpPr/>
          <p:nvPr/>
        </p:nvSpPr>
        <p:spPr>
          <a:xfrm>
            <a:off x="5487670" y="996950"/>
            <a:ext cx="1254760" cy="57150"/>
          </a:xfrm>
          <a:custGeom>
            <a:avLst/>
            <a:gdLst/>
            <a:ahLst/>
            <a:cxnLst/>
            <a:rect l="l" t="t" r="r" b="b"/>
            <a:pathLst>
              <a:path w="1254760" h="57150">
                <a:moveTo>
                  <a:pt x="0" y="57150"/>
                </a:moveTo>
                <a:lnTo>
                  <a:pt x="1254759" y="57150"/>
                </a:lnTo>
                <a:lnTo>
                  <a:pt x="1254759" y="0"/>
                </a:lnTo>
                <a:lnTo>
                  <a:pt x="0" y="0"/>
                </a:lnTo>
                <a:lnTo>
                  <a:pt x="0" y="57150"/>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24" name="object 24"/>
          <p:cNvSpPr/>
          <p:nvPr/>
        </p:nvSpPr>
        <p:spPr>
          <a:xfrm>
            <a:off x="10623550" y="996950"/>
            <a:ext cx="45720" cy="57150"/>
          </a:xfrm>
          <a:custGeom>
            <a:avLst/>
            <a:gdLst/>
            <a:ahLst/>
            <a:cxnLst/>
            <a:rect l="l" t="t" r="r" b="b"/>
            <a:pathLst>
              <a:path w="45720" h="57150">
                <a:moveTo>
                  <a:pt x="0" y="57150"/>
                </a:moveTo>
                <a:lnTo>
                  <a:pt x="45719" y="57150"/>
                </a:lnTo>
                <a:lnTo>
                  <a:pt x="45719" y="0"/>
                </a:lnTo>
                <a:lnTo>
                  <a:pt x="0" y="0"/>
                </a:lnTo>
                <a:lnTo>
                  <a:pt x="0" y="57150"/>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25" name="object 25"/>
          <p:cNvSpPr/>
          <p:nvPr/>
        </p:nvSpPr>
        <p:spPr>
          <a:xfrm>
            <a:off x="5487670" y="1062989"/>
            <a:ext cx="1254760" cy="2540"/>
          </a:xfrm>
          <a:custGeom>
            <a:avLst/>
            <a:gdLst/>
            <a:ahLst/>
            <a:cxnLst/>
            <a:rect l="l" t="t" r="r" b="b"/>
            <a:pathLst>
              <a:path w="1254760" h="2540">
                <a:moveTo>
                  <a:pt x="0" y="2539"/>
                </a:moveTo>
                <a:lnTo>
                  <a:pt x="1254759" y="2539"/>
                </a:lnTo>
                <a:lnTo>
                  <a:pt x="1254759" y="0"/>
                </a:lnTo>
                <a:lnTo>
                  <a:pt x="0" y="0"/>
                </a:lnTo>
                <a:lnTo>
                  <a:pt x="0" y="253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26" name="object 26"/>
          <p:cNvSpPr/>
          <p:nvPr/>
        </p:nvSpPr>
        <p:spPr>
          <a:xfrm>
            <a:off x="10623550" y="1062989"/>
            <a:ext cx="45720" cy="2540"/>
          </a:xfrm>
          <a:custGeom>
            <a:avLst/>
            <a:gdLst/>
            <a:ahLst/>
            <a:cxnLst/>
            <a:rect l="l" t="t" r="r" b="b"/>
            <a:pathLst>
              <a:path w="45720" h="2540">
                <a:moveTo>
                  <a:pt x="0" y="2539"/>
                </a:moveTo>
                <a:lnTo>
                  <a:pt x="45720" y="2539"/>
                </a:lnTo>
                <a:lnTo>
                  <a:pt x="45720" y="0"/>
                </a:lnTo>
                <a:lnTo>
                  <a:pt x="0" y="0"/>
                </a:lnTo>
                <a:lnTo>
                  <a:pt x="0" y="253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27" name="object 27"/>
          <p:cNvSpPr/>
          <p:nvPr/>
        </p:nvSpPr>
        <p:spPr>
          <a:xfrm>
            <a:off x="1522730" y="1062989"/>
            <a:ext cx="381000" cy="2540"/>
          </a:xfrm>
          <a:custGeom>
            <a:avLst/>
            <a:gdLst/>
            <a:ahLst/>
            <a:cxnLst/>
            <a:rect l="l" t="t" r="r" b="b"/>
            <a:pathLst>
              <a:path w="381000" h="2540">
                <a:moveTo>
                  <a:pt x="0" y="2539"/>
                </a:moveTo>
                <a:lnTo>
                  <a:pt x="381000" y="2539"/>
                </a:lnTo>
                <a:lnTo>
                  <a:pt x="381000" y="0"/>
                </a:lnTo>
                <a:lnTo>
                  <a:pt x="0" y="0"/>
                </a:lnTo>
                <a:lnTo>
                  <a:pt x="0" y="253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28" name="object 28"/>
          <p:cNvSpPr/>
          <p:nvPr/>
        </p:nvSpPr>
        <p:spPr>
          <a:xfrm>
            <a:off x="5535929" y="1059180"/>
            <a:ext cx="1303020" cy="3810"/>
          </a:xfrm>
          <a:custGeom>
            <a:avLst/>
            <a:gdLst/>
            <a:ahLst/>
            <a:cxnLst/>
            <a:rect l="l" t="t" r="r" b="b"/>
            <a:pathLst>
              <a:path w="1303020" h="3809">
                <a:moveTo>
                  <a:pt x="0" y="3810"/>
                </a:moveTo>
                <a:lnTo>
                  <a:pt x="1303020" y="3810"/>
                </a:lnTo>
                <a:lnTo>
                  <a:pt x="1303020" y="0"/>
                </a:lnTo>
                <a:lnTo>
                  <a:pt x="0" y="0"/>
                </a:lnTo>
                <a:lnTo>
                  <a:pt x="0" y="381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29" name="object 29"/>
          <p:cNvSpPr/>
          <p:nvPr/>
        </p:nvSpPr>
        <p:spPr>
          <a:xfrm>
            <a:off x="10623550" y="1059180"/>
            <a:ext cx="45720" cy="3810"/>
          </a:xfrm>
          <a:custGeom>
            <a:avLst/>
            <a:gdLst/>
            <a:ahLst/>
            <a:cxnLst/>
            <a:rect l="l" t="t" r="r" b="b"/>
            <a:pathLst>
              <a:path w="45720" h="3809">
                <a:moveTo>
                  <a:pt x="0" y="3810"/>
                </a:moveTo>
                <a:lnTo>
                  <a:pt x="45720" y="3810"/>
                </a:lnTo>
                <a:lnTo>
                  <a:pt x="45720" y="0"/>
                </a:lnTo>
                <a:lnTo>
                  <a:pt x="0" y="0"/>
                </a:lnTo>
                <a:lnTo>
                  <a:pt x="0" y="381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30" name="object 30"/>
          <p:cNvSpPr/>
          <p:nvPr/>
        </p:nvSpPr>
        <p:spPr>
          <a:xfrm>
            <a:off x="5535929" y="1062990"/>
            <a:ext cx="1303020" cy="64769"/>
          </a:xfrm>
          <a:custGeom>
            <a:avLst/>
            <a:gdLst/>
            <a:ahLst/>
            <a:cxnLst/>
            <a:rect l="l" t="t" r="r" b="b"/>
            <a:pathLst>
              <a:path w="1303020" h="64769">
                <a:moveTo>
                  <a:pt x="0" y="64770"/>
                </a:moveTo>
                <a:lnTo>
                  <a:pt x="1303020" y="64770"/>
                </a:lnTo>
                <a:lnTo>
                  <a:pt x="1303020" y="0"/>
                </a:lnTo>
                <a:lnTo>
                  <a:pt x="0" y="0"/>
                </a:lnTo>
                <a:lnTo>
                  <a:pt x="0" y="6477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31" name="object 31"/>
          <p:cNvSpPr/>
          <p:nvPr/>
        </p:nvSpPr>
        <p:spPr>
          <a:xfrm>
            <a:off x="10623550" y="1062990"/>
            <a:ext cx="45720" cy="64769"/>
          </a:xfrm>
          <a:custGeom>
            <a:avLst/>
            <a:gdLst/>
            <a:ahLst/>
            <a:cxnLst/>
            <a:rect l="l" t="t" r="r" b="b"/>
            <a:pathLst>
              <a:path w="45720" h="64769">
                <a:moveTo>
                  <a:pt x="0" y="64770"/>
                </a:moveTo>
                <a:lnTo>
                  <a:pt x="45720" y="64770"/>
                </a:lnTo>
                <a:lnTo>
                  <a:pt x="45720" y="0"/>
                </a:lnTo>
                <a:lnTo>
                  <a:pt x="0" y="0"/>
                </a:lnTo>
                <a:lnTo>
                  <a:pt x="0" y="6477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32" name="object 32"/>
          <p:cNvSpPr/>
          <p:nvPr/>
        </p:nvSpPr>
        <p:spPr>
          <a:xfrm>
            <a:off x="1522730" y="1059180"/>
            <a:ext cx="381000" cy="3810"/>
          </a:xfrm>
          <a:custGeom>
            <a:avLst/>
            <a:gdLst/>
            <a:ahLst/>
            <a:cxnLst/>
            <a:rect l="l" t="t" r="r" b="b"/>
            <a:pathLst>
              <a:path w="381000" h="3809">
                <a:moveTo>
                  <a:pt x="0" y="3810"/>
                </a:moveTo>
                <a:lnTo>
                  <a:pt x="381000" y="3810"/>
                </a:lnTo>
                <a:lnTo>
                  <a:pt x="381000" y="0"/>
                </a:lnTo>
                <a:lnTo>
                  <a:pt x="0" y="0"/>
                </a:lnTo>
                <a:lnTo>
                  <a:pt x="0" y="381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33" name="object 33"/>
          <p:cNvSpPr/>
          <p:nvPr/>
        </p:nvSpPr>
        <p:spPr>
          <a:xfrm>
            <a:off x="1522730" y="1062990"/>
            <a:ext cx="381000" cy="64769"/>
          </a:xfrm>
          <a:custGeom>
            <a:avLst/>
            <a:gdLst/>
            <a:ahLst/>
            <a:cxnLst/>
            <a:rect l="l" t="t" r="r" b="b"/>
            <a:pathLst>
              <a:path w="381000" h="64769">
                <a:moveTo>
                  <a:pt x="0" y="64770"/>
                </a:moveTo>
                <a:lnTo>
                  <a:pt x="381000" y="64770"/>
                </a:lnTo>
                <a:lnTo>
                  <a:pt x="381000" y="0"/>
                </a:lnTo>
                <a:lnTo>
                  <a:pt x="0" y="0"/>
                </a:lnTo>
                <a:lnTo>
                  <a:pt x="0" y="6477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34" name="object 34"/>
          <p:cNvSpPr/>
          <p:nvPr/>
        </p:nvSpPr>
        <p:spPr>
          <a:xfrm>
            <a:off x="1522730" y="1141730"/>
            <a:ext cx="762000" cy="8890"/>
          </a:xfrm>
          <a:custGeom>
            <a:avLst/>
            <a:gdLst/>
            <a:ahLst/>
            <a:cxnLst/>
            <a:rect l="l" t="t" r="r" b="b"/>
            <a:pathLst>
              <a:path w="762000" h="8890">
                <a:moveTo>
                  <a:pt x="0" y="8890"/>
                </a:moveTo>
                <a:lnTo>
                  <a:pt x="762000" y="8890"/>
                </a:lnTo>
                <a:lnTo>
                  <a:pt x="762000" y="0"/>
                </a:lnTo>
                <a:lnTo>
                  <a:pt x="0" y="0"/>
                </a:lnTo>
                <a:lnTo>
                  <a:pt x="0" y="8890"/>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35" name="object 35"/>
          <p:cNvSpPr/>
          <p:nvPr/>
        </p:nvSpPr>
        <p:spPr>
          <a:xfrm>
            <a:off x="5584190" y="1141730"/>
            <a:ext cx="1254760" cy="8890"/>
          </a:xfrm>
          <a:custGeom>
            <a:avLst/>
            <a:gdLst/>
            <a:ahLst/>
            <a:cxnLst/>
            <a:rect l="l" t="t" r="r" b="b"/>
            <a:pathLst>
              <a:path w="1254760" h="8890">
                <a:moveTo>
                  <a:pt x="0" y="8890"/>
                </a:moveTo>
                <a:lnTo>
                  <a:pt x="1254760" y="8890"/>
                </a:lnTo>
                <a:lnTo>
                  <a:pt x="1254760" y="0"/>
                </a:lnTo>
                <a:lnTo>
                  <a:pt x="0" y="0"/>
                </a:lnTo>
                <a:lnTo>
                  <a:pt x="0" y="8890"/>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36" name="object 36"/>
          <p:cNvSpPr/>
          <p:nvPr/>
        </p:nvSpPr>
        <p:spPr>
          <a:xfrm>
            <a:off x="10623550" y="1141730"/>
            <a:ext cx="45720" cy="8890"/>
          </a:xfrm>
          <a:custGeom>
            <a:avLst/>
            <a:gdLst/>
            <a:ahLst/>
            <a:cxnLst/>
            <a:rect l="l" t="t" r="r" b="b"/>
            <a:pathLst>
              <a:path w="45720" h="8890">
                <a:moveTo>
                  <a:pt x="0" y="8890"/>
                </a:moveTo>
                <a:lnTo>
                  <a:pt x="45719" y="8890"/>
                </a:lnTo>
                <a:lnTo>
                  <a:pt x="45719" y="0"/>
                </a:lnTo>
                <a:lnTo>
                  <a:pt x="0" y="0"/>
                </a:lnTo>
                <a:lnTo>
                  <a:pt x="0" y="8890"/>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37" name="object 37"/>
          <p:cNvSpPr/>
          <p:nvPr/>
        </p:nvSpPr>
        <p:spPr>
          <a:xfrm>
            <a:off x="1522730" y="1121410"/>
            <a:ext cx="762000" cy="20320"/>
          </a:xfrm>
          <a:custGeom>
            <a:avLst/>
            <a:gdLst/>
            <a:ahLst/>
            <a:cxnLst/>
            <a:rect l="l" t="t" r="r" b="b"/>
            <a:pathLst>
              <a:path w="762000" h="20319">
                <a:moveTo>
                  <a:pt x="0" y="20319"/>
                </a:moveTo>
                <a:lnTo>
                  <a:pt x="762000" y="20319"/>
                </a:lnTo>
                <a:lnTo>
                  <a:pt x="762000" y="0"/>
                </a:lnTo>
                <a:lnTo>
                  <a:pt x="0" y="0"/>
                </a:lnTo>
                <a:lnTo>
                  <a:pt x="0" y="2031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38" name="object 38"/>
          <p:cNvSpPr/>
          <p:nvPr/>
        </p:nvSpPr>
        <p:spPr>
          <a:xfrm>
            <a:off x="5584190" y="1121410"/>
            <a:ext cx="1254760" cy="20320"/>
          </a:xfrm>
          <a:custGeom>
            <a:avLst/>
            <a:gdLst/>
            <a:ahLst/>
            <a:cxnLst/>
            <a:rect l="l" t="t" r="r" b="b"/>
            <a:pathLst>
              <a:path w="1254760" h="20319">
                <a:moveTo>
                  <a:pt x="0" y="20319"/>
                </a:moveTo>
                <a:lnTo>
                  <a:pt x="1254760" y="20319"/>
                </a:lnTo>
                <a:lnTo>
                  <a:pt x="1254760" y="0"/>
                </a:lnTo>
                <a:lnTo>
                  <a:pt x="0" y="0"/>
                </a:lnTo>
                <a:lnTo>
                  <a:pt x="0" y="2031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39" name="object 39"/>
          <p:cNvSpPr/>
          <p:nvPr/>
        </p:nvSpPr>
        <p:spPr>
          <a:xfrm>
            <a:off x="10623550" y="1121410"/>
            <a:ext cx="45720" cy="20320"/>
          </a:xfrm>
          <a:custGeom>
            <a:avLst/>
            <a:gdLst/>
            <a:ahLst/>
            <a:cxnLst/>
            <a:rect l="l" t="t" r="r" b="b"/>
            <a:pathLst>
              <a:path w="45720" h="20319">
                <a:moveTo>
                  <a:pt x="0" y="20319"/>
                </a:moveTo>
                <a:lnTo>
                  <a:pt x="45719" y="20319"/>
                </a:lnTo>
                <a:lnTo>
                  <a:pt x="45719" y="0"/>
                </a:lnTo>
                <a:lnTo>
                  <a:pt x="0" y="0"/>
                </a:lnTo>
                <a:lnTo>
                  <a:pt x="0" y="2031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40" name="object 40"/>
          <p:cNvSpPr/>
          <p:nvPr/>
        </p:nvSpPr>
        <p:spPr>
          <a:xfrm>
            <a:off x="5584190" y="1150619"/>
            <a:ext cx="1254760" cy="39370"/>
          </a:xfrm>
          <a:custGeom>
            <a:avLst/>
            <a:gdLst/>
            <a:ahLst/>
            <a:cxnLst/>
            <a:rect l="l" t="t" r="r" b="b"/>
            <a:pathLst>
              <a:path w="1254760" h="39369">
                <a:moveTo>
                  <a:pt x="0" y="39369"/>
                </a:moveTo>
                <a:lnTo>
                  <a:pt x="1254760" y="39369"/>
                </a:lnTo>
                <a:lnTo>
                  <a:pt x="1254760" y="0"/>
                </a:lnTo>
                <a:lnTo>
                  <a:pt x="0" y="0"/>
                </a:lnTo>
                <a:lnTo>
                  <a:pt x="0" y="3936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41" name="object 41"/>
          <p:cNvSpPr/>
          <p:nvPr/>
        </p:nvSpPr>
        <p:spPr>
          <a:xfrm>
            <a:off x="10623550" y="1150619"/>
            <a:ext cx="45720" cy="39370"/>
          </a:xfrm>
          <a:custGeom>
            <a:avLst/>
            <a:gdLst/>
            <a:ahLst/>
            <a:cxnLst/>
            <a:rect l="l" t="t" r="r" b="b"/>
            <a:pathLst>
              <a:path w="45720" h="39369">
                <a:moveTo>
                  <a:pt x="0" y="39369"/>
                </a:moveTo>
                <a:lnTo>
                  <a:pt x="45720" y="39369"/>
                </a:lnTo>
                <a:lnTo>
                  <a:pt x="45720" y="0"/>
                </a:lnTo>
                <a:lnTo>
                  <a:pt x="0" y="0"/>
                </a:lnTo>
                <a:lnTo>
                  <a:pt x="0" y="3936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42" name="object 42"/>
          <p:cNvSpPr/>
          <p:nvPr/>
        </p:nvSpPr>
        <p:spPr>
          <a:xfrm>
            <a:off x="1522730" y="1150619"/>
            <a:ext cx="381000" cy="39370"/>
          </a:xfrm>
          <a:custGeom>
            <a:avLst/>
            <a:gdLst/>
            <a:ahLst/>
            <a:cxnLst/>
            <a:rect l="l" t="t" r="r" b="b"/>
            <a:pathLst>
              <a:path w="381000" h="39369">
                <a:moveTo>
                  <a:pt x="0" y="39369"/>
                </a:moveTo>
                <a:lnTo>
                  <a:pt x="381000" y="39369"/>
                </a:lnTo>
                <a:lnTo>
                  <a:pt x="381000" y="0"/>
                </a:lnTo>
                <a:lnTo>
                  <a:pt x="0" y="0"/>
                </a:lnTo>
                <a:lnTo>
                  <a:pt x="0" y="3936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43" name="object 43"/>
          <p:cNvSpPr/>
          <p:nvPr/>
        </p:nvSpPr>
        <p:spPr>
          <a:xfrm>
            <a:off x="1522730" y="1230630"/>
            <a:ext cx="762000" cy="7620"/>
          </a:xfrm>
          <a:custGeom>
            <a:avLst/>
            <a:gdLst/>
            <a:ahLst/>
            <a:cxnLst/>
            <a:rect l="l" t="t" r="r" b="b"/>
            <a:pathLst>
              <a:path w="762000" h="7619">
                <a:moveTo>
                  <a:pt x="0" y="7620"/>
                </a:moveTo>
                <a:lnTo>
                  <a:pt x="762000" y="7620"/>
                </a:lnTo>
                <a:lnTo>
                  <a:pt x="762000" y="0"/>
                </a:lnTo>
                <a:lnTo>
                  <a:pt x="0" y="0"/>
                </a:lnTo>
                <a:lnTo>
                  <a:pt x="0" y="762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44" name="object 44"/>
          <p:cNvSpPr/>
          <p:nvPr/>
        </p:nvSpPr>
        <p:spPr>
          <a:xfrm>
            <a:off x="5632450" y="1230630"/>
            <a:ext cx="1304290" cy="7620"/>
          </a:xfrm>
          <a:custGeom>
            <a:avLst/>
            <a:gdLst/>
            <a:ahLst/>
            <a:cxnLst/>
            <a:rect l="l" t="t" r="r" b="b"/>
            <a:pathLst>
              <a:path w="1304289" h="7619">
                <a:moveTo>
                  <a:pt x="0" y="7620"/>
                </a:moveTo>
                <a:lnTo>
                  <a:pt x="1304289" y="7620"/>
                </a:lnTo>
                <a:lnTo>
                  <a:pt x="1304289" y="0"/>
                </a:lnTo>
                <a:lnTo>
                  <a:pt x="0" y="0"/>
                </a:lnTo>
                <a:lnTo>
                  <a:pt x="0" y="762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45" name="object 45"/>
          <p:cNvSpPr/>
          <p:nvPr/>
        </p:nvSpPr>
        <p:spPr>
          <a:xfrm>
            <a:off x="10623550" y="1230630"/>
            <a:ext cx="45720" cy="7620"/>
          </a:xfrm>
          <a:custGeom>
            <a:avLst/>
            <a:gdLst/>
            <a:ahLst/>
            <a:cxnLst/>
            <a:rect l="l" t="t" r="r" b="b"/>
            <a:pathLst>
              <a:path w="45720" h="7619">
                <a:moveTo>
                  <a:pt x="0" y="7620"/>
                </a:moveTo>
                <a:lnTo>
                  <a:pt x="45719" y="7620"/>
                </a:lnTo>
                <a:lnTo>
                  <a:pt x="45719" y="0"/>
                </a:lnTo>
                <a:lnTo>
                  <a:pt x="0" y="0"/>
                </a:lnTo>
                <a:lnTo>
                  <a:pt x="0" y="762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46" name="object 46"/>
          <p:cNvSpPr/>
          <p:nvPr/>
        </p:nvSpPr>
        <p:spPr>
          <a:xfrm>
            <a:off x="1522730" y="1183639"/>
            <a:ext cx="762000" cy="46990"/>
          </a:xfrm>
          <a:custGeom>
            <a:avLst/>
            <a:gdLst/>
            <a:ahLst/>
            <a:cxnLst/>
            <a:rect l="l" t="t" r="r" b="b"/>
            <a:pathLst>
              <a:path w="762000" h="46990">
                <a:moveTo>
                  <a:pt x="0" y="46989"/>
                </a:moveTo>
                <a:lnTo>
                  <a:pt x="762000" y="46989"/>
                </a:lnTo>
                <a:lnTo>
                  <a:pt x="762000" y="0"/>
                </a:lnTo>
                <a:lnTo>
                  <a:pt x="0" y="0"/>
                </a:lnTo>
                <a:lnTo>
                  <a:pt x="0" y="46989"/>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47" name="object 47"/>
          <p:cNvSpPr/>
          <p:nvPr/>
        </p:nvSpPr>
        <p:spPr>
          <a:xfrm>
            <a:off x="5632450" y="1183639"/>
            <a:ext cx="1304290" cy="46990"/>
          </a:xfrm>
          <a:custGeom>
            <a:avLst/>
            <a:gdLst/>
            <a:ahLst/>
            <a:cxnLst/>
            <a:rect l="l" t="t" r="r" b="b"/>
            <a:pathLst>
              <a:path w="1304289" h="46990">
                <a:moveTo>
                  <a:pt x="0" y="46989"/>
                </a:moveTo>
                <a:lnTo>
                  <a:pt x="1304289" y="46989"/>
                </a:lnTo>
                <a:lnTo>
                  <a:pt x="1304289" y="0"/>
                </a:lnTo>
                <a:lnTo>
                  <a:pt x="0" y="0"/>
                </a:lnTo>
                <a:lnTo>
                  <a:pt x="0" y="46989"/>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48" name="object 48"/>
          <p:cNvSpPr/>
          <p:nvPr/>
        </p:nvSpPr>
        <p:spPr>
          <a:xfrm>
            <a:off x="10623550" y="1183639"/>
            <a:ext cx="45720" cy="46990"/>
          </a:xfrm>
          <a:custGeom>
            <a:avLst/>
            <a:gdLst/>
            <a:ahLst/>
            <a:cxnLst/>
            <a:rect l="l" t="t" r="r" b="b"/>
            <a:pathLst>
              <a:path w="45720" h="46990">
                <a:moveTo>
                  <a:pt x="0" y="46989"/>
                </a:moveTo>
                <a:lnTo>
                  <a:pt x="45719" y="46989"/>
                </a:lnTo>
                <a:lnTo>
                  <a:pt x="45719" y="0"/>
                </a:lnTo>
                <a:lnTo>
                  <a:pt x="0" y="0"/>
                </a:lnTo>
                <a:lnTo>
                  <a:pt x="0" y="46989"/>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49" name="object 49"/>
          <p:cNvSpPr/>
          <p:nvPr/>
        </p:nvSpPr>
        <p:spPr>
          <a:xfrm>
            <a:off x="5632450" y="1238250"/>
            <a:ext cx="1304290" cy="13970"/>
          </a:xfrm>
          <a:custGeom>
            <a:avLst/>
            <a:gdLst/>
            <a:ahLst/>
            <a:cxnLst/>
            <a:rect l="l" t="t" r="r" b="b"/>
            <a:pathLst>
              <a:path w="1304289" h="13969">
                <a:moveTo>
                  <a:pt x="0" y="13970"/>
                </a:moveTo>
                <a:lnTo>
                  <a:pt x="1304289" y="13970"/>
                </a:lnTo>
                <a:lnTo>
                  <a:pt x="1304289" y="0"/>
                </a:lnTo>
                <a:lnTo>
                  <a:pt x="0" y="0"/>
                </a:lnTo>
                <a:lnTo>
                  <a:pt x="0" y="1397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50" name="object 50"/>
          <p:cNvSpPr/>
          <p:nvPr/>
        </p:nvSpPr>
        <p:spPr>
          <a:xfrm>
            <a:off x="10623550" y="1238250"/>
            <a:ext cx="45720" cy="13970"/>
          </a:xfrm>
          <a:custGeom>
            <a:avLst/>
            <a:gdLst/>
            <a:ahLst/>
            <a:cxnLst/>
            <a:rect l="l" t="t" r="r" b="b"/>
            <a:pathLst>
              <a:path w="45720" h="13969">
                <a:moveTo>
                  <a:pt x="0" y="13970"/>
                </a:moveTo>
                <a:lnTo>
                  <a:pt x="45720" y="13970"/>
                </a:lnTo>
                <a:lnTo>
                  <a:pt x="45720" y="0"/>
                </a:lnTo>
                <a:lnTo>
                  <a:pt x="0" y="0"/>
                </a:lnTo>
                <a:lnTo>
                  <a:pt x="0" y="1397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51" name="object 51"/>
          <p:cNvSpPr/>
          <p:nvPr/>
        </p:nvSpPr>
        <p:spPr>
          <a:xfrm>
            <a:off x="1522730" y="1238250"/>
            <a:ext cx="381000" cy="13970"/>
          </a:xfrm>
          <a:custGeom>
            <a:avLst/>
            <a:gdLst/>
            <a:ahLst/>
            <a:cxnLst/>
            <a:rect l="l" t="t" r="r" b="b"/>
            <a:pathLst>
              <a:path w="381000" h="13969">
                <a:moveTo>
                  <a:pt x="0" y="13970"/>
                </a:moveTo>
                <a:lnTo>
                  <a:pt x="381000" y="13970"/>
                </a:lnTo>
                <a:lnTo>
                  <a:pt x="381000" y="0"/>
                </a:lnTo>
                <a:lnTo>
                  <a:pt x="0" y="0"/>
                </a:lnTo>
                <a:lnTo>
                  <a:pt x="0" y="1397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52" name="object 52"/>
          <p:cNvSpPr/>
          <p:nvPr/>
        </p:nvSpPr>
        <p:spPr>
          <a:xfrm>
            <a:off x="5680709" y="1245869"/>
            <a:ext cx="1256030" cy="68580"/>
          </a:xfrm>
          <a:custGeom>
            <a:avLst/>
            <a:gdLst/>
            <a:ahLst/>
            <a:cxnLst/>
            <a:rect l="l" t="t" r="r" b="b"/>
            <a:pathLst>
              <a:path w="1256029" h="68580">
                <a:moveTo>
                  <a:pt x="0" y="68579"/>
                </a:moveTo>
                <a:lnTo>
                  <a:pt x="1256029" y="68579"/>
                </a:lnTo>
                <a:lnTo>
                  <a:pt x="1256029" y="0"/>
                </a:lnTo>
                <a:lnTo>
                  <a:pt x="0" y="0"/>
                </a:lnTo>
                <a:lnTo>
                  <a:pt x="0" y="68579"/>
                </a:lnTo>
                <a:close/>
              </a:path>
            </a:pathLst>
          </a:custGeom>
          <a:solidFill>
            <a:srgbClr val="003770"/>
          </a:solidFill>
        </p:spPr>
        <p:txBody>
          <a:bodyPr wrap="square" lIns="0" tIns="0" rIns="0" bIns="0" rtlCol="0"/>
          <a:lstStyle/>
          <a:p>
            <a:pPr defTabSz="914400"/>
            <a:endParaRPr>
              <a:solidFill>
                <a:prstClr val="black"/>
              </a:solidFill>
              <a:latin typeface="Calibri"/>
            </a:endParaRPr>
          </a:p>
        </p:txBody>
      </p:sp>
      <p:sp>
        <p:nvSpPr>
          <p:cNvPr id="53" name="object 53"/>
          <p:cNvSpPr/>
          <p:nvPr/>
        </p:nvSpPr>
        <p:spPr>
          <a:xfrm>
            <a:off x="10623550" y="1245869"/>
            <a:ext cx="45720" cy="68580"/>
          </a:xfrm>
          <a:custGeom>
            <a:avLst/>
            <a:gdLst/>
            <a:ahLst/>
            <a:cxnLst/>
            <a:rect l="l" t="t" r="r" b="b"/>
            <a:pathLst>
              <a:path w="45720" h="68580">
                <a:moveTo>
                  <a:pt x="0" y="68579"/>
                </a:moveTo>
                <a:lnTo>
                  <a:pt x="45720" y="68579"/>
                </a:lnTo>
                <a:lnTo>
                  <a:pt x="45720" y="0"/>
                </a:lnTo>
                <a:lnTo>
                  <a:pt x="0" y="0"/>
                </a:lnTo>
                <a:lnTo>
                  <a:pt x="0" y="68579"/>
                </a:lnTo>
                <a:close/>
              </a:path>
            </a:pathLst>
          </a:custGeom>
          <a:solidFill>
            <a:srgbClr val="003770"/>
          </a:solidFill>
        </p:spPr>
        <p:txBody>
          <a:bodyPr wrap="square" lIns="0" tIns="0" rIns="0" bIns="0" rtlCol="0"/>
          <a:lstStyle/>
          <a:p>
            <a:pPr defTabSz="914400"/>
            <a:endParaRPr>
              <a:solidFill>
                <a:prstClr val="black"/>
              </a:solidFill>
              <a:latin typeface="Calibri"/>
            </a:endParaRPr>
          </a:p>
        </p:txBody>
      </p:sp>
      <p:sp>
        <p:nvSpPr>
          <p:cNvPr id="54" name="object 54"/>
          <p:cNvSpPr/>
          <p:nvPr/>
        </p:nvSpPr>
        <p:spPr>
          <a:xfrm>
            <a:off x="1522730" y="1245869"/>
            <a:ext cx="381000" cy="68580"/>
          </a:xfrm>
          <a:custGeom>
            <a:avLst/>
            <a:gdLst/>
            <a:ahLst/>
            <a:cxnLst/>
            <a:rect l="l" t="t" r="r" b="b"/>
            <a:pathLst>
              <a:path w="381000" h="68580">
                <a:moveTo>
                  <a:pt x="0" y="68579"/>
                </a:moveTo>
                <a:lnTo>
                  <a:pt x="381000" y="68579"/>
                </a:lnTo>
                <a:lnTo>
                  <a:pt x="381000" y="0"/>
                </a:lnTo>
                <a:lnTo>
                  <a:pt x="0" y="0"/>
                </a:lnTo>
                <a:lnTo>
                  <a:pt x="0" y="68579"/>
                </a:lnTo>
                <a:close/>
              </a:path>
            </a:pathLst>
          </a:custGeom>
          <a:solidFill>
            <a:srgbClr val="003770"/>
          </a:solidFill>
        </p:spPr>
        <p:txBody>
          <a:bodyPr wrap="square" lIns="0" tIns="0" rIns="0" bIns="0" rtlCol="0"/>
          <a:lstStyle/>
          <a:p>
            <a:pPr defTabSz="914400"/>
            <a:endParaRPr>
              <a:solidFill>
                <a:prstClr val="black"/>
              </a:solidFill>
              <a:latin typeface="Calibri"/>
            </a:endParaRPr>
          </a:p>
        </p:txBody>
      </p:sp>
      <p:sp>
        <p:nvSpPr>
          <p:cNvPr id="55" name="object 55"/>
          <p:cNvSpPr/>
          <p:nvPr/>
        </p:nvSpPr>
        <p:spPr>
          <a:xfrm>
            <a:off x="1522730" y="1318260"/>
            <a:ext cx="762000" cy="8890"/>
          </a:xfrm>
          <a:custGeom>
            <a:avLst/>
            <a:gdLst/>
            <a:ahLst/>
            <a:cxnLst/>
            <a:rect l="l" t="t" r="r" b="b"/>
            <a:pathLst>
              <a:path w="762000" h="8890">
                <a:moveTo>
                  <a:pt x="0" y="8889"/>
                </a:moveTo>
                <a:lnTo>
                  <a:pt x="762000" y="8889"/>
                </a:lnTo>
                <a:lnTo>
                  <a:pt x="762000" y="0"/>
                </a:lnTo>
                <a:lnTo>
                  <a:pt x="0" y="0"/>
                </a:lnTo>
                <a:lnTo>
                  <a:pt x="0" y="888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56" name="object 56"/>
          <p:cNvSpPr/>
          <p:nvPr/>
        </p:nvSpPr>
        <p:spPr>
          <a:xfrm>
            <a:off x="5728970" y="1318260"/>
            <a:ext cx="1304290" cy="8890"/>
          </a:xfrm>
          <a:custGeom>
            <a:avLst/>
            <a:gdLst/>
            <a:ahLst/>
            <a:cxnLst/>
            <a:rect l="l" t="t" r="r" b="b"/>
            <a:pathLst>
              <a:path w="1304289" h="8890">
                <a:moveTo>
                  <a:pt x="0" y="8889"/>
                </a:moveTo>
                <a:lnTo>
                  <a:pt x="1304289" y="8889"/>
                </a:lnTo>
                <a:lnTo>
                  <a:pt x="1304289" y="0"/>
                </a:lnTo>
                <a:lnTo>
                  <a:pt x="0" y="0"/>
                </a:lnTo>
                <a:lnTo>
                  <a:pt x="0" y="888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57" name="object 57"/>
          <p:cNvSpPr/>
          <p:nvPr/>
        </p:nvSpPr>
        <p:spPr>
          <a:xfrm>
            <a:off x="10623550" y="1318260"/>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58" name="object 58"/>
          <p:cNvSpPr/>
          <p:nvPr/>
        </p:nvSpPr>
        <p:spPr>
          <a:xfrm>
            <a:off x="1522730" y="1308100"/>
            <a:ext cx="762000" cy="10160"/>
          </a:xfrm>
          <a:custGeom>
            <a:avLst/>
            <a:gdLst/>
            <a:ahLst/>
            <a:cxnLst/>
            <a:rect l="l" t="t" r="r" b="b"/>
            <a:pathLst>
              <a:path w="762000" h="10159">
                <a:moveTo>
                  <a:pt x="0" y="10160"/>
                </a:moveTo>
                <a:lnTo>
                  <a:pt x="762000" y="10160"/>
                </a:lnTo>
                <a:lnTo>
                  <a:pt x="762000" y="0"/>
                </a:lnTo>
                <a:lnTo>
                  <a:pt x="0" y="0"/>
                </a:lnTo>
                <a:lnTo>
                  <a:pt x="0" y="1016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59" name="object 59"/>
          <p:cNvSpPr/>
          <p:nvPr/>
        </p:nvSpPr>
        <p:spPr>
          <a:xfrm>
            <a:off x="5728970" y="1308100"/>
            <a:ext cx="1304290" cy="10160"/>
          </a:xfrm>
          <a:custGeom>
            <a:avLst/>
            <a:gdLst/>
            <a:ahLst/>
            <a:cxnLst/>
            <a:rect l="l" t="t" r="r" b="b"/>
            <a:pathLst>
              <a:path w="1304289" h="10159">
                <a:moveTo>
                  <a:pt x="0" y="10160"/>
                </a:moveTo>
                <a:lnTo>
                  <a:pt x="1304289" y="10160"/>
                </a:lnTo>
                <a:lnTo>
                  <a:pt x="1304289" y="0"/>
                </a:lnTo>
                <a:lnTo>
                  <a:pt x="0" y="0"/>
                </a:lnTo>
                <a:lnTo>
                  <a:pt x="0" y="1016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60" name="object 60"/>
          <p:cNvSpPr/>
          <p:nvPr/>
        </p:nvSpPr>
        <p:spPr>
          <a:xfrm>
            <a:off x="10623550" y="1308100"/>
            <a:ext cx="45720" cy="10160"/>
          </a:xfrm>
          <a:custGeom>
            <a:avLst/>
            <a:gdLst/>
            <a:ahLst/>
            <a:cxnLst/>
            <a:rect l="l" t="t" r="r" b="b"/>
            <a:pathLst>
              <a:path w="45720" h="10159">
                <a:moveTo>
                  <a:pt x="0" y="10160"/>
                </a:moveTo>
                <a:lnTo>
                  <a:pt x="45719" y="10160"/>
                </a:lnTo>
                <a:lnTo>
                  <a:pt x="45719" y="0"/>
                </a:lnTo>
                <a:lnTo>
                  <a:pt x="0" y="0"/>
                </a:lnTo>
                <a:lnTo>
                  <a:pt x="0" y="1016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61" name="object 61"/>
          <p:cNvSpPr/>
          <p:nvPr/>
        </p:nvSpPr>
        <p:spPr>
          <a:xfrm>
            <a:off x="5728970" y="1327150"/>
            <a:ext cx="1304290" cy="49530"/>
          </a:xfrm>
          <a:custGeom>
            <a:avLst/>
            <a:gdLst/>
            <a:ahLst/>
            <a:cxnLst/>
            <a:rect l="l" t="t" r="r" b="b"/>
            <a:pathLst>
              <a:path w="1304289" h="49530">
                <a:moveTo>
                  <a:pt x="0" y="49529"/>
                </a:moveTo>
                <a:lnTo>
                  <a:pt x="1304289" y="49529"/>
                </a:lnTo>
                <a:lnTo>
                  <a:pt x="1304289" y="0"/>
                </a:lnTo>
                <a:lnTo>
                  <a:pt x="0" y="0"/>
                </a:lnTo>
                <a:lnTo>
                  <a:pt x="0" y="4952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62" name="object 62"/>
          <p:cNvSpPr/>
          <p:nvPr/>
        </p:nvSpPr>
        <p:spPr>
          <a:xfrm>
            <a:off x="10623550" y="1327150"/>
            <a:ext cx="45720" cy="49530"/>
          </a:xfrm>
          <a:custGeom>
            <a:avLst/>
            <a:gdLst/>
            <a:ahLst/>
            <a:cxnLst/>
            <a:rect l="l" t="t" r="r" b="b"/>
            <a:pathLst>
              <a:path w="45720" h="49530">
                <a:moveTo>
                  <a:pt x="0" y="49529"/>
                </a:moveTo>
                <a:lnTo>
                  <a:pt x="45720" y="49529"/>
                </a:lnTo>
                <a:lnTo>
                  <a:pt x="45720" y="0"/>
                </a:lnTo>
                <a:lnTo>
                  <a:pt x="0" y="0"/>
                </a:lnTo>
                <a:lnTo>
                  <a:pt x="0" y="4952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63" name="object 63"/>
          <p:cNvSpPr/>
          <p:nvPr/>
        </p:nvSpPr>
        <p:spPr>
          <a:xfrm>
            <a:off x="1522730" y="1327150"/>
            <a:ext cx="381000" cy="49530"/>
          </a:xfrm>
          <a:custGeom>
            <a:avLst/>
            <a:gdLst/>
            <a:ahLst/>
            <a:cxnLst/>
            <a:rect l="l" t="t" r="r" b="b"/>
            <a:pathLst>
              <a:path w="381000" h="49530">
                <a:moveTo>
                  <a:pt x="0" y="49529"/>
                </a:moveTo>
                <a:lnTo>
                  <a:pt x="381000" y="49529"/>
                </a:lnTo>
                <a:lnTo>
                  <a:pt x="381000" y="0"/>
                </a:lnTo>
                <a:lnTo>
                  <a:pt x="0" y="0"/>
                </a:lnTo>
                <a:lnTo>
                  <a:pt x="0" y="4952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64" name="object 64"/>
          <p:cNvSpPr/>
          <p:nvPr/>
        </p:nvSpPr>
        <p:spPr>
          <a:xfrm>
            <a:off x="1522730" y="1405889"/>
            <a:ext cx="762000" cy="8890"/>
          </a:xfrm>
          <a:custGeom>
            <a:avLst/>
            <a:gdLst/>
            <a:ahLst/>
            <a:cxnLst/>
            <a:rect l="l" t="t" r="r" b="b"/>
            <a:pathLst>
              <a:path w="762000" h="8890">
                <a:moveTo>
                  <a:pt x="0" y="8889"/>
                </a:moveTo>
                <a:lnTo>
                  <a:pt x="762000" y="8889"/>
                </a:lnTo>
                <a:lnTo>
                  <a:pt x="762000" y="0"/>
                </a:lnTo>
                <a:lnTo>
                  <a:pt x="0" y="0"/>
                </a:lnTo>
                <a:lnTo>
                  <a:pt x="0" y="8889"/>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65" name="object 65"/>
          <p:cNvSpPr/>
          <p:nvPr/>
        </p:nvSpPr>
        <p:spPr>
          <a:xfrm>
            <a:off x="5728970" y="1405889"/>
            <a:ext cx="1304290" cy="8890"/>
          </a:xfrm>
          <a:custGeom>
            <a:avLst/>
            <a:gdLst/>
            <a:ahLst/>
            <a:cxnLst/>
            <a:rect l="l" t="t" r="r" b="b"/>
            <a:pathLst>
              <a:path w="1304289" h="8890">
                <a:moveTo>
                  <a:pt x="0" y="8889"/>
                </a:moveTo>
                <a:lnTo>
                  <a:pt x="1304289" y="8889"/>
                </a:lnTo>
                <a:lnTo>
                  <a:pt x="1304289" y="0"/>
                </a:lnTo>
                <a:lnTo>
                  <a:pt x="0" y="0"/>
                </a:lnTo>
                <a:lnTo>
                  <a:pt x="0" y="8889"/>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66" name="object 66"/>
          <p:cNvSpPr/>
          <p:nvPr/>
        </p:nvSpPr>
        <p:spPr>
          <a:xfrm>
            <a:off x="10623550" y="1405889"/>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67" name="object 67"/>
          <p:cNvSpPr/>
          <p:nvPr/>
        </p:nvSpPr>
        <p:spPr>
          <a:xfrm>
            <a:off x="1522730" y="1370330"/>
            <a:ext cx="762000" cy="35560"/>
          </a:xfrm>
          <a:custGeom>
            <a:avLst/>
            <a:gdLst/>
            <a:ahLst/>
            <a:cxnLst/>
            <a:rect l="l" t="t" r="r" b="b"/>
            <a:pathLst>
              <a:path w="762000" h="35559">
                <a:moveTo>
                  <a:pt x="0" y="35560"/>
                </a:moveTo>
                <a:lnTo>
                  <a:pt x="762000" y="35560"/>
                </a:lnTo>
                <a:lnTo>
                  <a:pt x="762000" y="0"/>
                </a:lnTo>
                <a:lnTo>
                  <a:pt x="0" y="0"/>
                </a:lnTo>
                <a:lnTo>
                  <a:pt x="0" y="3556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68" name="object 68"/>
          <p:cNvSpPr/>
          <p:nvPr/>
        </p:nvSpPr>
        <p:spPr>
          <a:xfrm>
            <a:off x="5728970" y="1370330"/>
            <a:ext cx="1304290" cy="35560"/>
          </a:xfrm>
          <a:custGeom>
            <a:avLst/>
            <a:gdLst/>
            <a:ahLst/>
            <a:cxnLst/>
            <a:rect l="l" t="t" r="r" b="b"/>
            <a:pathLst>
              <a:path w="1304289" h="35559">
                <a:moveTo>
                  <a:pt x="0" y="35560"/>
                </a:moveTo>
                <a:lnTo>
                  <a:pt x="1304289" y="35560"/>
                </a:lnTo>
                <a:lnTo>
                  <a:pt x="1304289" y="0"/>
                </a:lnTo>
                <a:lnTo>
                  <a:pt x="0" y="0"/>
                </a:lnTo>
                <a:lnTo>
                  <a:pt x="0" y="3556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69" name="object 69"/>
          <p:cNvSpPr/>
          <p:nvPr/>
        </p:nvSpPr>
        <p:spPr>
          <a:xfrm>
            <a:off x="10623550" y="1370330"/>
            <a:ext cx="45720" cy="35560"/>
          </a:xfrm>
          <a:custGeom>
            <a:avLst/>
            <a:gdLst/>
            <a:ahLst/>
            <a:cxnLst/>
            <a:rect l="l" t="t" r="r" b="b"/>
            <a:pathLst>
              <a:path w="45720" h="35559">
                <a:moveTo>
                  <a:pt x="0" y="35560"/>
                </a:moveTo>
                <a:lnTo>
                  <a:pt x="45719" y="35560"/>
                </a:lnTo>
                <a:lnTo>
                  <a:pt x="45719" y="0"/>
                </a:lnTo>
                <a:lnTo>
                  <a:pt x="0" y="0"/>
                </a:lnTo>
                <a:lnTo>
                  <a:pt x="0" y="3556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70" name="object 70"/>
          <p:cNvSpPr/>
          <p:nvPr/>
        </p:nvSpPr>
        <p:spPr>
          <a:xfrm>
            <a:off x="5728970" y="1414780"/>
            <a:ext cx="1304290" cy="25400"/>
          </a:xfrm>
          <a:custGeom>
            <a:avLst/>
            <a:gdLst/>
            <a:ahLst/>
            <a:cxnLst/>
            <a:rect l="l" t="t" r="r" b="b"/>
            <a:pathLst>
              <a:path w="1304289" h="25400">
                <a:moveTo>
                  <a:pt x="0" y="25400"/>
                </a:moveTo>
                <a:lnTo>
                  <a:pt x="1304289" y="25400"/>
                </a:lnTo>
                <a:lnTo>
                  <a:pt x="1304289" y="0"/>
                </a:lnTo>
                <a:lnTo>
                  <a:pt x="0" y="0"/>
                </a:lnTo>
                <a:lnTo>
                  <a:pt x="0" y="2540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71" name="object 71"/>
          <p:cNvSpPr/>
          <p:nvPr/>
        </p:nvSpPr>
        <p:spPr>
          <a:xfrm>
            <a:off x="10623550" y="1414780"/>
            <a:ext cx="45720" cy="25400"/>
          </a:xfrm>
          <a:custGeom>
            <a:avLst/>
            <a:gdLst/>
            <a:ahLst/>
            <a:cxnLst/>
            <a:rect l="l" t="t" r="r" b="b"/>
            <a:pathLst>
              <a:path w="45720" h="25400">
                <a:moveTo>
                  <a:pt x="0" y="25400"/>
                </a:moveTo>
                <a:lnTo>
                  <a:pt x="45720" y="25400"/>
                </a:lnTo>
                <a:lnTo>
                  <a:pt x="45720" y="0"/>
                </a:lnTo>
                <a:lnTo>
                  <a:pt x="0" y="0"/>
                </a:lnTo>
                <a:lnTo>
                  <a:pt x="0" y="2540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72" name="object 72"/>
          <p:cNvSpPr/>
          <p:nvPr/>
        </p:nvSpPr>
        <p:spPr>
          <a:xfrm>
            <a:off x="1522730" y="1414780"/>
            <a:ext cx="381000" cy="25400"/>
          </a:xfrm>
          <a:custGeom>
            <a:avLst/>
            <a:gdLst/>
            <a:ahLst/>
            <a:cxnLst/>
            <a:rect l="l" t="t" r="r" b="b"/>
            <a:pathLst>
              <a:path w="381000" h="25400">
                <a:moveTo>
                  <a:pt x="0" y="25400"/>
                </a:moveTo>
                <a:lnTo>
                  <a:pt x="381000" y="25400"/>
                </a:lnTo>
                <a:lnTo>
                  <a:pt x="381000" y="0"/>
                </a:lnTo>
                <a:lnTo>
                  <a:pt x="0" y="0"/>
                </a:lnTo>
                <a:lnTo>
                  <a:pt x="0" y="2540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73" name="object 73"/>
          <p:cNvSpPr/>
          <p:nvPr/>
        </p:nvSpPr>
        <p:spPr>
          <a:xfrm>
            <a:off x="5777229" y="1433830"/>
            <a:ext cx="1352550" cy="68580"/>
          </a:xfrm>
          <a:custGeom>
            <a:avLst/>
            <a:gdLst/>
            <a:ahLst/>
            <a:cxnLst/>
            <a:rect l="l" t="t" r="r" b="b"/>
            <a:pathLst>
              <a:path w="1352550" h="68580">
                <a:moveTo>
                  <a:pt x="0" y="68580"/>
                </a:moveTo>
                <a:lnTo>
                  <a:pt x="1352550" y="68580"/>
                </a:lnTo>
                <a:lnTo>
                  <a:pt x="1352550" y="0"/>
                </a:lnTo>
                <a:lnTo>
                  <a:pt x="0" y="0"/>
                </a:lnTo>
                <a:lnTo>
                  <a:pt x="0" y="6858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74" name="object 74"/>
          <p:cNvSpPr/>
          <p:nvPr/>
        </p:nvSpPr>
        <p:spPr>
          <a:xfrm>
            <a:off x="10623550" y="1433830"/>
            <a:ext cx="45720" cy="68580"/>
          </a:xfrm>
          <a:custGeom>
            <a:avLst/>
            <a:gdLst/>
            <a:ahLst/>
            <a:cxnLst/>
            <a:rect l="l" t="t" r="r" b="b"/>
            <a:pathLst>
              <a:path w="45720" h="68580">
                <a:moveTo>
                  <a:pt x="0" y="68580"/>
                </a:moveTo>
                <a:lnTo>
                  <a:pt x="45720" y="68580"/>
                </a:lnTo>
                <a:lnTo>
                  <a:pt x="45720" y="0"/>
                </a:lnTo>
                <a:lnTo>
                  <a:pt x="0" y="0"/>
                </a:lnTo>
                <a:lnTo>
                  <a:pt x="0" y="6858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75" name="object 75"/>
          <p:cNvSpPr/>
          <p:nvPr/>
        </p:nvSpPr>
        <p:spPr>
          <a:xfrm>
            <a:off x="1522730" y="1433830"/>
            <a:ext cx="381000" cy="68580"/>
          </a:xfrm>
          <a:custGeom>
            <a:avLst/>
            <a:gdLst/>
            <a:ahLst/>
            <a:cxnLst/>
            <a:rect l="l" t="t" r="r" b="b"/>
            <a:pathLst>
              <a:path w="381000" h="68580">
                <a:moveTo>
                  <a:pt x="0" y="68580"/>
                </a:moveTo>
                <a:lnTo>
                  <a:pt x="381000" y="68580"/>
                </a:lnTo>
                <a:lnTo>
                  <a:pt x="381000" y="0"/>
                </a:lnTo>
                <a:lnTo>
                  <a:pt x="0" y="0"/>
                </a:lnTo>
                <a:lnTo>
                  <a:pt x="0" y="6858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76" name="object 76"/>
          <p:cNvSpPr/>
          <p:nvPr/>
        </p:nvSpPr>
        <p:spPr>
          <a:xfrm>
            <a:off x="5875020" y="1496060"/>
            <a:ext cx="1254760" cy="6350"/>
          </a:xfrm>
          <a:custGeom>
            <a:avLst/>
            <a:gdLst/>
            <a:ahLst/>
            <a:cxnLst/>
            <a:rect l="l" t="t" r="r" b="b"/>
            <a:pathLst>
              <a:path w="1254760" h="6350">
                <a:moveTo>
                  <a:pt x="0" y="6350"/>
                </a:moveTo>
                <a:lnTo>
                  <a:pt x="1254759" y="6350"/>
                </a:lnTo>
                <a:lnTo>
                  <a:pt x="1254759" y="0"/>
                </a:lnTo>
                <a:lnTo>
                  <a:pt x="0" y="0"/>
                </a:lnTo>
                <a:lnTo>
                  <a:pt x="0" y="6350"/>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77" name="object 77"/>
          <p:cNvSpPr/>
          <p:nvPr/>
        </p:nvSpPr>
        <p:spPr>
          <a:xfrm>
            <a:off x="10623550" y="1496060"/>
            <a:ext cx="45720" cy="6350"/>
          </a:xfrm>
          <a:custGeom>
            <a:avLst/>
            <a:gdLst/>
            <a:ahLst/>
            <a:cxnLst/>
            <a:rect l="l" t="t" r="r" b="b"/>
            <a:pathLst>
              <a:path w="45720" h="6350">
                <a:moveTo>
                  <a:pt x="0" y="6350"/>
                </a:moveTo>
                <a:lnTo>
                  <a:pt x="45720" y="6350"/>
                </a:lnTo>
                <a:lnTo>
                  <a:pt x="45720" y="0"/>
                </a:lnTo>
                <a:lnTo>
                  <a:pt x="0" y="0"/>
                </a:lnTo>
                <a:lnTo>
                  <a:pt x="0" y="6350"/>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78" name="object 78"/>
          <p:cNvSpPr/>
          <p:nvPr/>
        </p:nvSpPr>
        <p:spPr>
          <a:xfrm>
            <a:off x="3354070" y="1502410"/>
            <a:ext cx="45720" cy="21590"/>
          </a:xfrm>
          <a:custGeom>
            <a:avLst/>
            <a:gdLst/>
            <a:ahLst/>
            <a:cxnLst/>
            <a:rect l="l" t="t" r="r" b="b"/>
            <a:pathLst>
              <a:path w="45719" h="21590">
                <a:moveTo>
                  <a:pt x="0" y="21589"/>
                </a:moveTo>
                <a:lnTo>
                  <a:pt x="45719" y="21589"/>
                </a:lnTo>
                <a:lnTo>
                  <a:pt x="45719" y="0"/>
                </a:lnTo>
                <a:lnTo>
                  <a:pt x="0" y="0"/>
                </a:lnTo>
                <a:lnTo>
                  <a:pt x="0" y="21589"/>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79" name="object 79"/>
          <p:cNvSpPr/>
          <p:nvPr/>
        </p:nvSpPr>
        <p:spPr>
          <a:xfrm>
            <a:off x="5875020" y="1502410"/>
            <a:ext cx="1254760" cy="21590"/>
          </a:xfrm>
          <a:custGeom>
            <a:avLst/>
            <a:gdLst/>
            <a:ahLst/>
            <a:cxnLst/>
            <a:rect l="l" t="t" r="r" b="b"/>
            <a:pathLst>
              <a:path w="1254760" h="21590">
                <a:moveTo>
                  <a:pt x="0" y="21589"/>
                </a:moveTo>
                <a:lnTo>
                  <a:pt x="1254759" y="21589"/>
                </a:lnTo>
                <a:lnTo>
                  <a:pt x="1254759" y="0"/>
                </a:lnTo>
                <a:lnTo>
                  <a:pt x="0" y="0"/>
                </a:lnTo>
                <a:lnTo>
                  <a:pt x="0" y="21589"/>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80" name="object 80"/>
          <p:cNvSpPr/>
          <p:nvPr/>
        </p:nvSpPr>
        <p:spPr>
          <a:xfrm>
            <a:off x="1522730" y="1496060"/>
            <a:ext cx="381000" cy="6350"/>
          </a:xfrm>
          <a:custGeom>
            <a:avLst/>
            <a:gdLst/>
            <a:ahLst/>
            <a:cxnLst/>
            <a:rect l="l" t="t" r="r" b="b"/>
            <a:pathLst>
              <a:path w="381000" h="6350">
                <a:moveTo>
                  <a:pt x="0" y="6350"/>
                </a:moveTo>
                <a:lnTo>
                  <a:pt x="381000" y="6350"/>
                </a:lnTo>
                <a:lnTo>
                  <a:pt x="381000" y="0"/>
                </a:lnTo>
                <a:lnTo>
                  <a:pt x="0" y="0"/>
                </a:lnTo>
                <a:lnTo>
                  <a:pt x="0" y="6350"/>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81" name="object 81"/>
          <p:cNvSpPr/>
          <p:nvPr/>
        </p:nvSpPr>
        <p:spPr>
          <a:xfrm>
            <a:off x="1522730" y="1502410"/>
            <a:ext cx="381000" cy="62230"/>
          </a:xfrm>
          <a:custGeom>
            <a:avLst/>
            <a:gdLst/>
            <a:ahLst/>
            <a:cxnLst/>
            <a:rect l="l" t="t" r="r" b="b"/>
            <a:pathLst>
              <a:path w="381000" h="62230">
                <a:moveTo>
                  <a:pt x="0" y="62229"/>
                </a:moveTo>
                <a:lnTo>
                  <a:pt x="381000" y="62229"/>
                </a:lnTo>
                <a:lnTo>
                  <a:pt x="381000" y="0"/>
                </a:lnTo>
                <a:lnTo>
                  <a:pt x="0" y="0"/>
                </a:lnTo>
                <a:lnTo>
                  <a:pt x="0" y="62229"/>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grpSp>
        <p:nvGrpSpPr>
          <p:cNvPr id="82" name="object 82"/>
          <p:cNvGrpSpPr/>
          <p:nvPr/>
        </p:nvGrpSpPr>
        <p:grpSpPr>
          <a:xfrm>
            <a:off x="1522730" y="1502410"/>
            <a:ext cx="9146540" cy="561340"/>
            <a:chOff x="-1270" y="1502410"/>
            <a:chExt cx="9146540" cy="561340"/>
          </a:xfrm>
        </p:grpSpPr>
        <p:sp>
          <p:nvSpPr>
            <p:cNvPr id="83" name="object 83"/>
            <p:cNvSpPr/>
            <p:nvPr/>
          </p:nvSpPr>
          <p:spPr>
            <a:xfrm>
              <a:off x="1830070" y="1502409"/>
              <a:ext cx="7315200" cy="62230"/>
            </a:xfrm>
            <a:custGeom>
              <a:avLst/>
              <a:gdLst/>
              <a:ahLst/>
              <a:cxnLst/>
              <a:rect l="l" t="t" r="r" b="b"/>
              <a:pathLst>
                <a:path w="7315200" h="62230">
                  <a:moveTo>
                    <a:pt x="7315200" y="0"/>
                  </a:moveTo>
                  <a:lnTo>
                    <a:pt x="7269480" y="0"/>
                  </a:lnTo>
                  <a:lnTo>
                    <a:pt x="7269480" y="21590"/>
                  </a:lnTo>
                  <a:lnTo>
                    <a:pt x="0" y="21590"/>
                  </a:lnTo>
                  <a:lnTo>
                    <a:pt x="0" y="62230"/>
                  </a:lnTo>
                  <a:lnTo>
                    <a:pt x="7315200" y="62230"/>
                  </a:lnTo>
                  <a:lnTo>
                    <a:pt x="7315200" y="21590"/>
                  </a:lnTo>
                  <a:lnTo>
                    <a:pt x="7315200" y="0"/>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84" name="object 84"/>
            <p:cNvSpPr/>
            <p:nvPr/>
          </p:nvSpPr>
          <p:spPr>
            <a:xfrm>
              <a:off x="-1270" y="1558289"/>
              <a:ext cx="9146540" cy="68580"/>
            </a:xfrm>
            <a:custGeom>
              <a:avLst/>
              <a:gdLst/>
              <a:ahLst/>
              <a:cxnLst/>
              <a:rect l="l" t="t" r="r" b="b"/>
              <a:pathLst>
                <a:path w="9146540" h="68580">
                  <a:moveTo>
                    <a:pt x="9146540" y="0"/>
                  </a:moveTo>
                  <a:lnTo>
                    <a:pt x="0" y="0"/>
                  </a:lnTo>
                  <a:lnTo>
                    <a:pt x="0" y="24130"/>
                  </a:lnTo>
                  <a:lnTo>
                    <a:pt x="0" y="31750"/>
                  </a:lnTo>
                  <a:lnTo>
                    <a:pt x="0" y="68580"/>
                  </a:lnTo>
                  <a:lnTo>
                    <a:pt x="381000" y="68580"/>
                  </a:lnTo>
                  <a:lnTo>
                    <a:pt x="381000" y="31750"/>
                  </a:lnTo>
                  <a:lnTo>
                    <a:pt x="1831340" y="31750"/>
                  </a:lnTo>
                  <a:lnTo>
                    <a:pt x="1831340" y="68580"/>
                  </a:lnTo>
                  <a:lnTo>
                    <a:pt x="9146540" y="68580"/>
                  </a:lnTo>
                  <a:lnTo>
                    <a:pt x="9146540" y="31750"/>
                  </a:lnTo>
                  <a:lnTo>
                    <a:pt x="9146540" y="24130"/>
                  </a:lnTo>
                  <a:lnTo>
                    <a:pt x="9146540" y="0"/>
                  </a:lnTo>
                  <a:close/>
                </a:path>
              </a:pathLst>
            </a:custGeom>
            <a:solidFill>
              <a:srgbClr val="003A75"/>
            </a:solidFill>
          </p:spPr>
          <p:txBody>
            <a:bodyPr wrap="square" lIns="0" tIns="0" rIns="0" bIns="0" rtlCol="0"/>
            <a:lstStyle/>
            <a:p>
              <a:pPr defTabSz="914400"/>
              <a:endParaRPr>
                <a:solidFill>
                  <a:prstClr val="black"/>
                </a:solidFill>
                <a:latin typeface="Calibri"/>
              </a:endParaRPr>
            </a:p>
          </p:txBody>
        </p:sp>
        <p:sp>
          <p:nvSpPr>
            <p:cNvPr id="85" name="object 85"/>
            <p:cNvSpPr/>
            <p:nvPr/>
          </p:nvSpPr>
          <p:spPr>
            <a:xfrm>
              <a:off x="-1270" y="1620519"/>
              <a:ext cx="9146540" cy="68580"/>
            </a:xfrm>
            <a:custGeom>
              <a:avLst/>
              <a:gdLst/>
              <a:ahLst/>
              <a:cxnLst/>
              <a:rect l="l" t="t" r="r" b="b"/>
              <a:pathLst>
                <a:path w="9146540" h="68580">
                  <a:moveTo>
                    <a:pt x="9146540" y="0"/>
                  </a:moveTo>
                  <a:lnTo>
                    <a:pt x="0" y="0"/>
                  </a:lnTo>
                  <a:lnTo>
                    <a:pt x="0" y="49530"/>
                  </a:lnTo>
                  <a:lnTo>
                    <a:pt x="0" y="58420"/>
                  </a:lnTo>
                  <a:lnTo>
                    <a:pt x="0" y="68580"/>
                  </a:lnTo>
                  <a:lnTo>
                    <a:pt x="381000" y="68580"/>
                  </a:lnTo>
                  <a:lnTo>
                    <a:pt x="381000" y="58420"/>
                  </a:lnTo>
                  <a:lnTo>
                    <a:pt x="1831340" y="58420"/>
                  </a:lnTo>
                  <a:lnTo>
                    <a:pt x="1831340" y="68580"/>
                  </a:lnTo>
                  <a:lnTo>
                    <a:pt x="9146540" y="68580"/>
                  </a:lnTo>
                  <a:lnTo>
                    <a:pt x="9146540" y="58420"/>
                  </a:lnTo>
                  <a:lnTo>
                    <a:pt x="9146540" y="49530"/>
                  </a:lnTo>
                  <a:lnTo>
                    <a:pt x="9146540" y="0"/>
                  </a:lnTo>
                  <a:close/>
                </a:path>
              </a:pathLst>
            </a:custGeom>
            <a:solidFill>
              <a:srgbClr val="003A76"/>
            </a:solidFill>
          </p:spPr>
          <p:txBody>
            <a:bodyPr wrap="square" lIns="0" tIns="0" rIns="0" bIns="0" rtlCol="0"/>
            <a:lstStyle/>
            <a:p>
              <a:pPr defTabSz="914400"/>
              <a:endParaRPr>
                <a:solidFill>
                  <a:prstClr val="black"/>
                </a:solidFill>
                <a:latin typeface="Calibri"/>
              </a:endParaRPr>
            </a:p>
          </p:txBody>
        </p:sp>
        <p:sp>
          <p:nvSpPr>
            <p:cNvPr id="86" name="object 86"/>
            <p:cNvSpPr/>
            <p:nvPr/>
          </p:nvSpPr>
          <p:spPr>
            <a:xfrm>
              <a:off x="-1270" y="168274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3B77"/>
            </a:solidFill>
          </p:spPr>
          <p:txBody>
            <a:bodyPr wrap="square" lIns="0" tIns="0" rIns="0" bIns="0" rtlCol="0"/>
            <a:lstStyle/>
            <a:p>
              <a:pPr defTabSz="914400"/>
              <a:endParaRPr>
                <a:solidFill>
                  <a:prstClr val="black"/>
                </a:solidFill>
                <a:latin typeface="Calibri"/>
              </a:endParaRPr>
            </a:p>
          </p:txBody>
        </p:sp>
        <p:sp>
          <p:nvSpPr>
            <p:cNvPr id="87" name="object 87"/>
            <p:cNvSpPr/>
            <p:nvPr/>
          </p:nvSpPr>
          <p:spPr>
            <a:xfrm>
              <a:off x="-1270" y="1744979"/>
              <a:ext cx="9146540" cy="68580"/>
            </a:xfrm>
            <a:custGeom>
              <a:avLst/>
              <a:gdLst/>
              <a:ahLst/>
              <a:cxnLst/>
              <a:rect l="l" t="t" r="r" b="b"/>
              <a:pathLst>
                <a:path w="9146540" h="68580">
                  <a:moveTo>
                    <a:pt x="9146540" y="0"/>
                  </a:moveTo>
                  <a:lnTo>
                    <a:pt x="0" y="0"/>
                  </a:lnTo>
                  <a:lnTo>
                    <a:pt x="0" y="7620"/>
                  </a:lnTo>
                  <a:lnTo>
                    <a:pt x="0" y="12700"/>
                  </a:lnTo>
                  <a:lnTo>
                    <a:pt x="0" y="21590"/>
                  </a:lnTo>
                  <a:lnTo>
                    <a:pt x="0" y="68580"/>
                  </a:lnTo>
                  <a:lnTo>
                    <a:pt x="153670" y="68580"/>
                  </a:lnTo>
                  <a:lnTo>
                    <a:pt x="153670" y="21590"/>
                  </a:lnTo>
                  <a:lnTo>
                    <a:pt x="153670" y="12700"/>
                  </a:lnTo>
                  <a:lnTo>
                    <a:pt x="4878070" y="12700"/>
                  </a:lnTo>
                  <a:lnTo>
                    <a:pt x="4878070" y="21590"/>
                  </a:lnTo>
                  <a:lnTo>
                    <a:pt x="4878070" y="68580"/>
                  </a:lnTo>
                  <a:lnTo>
                    <a:pt x="9146540" y="68580"/>
                  </a:lnTo>
                  <a:lnTo>
                    <a:pt x="9146540" y="21590"/>
                  </a:lnTo>
                  <a:lnTo>
                    <a:pt x="9146540" y="12700"/>
                  </a:lnTo>
                  <a:lnTo>
                    <a:pt x="9146540" y="7620"/>
                  </a:lnTo>
                  <a:lnTo>
                    <a:pt x="9146540" y="0"/>
                  </a:lnTo>
                  <a:close/>
                </a:path>
              </a:pathLst>
            </a:custGeom>
            <a:solidFill>
              <a:srgbClr val="003B78"/>
            </a:solidFill>
          </p:spPr>
          <p:txBody>
            <a:bodyPr wrap="square" lIns="0" tIns="0" rIns="0" bIns="0" rtlCol="0"/>
            <a:lstStyle/>
            <a:p>
              <a:pPr defTabSz="914400"/>
              <a:endParaRPr>
                <a:solidFill>
                  <a:prstClr val="black"/>
                </a:solidFill>
                <a:latin typeface="Calibri"/>
              </a:endParaRPr>
            </a:p>
          </p:txBody>
        </p:sp>
        <p:sp>
          <p:nvSpPr>
            <p:cNvPr id="88" name="object 88"/>
            <p:cNvSpPr/>
            <p:nvPr/>
          </p:nvSpPr>
          <p:spPr>
            <a:xfrm>
              <a:off x="-1270" y="1807209"/>
              <a:ext cx="9146540" cy="68580"/>
            </a:xfrm>
            <a:custGeom>
              <a:avLst/>
              <a:gdLst/>
              <a:ahLst/>
              <a:cxnLst/>
              <a:rect l="l" t="t" r="r" b="b"/>
              <a:pathLst>
                <a:path w="9146540" h="68580">
                  <a:moveTo>
                    <a:pt x="153670" y="0"/>
                  </a:moveTo>
                  <a:lnTo>
                    <a:pt x="0" y="0"/>
                  </a:lnTo>
                  <a:lnTo>
                    <a:pt x="0" y="38100"/>
                  </a:lnTo>
                  <a:lnTo>
                    <a:pt x="0" y="46990"/>
                  </a:lnTo>
                  <a:lnTo>
                    <a:pt x="0" y="68580"/>
                  </a:lnTo>
                  <a:lnTo>
                    <a:pt x="153670" y="68580"/>
                  </a:lnTo>
                  <a:lnTo>
                    <a:pt x="153670" y="46990"/>
                  </a:lnTo>
                  <a:lnTo>
                    <a:pt x="153670" y="38100"/>
                  </a:lnTo>
                  <a:lnTo>
                    <a:pt x="153670" y="0"/>
                  </a:lnTo>
                  <a:close/>
                </a:path>
                <a:path w="9146540" h="68580">
                  <a:moveTo>
                    <a:pt x="9146540" y="0"/>
                  </a:moveTo>
                  <a:lnTo>
                    <a:pt x="4878070" y="0"/>
                  </a:lnTo>
                  <a:lnTo>
                    <a:pt x="4878070" y="38100"/>
                  </a:lnTo>
                  <a:lnTo>
                    <a:pt x="4878070" y="46990"/>
                  </a:lnTo>
                  <a:lnTo>
                    <a:pt x="4878070" y="68580"/>
                  </a:lnTo>
                  <a:lnTo>
                    <a:pt x="9146540" y="68580"/>
                  </a:lnTo>
                  <a:lnTo>
                    <a:pt x="9146540" y="46990"/>
                  </a:lnTo>
                  <a:lnTo>
                    <a:pt x="9146540" y="38100"/>
                  </a:lnTo>
                  <a:lnTo>
                    <a:pt x="9146540" y="0"/>
                  </a:lnTo>
                  <a:close/>
                </a:path>
              </a:pathLst>
            </a:custGeom>
            <a:solidFill>
              <a:srgbClr val="003C79"/>
            </a:solidFill>
          </p:spPr>
          <p:txBody>
            <a:bodyPr wrap="square" lIns="0" tIns="0" rIns="0" bIns="0" rtlCol="0"/>
            <a:lstStyle/>
            <a:p>
              <a:pPr defTabSz="914400"/>
              <a:endParaRPr>
                <a:solidFill>
                  <a:prstClr val="black"/>
                </a:solidFill>
                <a:latin typeface="Calibri"/>
              </a:endParaRPr>
            </a:p>
          </p:txBody>
        </p:sp>
        <p:sp>
          <p:nvSpPr>
            <p:cNvPr id="89" name="object 89"/>
            <p:cNvSpPr/>
            <p:nvPr/>
          </p:nvSpPr>
          <p:spPr>
            <a:xfrm>
              <a:off x="-1270" y="1869439"/>
              <a:ext cx="9146540" cy="68580"/>
            </a:xfrm>
            <a:custGeom>
              <a:avLst/>
              <a:gdLst/>
              <a:ahLst/>
              <a:cxnLst/>
              <a:rect l="l" t="t" r="r" b="b"/>
              <a:pathLst>
                <a:path w="9146540" h="68580">
                  <a:moveTo>
                    <a:pt x="381000" y="0"/>
                  </a:moveTo>
                  <a:lnTo>
                    <a:pt x="0" y="0"/>
                  </a:lnTo>
                  <a:lnTo>
                    <a:pt x="0" y="35560"/>
                  </a:lnTo>
                  <a:lnTo>
                    <a:pt x="0" y="68580"/>
                  </a:lnTo>
                  <a:lnTo>
                    <a:pt x="381000" y="68580"/>
                  </a:lnTo>
                  <a:lnTo>
                    <a:pt x="381000" y="35560"/>
                  </a:lnTo>
                  <a:lnTo>
                    <a:pt x="381000" y="0"/>
                  </a:lnTo>
                  <a:close/>
                </a:path>
                <a:path w="9146540" h="68580">
                  <a:moveTo>
                    <a:pt x="9146540" y="0"/>
                  </a:moveTo>
                  <a:lnTo>
                    <a:pt x="1831340" y="0"/>
                  </a:lnTo>
                  <a:lnTo>
                    <a:pt x="1831340" y="35560"/>
                  </a:lnTo>
                  <a:lnTo>
                    <a:pt x="1831340" y="68580"/>
                  </a:lnTo>
                  <a:lnTo>
                    <a:pt x="9146540" y="68580"/>
                  </a:lnTo>
                  <a:lnTo>
                    <a:pt x="9146540" y="35560"/>
                  </a:lnTo>
                  <a:lnTo>
                    <a:pt x="9146540" y="0"/>
                  </a:lnTo>
                  <a:close/>
                </a:path>
              </a:pathLst>
            </a:custGeom>
            <a:solidFill>
              <a:srgbClr val="003C7A"/>
            </a:solidFill>
          </p:spPr>
          <p:txBody>
            <a:bodyPr wrap="square" lIns="0" tIns="0" rIns="0" bIns="0" rtlCol="0"/>
            <a:lstStyle/>
            <a:p>
              <a:pPr defTabSz="914400"/>
              <a:endParaRPr>
                <a:solidFill>
                  <a:prstClr val="black"/>
                </a:solidFill>
                <a:latin typeface="Calibri"/>
              </a:endParaRPr>
            </a:p>
          </p:txBody>
        </p:sp>
        <p:sp>
          <p:nvSpPr>
            <p:cNvPr id="90" name="object 90"/>
            <p:cNvSpPr/>
            <p:nvPr/>
          </p:nvSpPr>
          <p:spPr>
            <a:xfrm>
              <a:off x="-1270" y="1932939"/>
              <a:ext cx="9146540" cy="67310"/>
            </a:xfrm>
            <a:custGeom>
              <a:avLst/>
              <a:gdLst/>
              <a:ahLst/>
              <a:cxnLst/>
              <a:rect l="l" t="t" r="r" b="b"/>
              <a:pathLst>
                <a:path w="9146540" h="67310">
                  <a:moveTo>
                    <a:pt x="381000" y="0"/>
                  </a:moveTo>
                  <a:lnTo>
                    <a:pt x="0" y="0"/>
                  </a:lnTo>
                  <a:lnTo>
                    <a:pt x="0" y="8890"/>
                  </a:lnTo>
                  <a:lnTo>
                    <a:pt x="0" y="67310"/>
                  </a:lnTo>
                  <a:lnTo>
                    <a:pt x="381000" y="67310"/>
                  </a:lnTo>
                  <a:lnTo>
                    <a:pt x="381000" y="8890"/>
                  </a:lnTo>
                  <a:lnTo>
                    <a:pt x="381000" y="0"/>
                  </a:lnTo>
                  <a:close/>
                </a:path>
                <a:path w="9146540" h="67310">
                  <a:moveTo>
                    <a:pt x="9146540" y="0"/>
                  </a:moveTo>
                  <a:lnTo>
                    <a:pt x="1831340" y="0"/>
                  </a:lnTo>
                  <a:lnTo>
                    <a:pt x="1831340" y="8890"/>
                  </a:lnTo>
                  <a:lnTo>
                    <a:pt x="1831340" y="67310"/>
                  </a:lnTo>
                  <a:lnTo>
                    <a:pt x="9146540" y="67310"/>
                  </a:lnTo>
                  <a:lnTo>
                    <a:pt x="9146540" y="8890"/>
                  </a:lnTo>
                  <a:lnTo>
                    <a:pt x="9146540" y="0"/>
                  </a:lnTo>
                  <a:close/>
                </a:path>
              </a:pathLst>
            </a:custGeom>
            <a:solidFill>
              <a:srgbClr val="003D7B"/>
            </a:solidFill>
          </p:spPr>
          <p:txBody>
            <a:bodyPr wrap="square" lIns="0" tIns="0" rIns="0" bIns="0" rtlCol="0"/>
            <a:lstStyle/>
            <a:p>
              <a:pPr defTabSz="914400"/>
              <a:endParaRPr>
                <a:solidFill>
                  <a:prstClr val="black"/>
                </a:solidFill>
                <a:latin typeface="Calibri"/>
              </a:endParaRPr>
            </a:p>
          </p:txBody>
        </p:sp>
        <p:sp>
          <p:nvSpPr>
            <p:cNvPr id="91" name="object 91"/>
            <p:cNvSpPr/>
            <p:nvPr/>
          </p:nvSpPr>
          <p:spPr>
            <a:xfrm>
              <a:off x="-1270" y="1995169"/>
              <a:ext cx="9146540" cy="68580"/>
            </a:xfrm>
            <a:custGeom>
              <a:avLst/>
              <a:gdLst/>
              <a:ahLst/>
              <a:cxnLst/>
              <a:rect l="l" t="t" r="r" b="b"/>
              <a:pathLst>
                <a:path w="9146540" h="68580">
                  <a:moveTo>
                    <a:pt x="9146540" y="0"/>
                  </a:moveTo>
                  <a:lnTo>
                    <a:pt x="0" y="0"/>
                  </a:lnTo>
                  <a:lnTo>
                    <a:pt x="0" y="26670"/>
                  </a:lnTo>
                  <a:lnTo>
                    <a:pt x="0" y="34290"/>
                  </a:lnTo>
                  <a:lnTo>
                    <a:pt x="0" y="68580"/>
                  </a:lnTo>
                  <a:lnTo>
                    <a:pt x="381000" y="68580"/>
                  </a:lnTo>
                  <a:lnTo>
                    <a:pt x="381000" y="34290"/>
                  </a:lnTo>
                  <a:lnTo>
                    <a:pt x="1831340" y="34290"/>
                  </a:lnTo>
                  <a:lnTo>
                    <a:pt x="1831340" y="68580"/>
                  </a:lnTo>
                  <a:lnTo>
                    <a:pt x="9146540" y="68580"/>
                  </a:lnTo>
                  <a:lnTo>
                    <a:pt x="9146540" y="34290"/>
                  </a:lnTo>
                  <a:lnTo>
                    <a:pt x="9146540" y="26670"/>
                  </a:lnTo>
                  <a:lnTo>
                    <a:pt x="9146540" y="0"/>
                  </a:lnTo>
                  <a:close/>
                </a:path>
              </a:pathLst>
            </a:custGeom>
            <a:solidFill>
              <a:srgbClr val="003D7C"/>
            </a:solidFill>
          </p:spPr>
          <p:txBody>
            <a:bodyPr wrap="square" lIns="0" tIns="0" rIns="0" bIns="0" rtlCol="0"/>
            <a:lstStyle/>
            <a:p>
              <a:pPr defTabSz="914400"/>
              <a:endParaRPr>
                <a:solidFill>
                  <a:prstClr val="black"/>
                </a:solidFill>
                <a:latin typeface="Calibri"/>
              </a:endParaRPr>
            </a:p>
          </p:txBody>
        </p:sp>
      </p:grpSp>
      <p:grpSp>
        <p:nvGrpSpPr>
          <p:cNvPr id="92" name="object 92"/>
          <p:cNvGrpSpPr/>
          <p:nvPr/>
        </p:nvGrpSpPr>
        <p:grpSpPr>
          <a:xfrm>
            <a:off x="1522730" y="2057401"/>
            <a:ext cx="9146540" cy="441959"/>
            <a:chOff x="-1270" y="2057400"/>
            <a:chExt cx="9146540" cy="441959"/>
          </a:xfrm>
        </p:grpSpPr>
        <p:sp>
          <p:nvSpPr>
            <p:cNvPr id="93" name="object 93"/>
            <p:cNvSpPr/>
            <p:nvPr/>
          </p:nvSpPr>
          <p:spPr>
            <a:xfrm>
              <a:off x="-1270" y="2057399"/>
              <a:ext cx="9146540" cy="68580"/>
            </a:xfrm>
            <a:custGeom>
              <a:avLst/>
              <a:gdLst/>
              <a:ahLst/>
              <a:cxnLst/>
              <a:rect l="l" t="t" r="r" b="b"/>
              <a:pathLst>
                <a:path w="9146540" h="68580">
                  <a:moveTo>
                    <a:pt x="9146540" y="0"/>
                  </a:moveTo>
                  <a:lnTo>
                    <a:pt x="0" y="0"/>
                  </a:lnTo>
                  <a:lnTo>
                    <a:pt x="0" y="52070"/>
                  </a:lnTo>
                  <a:lnTo>
                    <a:pt x="0" y="60960"/>
                  </a:lnTo>
                  <a:lnTo>
                    <a:pt x="0" y="68580"/>
                  </a:lnTo>
                  <a:lnTo>
                    <a:pt x="381000" y="68580"/>
                  </a:lnTo>
                  <a:lnTo>
                    <a:pt x="381000" y="60960"/>
                  </a:lnTo>
                  <a:lnTo>
                    <a:pt x="1831340" y="60960"/>
                  </a:lnTo>
                  <a:lnTo>
                    <a:pt x="1831340" y="68580"/>
                  </a:lnTo>
                  <a:lnTo>
                    <a:pt x="9146540" y="68580"/>
                  </a:lnTo>
                  <a:lnTo>
                    <a:pt x="9146540" y="60960"/>
                  </a:lnTo>
                  <a:lnTo>
                    <a:pt x="9146540" y="52070"/>
                  </a:lnTo>
                  <a:lnTo>
                    <a:pt x="9146540" y="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sp>
          <p:nvSpPr>
            <p:cNvPr id="94" name="object 94"/>
            <p:cNvSpPr/>
            <p:nvPr/>
          </p:nvSpPr>
          <p:spPr>
            <a:xfrm>
              <a:off x="-1270" y="211962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3E7E"/>
            </a:solidFill>
          </p:spPr>
          <p:txBody>
            <a:bodyPr wrap="square" lIns="0" tIns="0" rIns="0" bIns="0" rtlCol="0"/>
            <a:lstStyle/>
            <a:p>
              <a:pPr defTabSz="914400"/>
              <a:endParaRPr>
                <a:solidFill>
                  <a:prstClr val="black"/>
                </a:solidFill>
                <a:latin typeface="Calibri"/>
              </a:endParaRPr>
            </a:p>
          </p:txBody>
        </p:sp>
        <p:sp>
          <p:nvSpPr>
            <p:cNvPr id="95" name="object 95"/>
            <p:cNvSpPr/>
            <p:nvPr/>
          </p:nvSpPr>
          <p:spPr>
            <a:xfrm>
              <a:off x="-1270" y="2181859"/>
              <a:ext cx="9146540" cy="68580"/>
            </a:xfrm>
            <a:custGeom>
              <a:avLst/>
              <a:gdLst/>
              <a:ahLst/>
              <a:cxnLst/>
              <a:rect l="l" t="t" r="r" b="b"/>
              <a:pathLst>
                <a:path w="9146540" h="68580">
                  <a:moveTo>
                    <a:pt x="9146540" y="0"/>
                  </a:moveTo>
                  <a:lnTo>
                    <a:pt x="0" y="0"/>
                  </a:lnTo>
                  <a:lnTo>
                    <a:pt x="0" y="15240"/>
                  </a:lnTo>
                  <a:lnTo>
                    <a:pt x="0" y="24130"/>
                  </a:lnTo>
                  <a:lnTo>
                    <a:pt x="0" y="68580"/>
                  </a:lnTo>
                  <a:lnTo>
                    <a:pt x="381000" y="68580"/>
                  </a:lnTo>
                  <a:lnTo>
                    <a:pt x="381000" y="24130"/>
                  </a:lnTo>
                  <a:lnTo>
                    <a:pt x="1831340" y="24130"/>
                  </a:lnTo>
                  <a:lnTo>
                    <a:pt x="1831340" y="68580"/>
                  </a:lnTo>
                  <a:lnTo>
                    <a:pt x="9146540" y="68580"/>
                  </a:lnTo>
                  <a:lnTo>
                    <a:pt x="9146540" y="24130"/>
                  </a:lnTo>
                  <a:lnTo>
                    <a:pt x="9146540" y="15240"/>
                  </a:lnTo>
                  <a:lnTo>
                    <a:pt x="9146540" y="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96" name="object 96"/>
            <p:cNvSpPr/>
            <p:nvPr/>
          </p:nvSpPr>
          <p:spPr>
            <a:xfrm>
              <a:off x="-1270" y="2244089"/>
              <a:ext cx="9146540" cy="68580"/>
            </a:xfrm>
            <a:custGeom>
              <a:avLst/>
              <a:gdLst/>
              <a:ahLst/>
              <a:cxnLst/>
              <a:rect l="l" t="t" r="r" b="b"/>
              <a:pathLst>
                <a:path w="9146540" h="68580">
                  <a:moveTo>
                    <a:pt x="9146540" y="0"/>
                  </a:moveTo>
                  <a:lnTo>
                    <a:pt x="0" y="0"/>
                  </a:lnTo>
                  <a:lnTo>
                    <a:pt x="0" y="40640"/>
                  </a:lnTo>
                  <a:lnTo>
                    <a:pt x="0" y="49530"/>
                  </a:lnTo>
                  <a:lnTo>
                    <a:pt x="0" y="68580"/>
                  </a:lnTo>
                  <a:lnTo>
                    <a:pt x="381000" y="68580"/>
                  </a:lnTo>
                  <a:lnTo>
                    <a:pt x="381000" y="49530"/>
                  </a:lnTo>
                  <a:lnTo>
                    <a:pt x="1831340" y="49530"/>
                  </a:lnTo>
                  <a:lnTo>
                    <a:pt x="1831340" y="68580"/>
                  </a:lnTo>
                  <a:lnTo>
                    <a:pt x="9146540" y="68580"/>
                  </a:lnTo>
                  <a:lnTo>
                    <a:pt x="9146540" y="49530"/>
                  </a:lnTo>
                  <a:lnTo>
                    <a:pt x="9146540" y="40640"/>
                  </a:lnTo>
                  <a:lnTo>
                    <a:pt x="9146540" y="0"/>
                  </a:lnTo>
                  <a:close/>
                </a:path>
              </a:pathLst>
            </a:custGeom>
            <a:solidFill>
              <a:srgbClr val="003F80"/>
            </a:solidFill>
          </p:spPr>
          <p:txBody>
            <a:bodyPr wrap="square" lIns="0" tIns="0" rIns="0" bIns="0" rtlCol="0"/>
            <a:lstStyle/>
            <a:p>
              <a:pPr defTabSz="914400"/>
              <a:endParaRPr>
                <a:solidFill>
                  <a:prstClr val="black"/>
                </a:solidFill>
                <a:latin typeface="Calibri"/>
              </a:endParaRPr>
            </a:p>
          </p:txBody>
        </p:sp>
        <p:sp>
          <p:nvSpPr>
            <p:cNvPr id="97" name="object 97"/>
            <p:cNvSpPr/>
            <p:nvPr/>
          </p:nvSpPr>
          <p:spPr>
            <a:xfrm>
              <a:off x="-1270" y="230631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98" name="object 98"/>
            <p:cNvSpPr/>
            <p:nvPr/>
          </p:nvSpPr>
          <p:spPr>
            <a:xfrm>
              <a:off x="-1270" y="2368549"/>
              <a:ext cx="9146540" cy="68580"/>
            </a:xfrm>
            <a:custGeom>
              <a:avLst/>
              <a:gdLst/>
              <a:ahLst/>
              <a:cxnLst/>
              <a:rect l="l" t="t" r="r" b="b"/>
              <a:pathLst>
                <a:path w="9146540" h="68580">
                  <a:moveTo>
                    <a:pt x="9146540" y="0"/>
                  </a:moveTo>
                  <a:lnTo>
                    <a:pt x="0" y="0"/>
                  </a:lnTo>
                  <a:lnTo>
                    <a:pt x="0" y="5080"/>
                  </a:lnTo>
                  <a:lnTo>
                    <a:pt x="0" y="12700"/>
                  </a:lnTo>
                  <a:lnTo>
                    <a:pt x="0" y="68580"/>
                  </a:lnTo>
                  <a:lnTo>
                    <a:pt x="381000" y="68580"/>
                  </a:lnTo>
                  <a:lnTo>
                    <a:pt x="381000" y="12700"/>
                  </a:lnTo>
                  <a:lnTo>
                    <a:pt x="1831340" y="12700"/>
                  </a:lnTo>
                  <a:lnTo>
                    <a:pt x="1831340" y="68580"/>
                  </a:lnTo>
                  <a:lnTo>
                    <a:pt x="9146540" y="68580"/>
                  </a:lnTo>
                  <a:lnTo>
                    <a:pt x="9146540" y="12700"/>
                  </a:lnTo>
                  <a:lnTo>
                    <a:pt x="9146540" y="5080"/>
                  </a:lnTo>
                  <a:lnTo>
                    <a:pt x="9146540" y="0"/>
                  </a:lnTo>
                  <a:close/>
                </a:path>
              </a:pathLst>
            </a:custGeom>
            <a:solidFill>
              <a:srgbClr val="004082"/>
            </a:solidFill>
          </p:spPr>
          <p:txBody>
            <a:bodyPr wrap="square" lIns="0" tIns="0" rIns="0" bIns="0" rtlCol="0"/>
            <a:lstStyle/>
            <a:p>
              <a:pPr defTabSz="914400"/>
              <a:endParaRPr>
                <a:solidFill>
                  <a:prstClr val="black"/>
                </a:solidFill>
                <a:latin typeface="Calibri"/>
              </a:endParaRPr>
            </a:p>
          </p:txBody>
        </p:sp>
        <p:sp>
          <p:nvSpPr>
            <p:cNvPr id="99" name="object 99"/>
            <p:cNvSpPr/>
            <p:nvPr/>
          </p:nvSpPr>
          <p:spPr>
            <a:xfrm>
              <a:off x="-1270" y="2430779"/>
              <a:ext cx="9146540" cy="68580"/>
            </a:xfrm>
            <a:custGeom>
              <a:avLst/>
              <a:gdLst/>
              <a:ahLst/>
              <a:cxnLst/>
              <a:rect l="l" t="t" r="r" b="b"/>
              <a:pathLst>
                <a:path w="9146540" h="68580">
                  <a:moveTo>
                    <a:pt x="9146540" y="0"/>
                  </a:moveTo>
                  <a:lnTo>
                    <a:pt x="0" y="0"/>
                  </a:lnTo>
                  <a:lnTo>
                    <a:pt x="0" y="30480"/>
                  </a:lnTo>
                  <a:lnTo>
                    <a:pt x="0" y="39370"/>
                  </a:lnTo>
                  <a:lnTo>
                    <a:pt x="0" y="68580"/>
                  </a:lnTo>
                  <a:lnTo>
                    <a:pt x="381000" y="68580"/>
                  </a:lnTo>
                  <a:lnTo>
                    <a:pt x="381000" y="39370"/>
                  </a:lnTo>
                  <a:lnTo>
                    <a:pt x="1831340" y="39370"/>
                  </a:lnTo>
                  <a:lnTo>
                    <a:pt x="1831340" y="68580"/>
                  </a:lnTo>
                  <a:lnTo>
                    <a:pt x="9146540" y="68580"/>
                  </a:lnTo>
                  <a:lnTo>
                    <a:pt x="9146540" y="39370"/>
                  </a:lnTo>
                  <a:lnTo>
                    <a:pt x="9146540" y="30480"/>
                  </a:lnTo>
                  <a:lnTo>
                    <a:pt x="9146540" y="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grpSp>
      <p:grpSp>
        <p:nvGrpSpPr>
          <p:cNvPr id="100" name="object 100"/>
          <p:cNvGrpSpPr/>
          <p:nvPr/>
        </p:nvGrpSpPr>
        <p:grpSpPr>
          <a:xfrm>
            <a:off x="1522730" y="2494280"/>
            <a:ext cx="9146540" cy="441959"/>
            <a:chOff x="-1270" y="2494279"/>
            <a:chExt cx="9146540" cy="441959"/>
          </a:xfrm>
        </p:grpSpPr>
        <p:sp>
          <p:nvSpPr>
            <p:cNvPr id="101" name="object 101"/>
            <p:cNvSpPr/>
            <p:nvPr/>
          </p:nvSpPr>
          <p:spPr>
            <a:xfrm>
              <a:off x="-1270" y="2494279"/>
              <a:ext cx="9146540" cy="67310"/>
            </a:xfrm>
            <a:custGeom>
              <a:avLst/>
              <a:gdLst/>
              <a:ahLst/>
              <a:cxnLst/>
              <a:rect l="l" t="t" r="r" b="b"/>
              <a:pathLst>
                <a:path w="9146540" h="67310">
                  <a:moveTo>
                    <a:pt x="9146540" y="0"/>
                  </a:moveTo>
                  <a:lnTo>
                    <a:pt x="0" y="0"/>
                  </a:lnTo>
                  <a:lnTo>
                    <a:pt x="0" y="54610"/>
                  </a:lnTo>
                  <a:lnTo>
                    <a:pt x="0" y="63500"/>
                  </a:lnTo>
                  <a:lnTo>
                    <a:pt x="0" y="67310"/>
                  </a:lnTo>
                  <a:lnTo>
                    <a:pt x="381000" y="67310"/>
                  </a:lnTo>
                  <a:lnTo>
                    <a:pt x="381000" y="63500"/>
                  </a:lnTo>
                  <a:lnTo>
                    <a:pt x="1831340" y="63500"/>
                  </a:lnTo>
                  <a:lnTo>
                    <a:pt x="1831340" y="67310"/>
                  </a:lnTo>
                  <a:lnTo>
                    <a:pt x="9146540" y="67310"/>
                  </a:lnTo>
                  <a:lnTo>
                    <a:pt x="9146540" y="63500"/>
                  </a:lnTo>
                  <a:lnTo>
                    <a:pt x="9146540" y="54610"/>
                  </a:lnTo>
                  <a:lnTo>
                    <a:pt x="9146540" y="0"/>
                  </a:lnTo>
                  <a:close/>
                </a:path>
              </a:pathLst>
            </a:custGeom>
            <a:solidFill>
              <a:srgbClr val="004184"/>
            </a:solidFill>
          </p:spPr>
          <p:txBody>
            <a:bodyPr wrap="square" lIns="0" tIns="0" rIns="0" bIns="0" rtlCol="0"/>
            <a:lstStyle/>
            <a:p>
              <a:pPr defTabSz="914400"/>
              <a:endParaRPr>
                <a:solidFill>
                  <a:prstClr val="black"/>
                </a:solidFill>
                <a:latin typeface="Calibri"/>
              </a:endParaRPr>
            </a:p>
          </p:txBody>
        </p:sp>
        <p:sp>
          <p:nvSpPr>
            <p:cNvPr id="102" name="object 102"/>
            <p:cNvSpPr/>
            <p:nvPr/>
          </p:nvSpPr>
          <p:spPr>
            <a:xfrm>
              <a:off x="-1270" y="2556509"/>
              <a:ext cx="9146540" cy="67310"/>
            </a:xfrm>
            <a:custGeom>
              <a:avLst/>
              <a:gdLst/>
              <a:ahLst/>
              <a:cxnLst/>
              <a:rect l="l" t="t" r="r" b="b"/>
              <a:pathLst>
                <a:path w="9146540" h="67310">
                  <a:moveTo>
                    <a:pt x="381000" y="0"/>
                  </a:moveTo>
                  <a:lnTo>
                    <a:pt x="0" y="0"/>
                  </a:lnTo>
                  <a:lnTo>
                    <a:pt x="0" y="1270"/>
                  </a:lnTo>
                  <a:lnTo>
                    <a:pt x="0" y="67310"/>
                  </a:lnTo>
                  <a:lnTo>
                    <a:pt x="381000" y="67310"/>
                  </a:lnTo>
                  <a:lnTo>
                    <a:pt x="381000" y="1270"/>
                  </a:lnTo>
                  <a:lnTo>
                    <a:pt x="381000" y="0"/>
                  </a:lnTo>
                  <a:close/>
                </a:path>
                <a:path w="9146540" h="67310">
                  <a:moveTo>
                    <a:pt x="9146540" y="0"/>
                  </a:moveTo>
                  <a:lnTo>
                    <a:pt x="1831340" y="0"/>
                  </a:lnTo>
                  <a:lnTo>
                    <a:pt x="1831340" y="1270"/>
                  </a:lnTo>
                  <a:lnTo>
                    <a:pt x="1831340" y="67310"/>
                  </a:lnTo>
                  <a:lnTo>
                    <a:pt x="9146540" y="67310"/>
                  </a:lnTo>
                  <a:lnTo>
                    <a:pt x="9146540" y="1270"/>
                  </a:lnTo>
                  <a:lnTo>
                    <a:pt x="9146540" y="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103" name="object 103"/>
            <p:cNvSpPr/>
            <p:nvPr/>
          </p:nvSpPr>
          <p:spPr>
            <a:xfrm>
              <a:off x="-1270" y="2618739"/>
              <a:ext cx="9146540" cy="67310"/>
            </a:xfrm>
            <a:custGeom>
              <a:avLst/>
              <a:gdLst/>
              <a:ahLst/>
              <a:cxnLst/>
              <a:rect l="l" t="t" r="r" b="b"/>
              <a:pathLst>
                <a:path w="9146540" h="67310">
                  <a:moveTo>
                    <a:pt x="9146540" y="0"/>
                  </a:moveTo>
                  <a:lnTo>
                    <a:pt x="0" y="0"/>
                  </a:lnTo>
                  <a:lnTo>
                    <a:pt x="0" y="17780"/>
                  </a:lnTo>
                  <a:lnTo>
                    <a:pt x="0" y="26670"/>
                  </a:lnTo>
                  <a:lnTo>
                    <a:pt x="0" y="67310"/>
                  </a:lnTo>
                  <a:lnTo>
                    <a:pt x="381000" y="67310"/>
                  </a:lnTo>
                  <a:lnTo>
                    <a:pt x="381000" y="26670"/>
                  </a:lnTo>
                  <a:lnTo>
                    <a:pt x="1831340" y="26670"/>
                  </a:lnTo>
                  <a:lnTo>
                    <a:pt x="1831340" y="67310"/>
                  </a:lnTo>
                  <a:lnTo>
                    <a:pt x="9146540" y="67310"/>
                  </a:lnTo>
                  <a:lnTo>
                    <a:pt x="9146540" y="26670"/>
                  </a:lnTo>
                  <a:lnTo>
                    <a:pt x="9146540" y="17780"/>
                  </a:lnTo>
                  <a:lnTo>
                    <a:pt x="9146540" y="0"/>
                  </a:lnTo>
                  <a:close/>
                </a:path>
              </a:pathLst>
            </a:custGeom>
            <a:solidFill>
              <a:srgbClr val="004286"/>
            </a:solidFill>
          </p:spPr>
          <p:txBody>
            <a:bodyPr wrap="square" lIns="0" tIns="0" rIns="0" bIns="0" rtlCol="0"/>
            <a:lstStyle/>
            <a:p>
              <a:pPr defTabSz="914400"/>
              <a:endParaRPr>
                <a:solidFill>
                  <a:prstClr val="black"/>
                </a:solidFill>
                <a:latin typeface="Calibri"/>
              </a:endParaRPr>
            </a:p>
          </p:txBody>
        </p:sp>
        <p:sp>
          <p:nvSpPr>
            <p:cNvPr id="104" name="object 104"/>
            <p:cNvSpPr/>
            <p:nvPr/>
          </p:nvSpPr>
          <p:spPr>
            <a:xfrm>
              <a:off x="-1270" y="2680969"/>
              <a:ext cx="9146540" cy="68580"/>
            </a:xfrm>
            <a:custGeom>
              <a:avLst/>
              <a:gdLst/>
              <a:ahLst/>
              <a:cxnLst/>
              <a:rect l="l" t="t" r="r" b="b"/>
              <a:pathLst>
                <a:path w="9146540" h="68580">
                  <a:moveTo>
                    <a:pt x="9146540" y="0"/>
                  </a:moveTo>
                  <a:lnTo>
                    <a:pt x="0" y="0"/>
                  </a:lnTo>
                  <a:lnTo>
                    <a:pt x="0" y="44450"/>
                  </a:lnTo>
                  <a:lnTo>
                    <a:pt x="0" y="52070"/>
                  </a:lnTo>
                  <a:lnTo>
                    <a:pt x="0" y="68580"/>
                  </a:lnTo>
                  <a:lnTo>
                    <a:pt x="381000" y="68580"/>
                  </a:lnTo>
                  <a:lnTo>
                    <a:pt x="381000" y="52070"/>
                  </a:lnTo>
                  <a:lnTo>
                    <a:pt x="1831340" y="52070"/>
                  </a:lnTo>
                  <a:lnTo>
                    <a:pt x="1831340" y="68580"/>
                  </a:lnTo>
                  <a:lnTo>
                    <a:pt x="9146540" y="68580"/>
                  </a:lnTo>
                  <a:lnTo>
                    <a:pt x="9146540" y="52070"/>
                  </a:lnTo>
                  <a:lnTo>
                    <a:pt x="9146540" y="44450"/>
                  </a:lnTo>
                  <a:lnTo>
                    <a:pt x="9146540" y="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105" name="object 105"/>
            <p:cNvSpPr/>
            <p:nvPr/>
          </p:nvSpPr>
          <p:spPr>
            <a:xfrm>
              <a:off x="-1270" y="274319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4388"/>
            </a:solidFill>
          </p:spPr>
          <p:txBody>
            <a:bodyPr wrap="square" lIns="0" tIns="0" rIns="0" bIns="0" rtlCol="0"/>
            <a:lstStyle/>
            <a:p>
              <a:pPr defTabSz="914400"/>
              <a:endParaRPr>
                <a:solidFill>
                  <a:prstClr val="black"/>
                </a:solidFill>
                <a:latin typeface="Calibri"/>
              </a:endParaRPr>
            </a:p>
          </p:txBody>
        </p:sp>
        <p:sp>
          <p:nvSpPr>
            <p:cNvPr id="106" name="object 106"/>
            <p:cNvSpPr/>
            <p:nvPr/>
          </p:nvSpPr>
          <p:spPr>
            <a:xfrm>
              <a:off x="-1270" y="2805429"/>
              <a:ext cx="9146540" cy="68580"/>
            </a:xfrm>
            <a:custGeom>
              <a:avLst/>
              <a:gdLst/>
              <a:ahLst/>
              <a:cxnLst/>
              <a:rect l="l" t="t" r="r" b="b"/>
              <a:pathLst>
                <a:path w="9146540" h="68580">
                  <a:moveTo>
                    <a:pt x="9146540" y="0"/>
                  </a:moveTo>
                  <a:lnTo>
                    <a:pt x="0" y="0"/>
                  </a:lnTo>
                  <a:lnTo>
                    <a:pt x="0" y="7620"/>
                  </a:lnTo>
                  <a:lnTo>
                    <a:pt x="0" y="16510"/>
                  </a:lnTo>
                  <a:lnTo>
                    <a:pt x="0" y="68580"/>
                  </a:lnTo>
                  <a:lnTo>
                    <a:pt x="381000" y="68580"/>
                  </a:lnTo>
                  <a:lnTo>
                    <a:pt x="381000" y="16510"/>
                  </a:lnTo>
                  <a:lnTo>
                    <a:pt x="1831340" y="16510"/>
                  </a:lnTo>
                  <a:lnTo>
                    <a:pt x="1831340" y="68580"/>
                  </a:lnTo>
                  <a:lnTo>
                    <a:pt x="9146540" y="68580"/>
                  </a:lnTo>
                  <a:lnTo>
                    <a:pt x="9146540" y="16510"/>
                  </a:lnTo>
                  <a:lnTo>
                    <a:pt x="9146540" y="7620"/>
                  </a:lnTo>
                  <a:lnTo>
                    <a:pt x="9146540" y="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107" name="object 107"/>
            <p:cNvSpPr/>
            <p:nvPr/>
          </p:nvSpPr>
          <p:spPr>
            <a:xfrm>
              <a:off x="-1270" y="2867659"/>
              <a:ext cx="9146540" cy="68580"/>
            </a:xfrm>
            <a:custGeom>
              <a:avLst/>
              <a:gdLst/>
              <a:ahLst/>
              <a:cxnLst/>
              <a:rect l="l" t="t" r="r" b="b"/>
              <a:pathLst>
                <a:path w="9146540" h="68580">
                  <a:moveTo>
                    <a:pt x="9146540" y="0"/>
                  </a:moveTo>
                  <a:lnTo>
                    <a:pt x="0" y="0"/>
                  </a:lnTo>
                  <a:lnTo>
                    <a:pt x="0" y="33020"/>
                  </a:lnTo>
                  <a:lnTo>
                    <a:pt x="0" y="41910"/>
                  </a:lnTo>
                  <a:lnTo>
                    <a:pt x="0" y="68580"/>
                  </a:lnTo>
                  <a:lnTo>
                    <a:pt x="381000" y="68580"/>
                  </a:lnTo>
                  <a:lnTo>
                    <a:pt x="381000" y="41910"/>
                  </a:lnTo>
                  <a:lnTo>
                    <a:pt x="1831340" y="41910"/>
                  </a:lnTo>
                  <a:lnTo>
                    <a:pt x="1831340" y="68580"/>
                  </a:lnTo>
                  <a:lnTo>
                    <a:pt x="9146540" y="68580"/>
                  </a:lnTo>
                  <a:lnTo>
                    <a:pt x="9146540" y="41910"/>
                  </a:lnTo>
                  <a:lnTo>
                    <a:pt x="9146540" y="33020"/>
                  </a:lnTo>
                  <a:lnTo>
                    <a:pt x="9146540" y="0"/>
                  </a:lnTo>
                  <a:close/>
                </a:path>
              </a:pathLst>
            </a:custGeom>
            <a:solidFill>
              <a:srgbClr val="00448A"/>
            </a:solidFill>
          </p:spPr>
          <p:txBody>
            <a:bodyPr wrap="square" lIns="0" tIns="0" rIns="0" bIns="0" rtlCol="0"/>
            <a:lstStyle/>
            <a:p>
              <a:pPr defTabSz="914400"/>
              <a:endParaRPr>
                <a:solidFill>
                  <a:prstClr val="black"/>
                </a:solidFill>
                <a:latin typeface="Calibri"/>
              </a:endParaRPr>
            </a:p>
          </p:txBody>
        </p:sp>
      </p:grpSp>
      <p:grpSp>
        <p:nvGrpSpPr>
          <p:cNvPr id="108" name="object 108"/>
          <p:cNvGrpSpPr/>
          <p:nvPr/>
        </p:nvGrpSpPr>
        <p:grpSpPr>
          <a:xfrm>
            <a:off x="1522730" y="2929889"/>
            <a:ext cx="9146540" cy="1066800"/>
            <a:chOff x="-1270" y="2929889"/>
            <a:chExt cx="9146540" cy="1066800"/>
          </a:xfrm>
        </p:grpSpPr>
        <p:sp>
          <p:nvSpPr>
            <p:cNvPr id="109" name="object 109"/>
            <p:cNvSpPr/>
            <p:nvPr/>
          </p:nvSpPr>
          <p:spPr>
            <a:xfrm>
              <a:off x="-1270" y="2929889"/>
              <a:ext cx="9146540" cy="68580"/>
            </a:xfrm>
            <a:custGeom>
              <a:avLst/>
              <a:gdLst/>
              <a:ahLst/>
              <a:cxnLst/>
              <a:rect l="l" t="t" r="r" b="b"/>
              <a:pathLst>
                <a:path w="9146540" h="68580">
                  <a:moveTo>
                    <a:pt x="9146540" y="0"/>
                  </a:moveTo>
                  <a:lnTo>
                    <a:pt x="0" y="0"/>
                  </a:lnTo>
                  <a:lnTo>
                    <a:pt x="0" y="58420"/>
                  </a:lnTo>
                  <a:lnTo>
                    <a:pt x="0" y="67310"/>
                  </a:lnTo>
                  <a:lnTo>
                    <a:pt x="0" y="68580"/>
                  </a:lnTo>
                  <a:lnTo>
                    <a:pt x="381000" y="68580"/>
                  </a:lnTo>
                  <a:lnTo>
                    <a:pt x="381000" y="67310"/>
                  </a:lnTo>
                  <a:lnTo>
                    <a:pt x="1831340" y="67310"/>
                  </a:lnTo>
                  <a:lnTo>
                    <a:pt x="1831340" y="68580"/>
                  </a:lnTo>
                  <a:lnTo>
                    <a:pt x="9146540" y="68580"/>
                  </a:lnTo>
                  <a:lnTo>
                    <a:pt x="9146540" y="67310"/>
                  </a:lnTo>
                  <a:lnTo>
                    <a:pt x="9146540" y="58420"/>
                  </a:lnTo>
                  <a:lnTo>
                    <a:pt x="9146540" y="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110" name="object 110"/>
            <p:cNvSpPr/>
            <p:nvPr/>
          </p:nvSpPr>
          <p:spPr>
            <a:xfrm>
              <a:off x="-1270" y="2992119"/>
              <a:ext cx="9146540" cy="68580"/>
            </a:xfrm>
            <a:custGeom>
              <a:avLst/>
              <a:gdLst/>
              <a:ahLst/>
              <a:cxnLst/>
              <a:rect l="l" t="t" r="r" b="b"/>
              <a:pathLst>
                <a:path w="9146540" h="68580">
                  <a:moveTo>
                    <a:pt x="381000" y="0"/>
                  </a:moveTo>
                  <a:lnTo>
                    <a:pt x="0" y="0"/>
                  </a:lnTo>
                  <a:lnTo>
                    <a:pt x="0" y="5080"/>
                  </a:lnTo>
                  <a:lnTo>
                    <a:pt x="0" y="68580"/>
                  </a:lnTo>
                  <a:lnTo>
                    <a:pt x="381000" y="68580"/>
                  </a:lnTo>
                  <a:lnTo>
                    <a:pt x="381000" y="5080"/>
                  </a:lnTo>
                  <a:lnTo>
                    <a:pt x="381000" y="0"/>
                  </a:lnTo>
                  <a:close/>
                </a:path>
                <a:path w="9146540" h="68580">
                  <a:moveTo>
                    <a:pt x="9146540" y="0"/>
                  </a:moveTo>
                  <a:lnTo>
                    <a:pt x="1831340" y="0"/>
                  </a:lnTo>
                  <a:lnTo>
                    <a:pt x="1831340" y="5080"/>
                  </a:lnTo>
                  <a:lnTo>
                    <a:pt x="1831340" y="68580"/>
                  </a:lnTo>
                  <a:lnTo>
                    <a:pt x="9146540" y="68580"/>
                  </a:lnTo>
                  <a:lnTo>
                    <a:pt x="9146540" y="5080"/>
                  </a:lnTo>
                  <a:lnTo>
                    <a:pt x="9146540" y="0"/>
                  </a:lnTo>
                  <a:close/>
                </a:path>
              </a:pathLst>
            </a:custGeom>
            <a:solidFill>
              <a:srgbClr val="00458C"/>
            </a:solidFill>
          </p:spPr>
          <p:txBody>
            <a:bodyPr wrap="square" lIns="0" tIns="0" rIns="0" bIns="0" rtlCol="0"/>
            <a:lstStyle/>
            <a:p>
              <a:pPr defTabSz="914400"/>
              <a:endParaRPr>
                <a:solidFill>
                  <a:prstClr val="black"/>
                </a:solidFill>
                <a:latin typeface="Calibri"/>
              </a:endParaRPr>
            </a:p>
          </p:txBody>
        </p:sp>
        <p:sp>
          <p:nvSpPr>
            <p:cNvPr id="111" name="object 111"/>
            <p:cNvSpPr/>
            <p:nvPr/>
          </p:nvSpPr>
          <p:spPr>
            <a:xfrm>
              <a:off x="-1270" y="3054349"/>
              <a:ext cx="9146540" cy="68580"/>
            </a:xfrm>
            <a:custGeom>
              <a:avLst/>
              <a:gdLst/>
              <a:ahLst/>
              <a:cxnLst/>
              <a:rect l="l" t="t" r="r" b="b"/>
              <a:pathLst>
                <a:path w="9146540" h="68580">
                  <a:moveTo>
                    <a:pt x="9146540" y="0"/>
                  </a:moveTo>
                  <a:lnTo>
                    <a:pt x="0" y="0"/>
                  </a:lnTo>
                  <a:lnTo>
                    <a:pt x="0" y="21590"/>
                  </a:lnTo>
                  <a:lnTo>
                    <a:pt x="0" y="30480"/>
                  </a:lnTo>
                  <a:lnTo>
                    <a:pt x="0" y="68580"/>
                  </a:lnTo>
                  <a:lnTo>
                    <a:pt x="381000" y="68580"/>
                  </a:lnTo>
                  <a:lnTo>
                    <a:pt x="381000" y="30480"/>
                  </a:lnTo>
                  <a:lnTo>
                    <a:pt x="1831340" y="30480"/>
                  </a:lnTo>
                  <a:lnTo>
                    <a:pt x="1831340" y="68580"/>
                  </a:lnTo>
                  <a:lnTo>
                    <a:pt x="9146540" y="68580"/>
                  </a:lnTo>
                  <a:lnTo>
                    <a:pt x="9146540" y="30480"/>
                  </a:lnTo>
                  <a:lnTo>
                    <a:pt x="9146540" y="21590"/>
                  </a:lnTo>
                  <a:lnTo>
                    <a:pt x="9146540" y="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112" name="object 112"/>
            <p:cNvSpPr/>
            <p:nvPr/>
          </p:nvSpPr>
          <p:spPr>
            <a:xfrm>
              <a:off x="-1270" y="3117849"/>
              <a:ext cx="9146540" cy="67310"/>
            </a:xfrm>
            <a:custGeom>
              <a:avLst/>
              <a:gdLst/>
              <a:ahLst/>
              <a:cxnLst/>
              <a:rect l="l" t="t" r="r" b="b"/>
              <a:pathLst>
                <a:path w="9146540" h="67310">
                  <a:moveTo>
                    <a:pt x="9146540" y="0"/>
                  </a:moveTo>
                  <a:lnTo>
                    <a:pt x="0" y="0"/>
                  </a:lnTo>
                  <a:lnTo>
                    <a:pt x="0" y="46990"/>
                  </a:lnTo>
                  <a:lnTo>
                    <a:pt x="0" y="54610"/>
                  </a:lnTo>
                  <a:lnTo>
                    <a:pt x="0" y="67310"/>
                  </a:lnTo>
                  <a:lnTo>
                    <a:pt x="381000" y="67310"/>
                  </a:lnTo>
                  <a:lnTo>
                    <a:pt x="381000" y="54610"/>
                  </a:lnTo>
                  <a:lnTo>
                    <a:pt x="1831340" y="54610"/>
                  </a:lnTo>
                  <a:lnTo>
                    <a:pt x="1831340" y="67310"/>
                  </a:lnTo>
                  <a:lnTo>
                    <a:pt x="9146540" y="67310"/>
                  </a:lnTo>
                  <a:lnTo>
                    <a:pt x="9146540" y="54610"/>
                  </a:lnTo>
                  <a:lnTo>
                    <a:pt x="9146540" y="46990"/>
                  </a:lnTo>
                  <a:lnTo>
                    <a:pt x="9146540" y="0"/>
                  </a:lnTo>
                  <a:close/>
                </a:path>
              </a:pathLst>
            </a:custGeom>
            <a:solidFill>
              <a:srgbClr val="00468E"/>
            </a:solidFill>
          </p:spPr>
          <p:txBody>
            <a:bodyPr wrap="square" lIns="0" tIns="0" rIns="0" bIns="0" rtlCol="0"/>
            <a:lstStyle/>
            <a:p>
              <a:pPr defTabSz="914400"/>
              <a:endParaRPr>
                <a:solidFill>
                  <a:prstClr val="black"/>
                </a:solidFill>
                <a:latin typeface="Calibri"/>
              </a:endParaRPr>
            </a:p>
          </p:txBody>
        </p:sp>
        <p:sp>
          <p:nvSpPr>
            <p:cNvPr id="113" name="object 113"/>
            <p:cNvSpPr/>
            <p:nvPr/>
          </p:nvSpPr>
          <p:spPr>
            <a:xfrm>
              <a:off x="-1270" y="318007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114" name="object 114"/>
            <p:cNvSpPr/>
            <p:nvPr/>
          </p:nvSpPr>
          <p:spPr>
            <a:xfrm>
              <a:off x="-1270" y="3242309"/>
              <a:ext cx="9146540" cy="68580"/>
            </a:xfrm>
            <a:custGeom>
              <a:avLst/>
              <a:gdLst/>
              <a:ahLst/>
              <a:cxnLst/>
              <a:rect l="l" t="t" r="r" b="b"/>
              <a:pathLst>
                <a:path w="9146540" h="68579">
                  <a:moveTo>
                    <a:pt x="9146540" y="0"/>
                  </a:moveTo>
                  <a:lnTo>
                    <a:pt x="0" y="0"/>
                  </a:lnTo>
                  <a:lnTo>
                    <a:pt x="0" y="10160"/>
                  </a:lnTo>
                  <a:lnTo>
                    <a:pt x="0" y="19050"/>
                  </a:lnTo>
                  <a:lnTo>
                    <a:pt x="0" y="68580"/>
                  </a:lnTo>
                  <a:lnTo>
                    <a:pt x="381000" y="68580"/>
                  </a:lnTo>
                  <a:lnTo>
                    <a:pt x="381000" y="19050"/>
                  </a:lnTo>
                  <a:lnTo>
                    <a:pt x="1831340" y="19050"/>
                  </a:lnTo>
                  <a:lnTo>
                    <a:pt x="1831340" y="68580"/>
                  </a:lnTo>
                  <a:lnTo>
                    <a:pt x="9146540" y="68580"/>
                  </a:lnTo>
                  <a:lnTo>
                    <a:pt x="9146540" y="19050"/>
                  </a:lnTo>
                  <a:lnTo>
                    <a:pt x="9146540" y="10160"/>
                  </a:lnTo>
                  <a:lnTo>
                    <a:pt x="9146540" y="0"/>
                  </a:lnTo>
                  <a:close/>
                </a:path>
              </a:pathLst>
            </a:custGeom>
            <a:solidFill>
              <a:srgbClr val="004790"/>
            </a:solidFill>
          </p:spPr>
          <p:txBody>
            <a:bodyPr wrap="square" lIns="0" tIns="0" rIns="0" bIns="0" rtlCol="0"/>
            <a:lstStyle/>
            <a:p>
              <a:pPr defTabSz="914400"/>
              <a:endParaRPr>
                <a:solidFill>
                  <a:prstClr val="black"/>
                </a:solidFill>
                <a:latin typeface="Calibri"/>
              </a:endParaRPr>
            </a:p>
          </p:txBody>
        </p:sp>
        <p:sp>
          <p:nvSpPr>
            <p:cNvPr id="115" name="object 115"/>
            <p:cNvSpPr/>
            <p:nvPr/>
          </p:nvSpPr>
          <p:spPr>
            <a:xfrm>
              <a:off x="-1270" y="3304539"/>
              <a:ext cx="9146540" cy="68580"/>
            </a:xfrm>
            <a:custGeom>
              <a:avLst/>
              <a:gdLst/>
              <a:ahLst/>
              <a:cxnLst/>
              <a:rect l="l" t="t" r="r" b="b"/>
              <a:pathLst>
                <a:path w="9146540" h="68579">
                  <a:moveTo>
                    <a:pt x="9146540" y="0"/>
                  </a:moveTo>
                  <a:lnTo>
                    <a:pt x="0" y="0"/>
                  </a:lnTo>
                  <a:lnTo>
                    <a:pt x="0" y="35560"/>
                  </a:lnTo>
                  <a:lnTo>
                    <a:pt x="0" y="44450"/>
                  </a:lnTo>
                  <a:lnTo>
                    <a:pt x="0" y="68580"/>
                  </a:lnTo>
                  <a:lnTo>
                    <a:pt x="381000" y="68580"/>
                  </a:lnTo>
                  <a:lnTo>
                    <a:pt x="381000" y="44450"/>
                  </a:lnTo>
                  <a:lnTo>
                    <a:pt x="1831340" y="44450"/>
                  </a:lnTo>
                  <a:lnTo>
                    <a:pt x="1831340" y="68580"/>
                  </a:lnTo>
                  <a:lnTo>
                    <a:pt x="9146540" y="68580"/>
                  </a:lnTo>
                  <a:lnTo>
                    <a:pt x="9146540" y="44450"/>
                  </a:lnTo>
                  <a:lnTo>
                    <a:pt x="9146540" y="35560"/>
                  </a:lnTo>
                  <a:lnTo>
                    <a:pt x="9146540" y="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116" name="object 116"/>
            <p:cNvSpPr/>
            <p:nvPr/>
          </p:nvSpPr>
          <p:spPr>
            <a:xfrm>
              <a:off x="-1270" y="336676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892"/>
            </a:solidFill>
          </p:spPr>
          <p:txBody>
            <a:bodyPr wrap="square" lIns="0" tIns="0" rIns="0" bIns="0" rtlCol="0"/>
            <a:lstStyle/>
            <a:p>
              <a:pPr defTabSz="914400"/>
              <a:endParaRPr>
                <a:solidFill>
                  <a:prstClr val="black"/>
                </a:solidFill>
                <a:latin typeface="Calibri"/>
              </a:endParaRPr>
            </a:p>
          </p:txBody>
        </p:sp>
        <p:sp>
          <p:nvSpPr>
            <p:cNvPr id="117" name="object 117"/>
            <p:cNvSpPr/>
            <p:nvPr/>
          </p:nvSpPr>
          <p:spPr>
            <a:xfrm>
              <a:off x="-1270" y="3428999"/>
              <a:ext cx="9146540" cy="68580"/>
            </a:xfrm>
            <a:custGeom>
              <a:avLst/>
              <a:gdLst/>
              <a:ahLst/>
              <a:cxnLst/>
              <a:rect l="l" t="t" r="r" b="b"/>
              <a:pathLst>
                <a:path w="9146540" h="68579">
                  <a:moveTo>
                    <a:pt x="381000" y="0"/>
                  </a:moveTo>
                  <a:lnTo>
                    <a:pt x="0" y="0"/>
                  </a:lnTo>
                  <a:lnTo>
                    <a:pt x="0" y="7620"/>
                  </a:lnTo>
                  <a:lnTo>
                    <a:pt x="0" y="68580"/>
                  </a:lnTo>
                  <a:lnTo>
                    <a:pt x="381000" y="68580"/>
                  </a:lnTo>
                  <a:lnTo>
                    <a:pt x="381000" y="7620"/>
                  </a:lnTo>
                  <a:lnTo>
                    <a:pt x="381000" y="0"/>
                  </a:lnTo>
                  <a:close/>
                </a:path>
                <a:path w="9146540" h="68579">
                  <a:moveTo>
                    <a:pt x="9146540" y="0"/>
                  </a:moveTo>
                  <a:lnTo>
                    <a:pt x="1831340" y="0"/>
                  </a:lnTo>
                  <a:lnTo>
                    <a:pt x="1831340" y="7620"/>
                  </a:lnTo>
                  <a:lnTo>
                    <a:pt x="1831340" y="68580"/>
                  </a:lnTo>
                  <a:lnTo>
                    <a:pt x="9146540" y="68580"/>
                  </a:lnTo>
                  <a:lnTo>
                    <a:pt x="9146540" y="7620"/>
                  </a:lnTo>
                  <a:lnTo>
                    <a:pt x="9146540" y="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118" name="object 118"/>
            <p:cNvSpPr/>
            <p:nvPr/>
          </p:nvSpPr>
          <p:spPr>
            <a:xfrm>
              <a:off x="-1270" y="3491229"/>
              <a:ext cx="9146540" cy="68580"/>
            </a:xfrm>
            <a:custGeom>
              <a:avLst/>
              <a:gdLst/>
              <a:ahLst/>
              <a:cxnLst/>
              <a:rect l="l" t="t" r="r" b="b"/>
              <a:pathLst>
                <a:path w="9146540" h="68579">
                  <a:moveTo>
                    <a:pt x="9146540" y="0"/>
                  </a:moveTo>
                  <a:lnTo>
                    <a:pt x="0" y="0"/>
                  </a:lnTo>
                  <a:lnTo>
                    <a:pt x="0" y="25400"/>
                  </a:lnTo>
                  <a:lnTo>
                    <a:pt x="0" y="33020"/>
                  </a:lnTo>
                  <a:lnTo>
                    <a:pt x="0" y="68580"/>
                  </a:lnTo>
                  <a:lnTo>
                    <a:pt x="381000" y="68580"/>
                  </a:lnTo>
                  <a:lnTo>
                    <a:pt x="381000" y="33020"/>
                  </a:lnTo>
                  <a:lnTo>
                    <a:pt x="1831340" y="33020"/>
                  </a:lnTo>
                  <a:lnTo>
                    <a:pt x="1831340" y="68580"/>
                  </a:lnTo>
                  <a:lnTo>
                    <a:pt x="9146540" y="68580"/>
                  </a:lnTo>
                  <a:lnTo>
                    <a:pt x="9146540" y="33020"/>
                  </a:lnTo>
                  <a:lnTo>
                    <a:pt x="9146540" y="25400"/>
                  </a:lnTo>
                  <a:lnTo>
                    <a:pt x="9146540" y="0"/>
                  </a:lnTo>
                  <a:close/>
                </a:path>
              </a:pathLst>
            </a:custGeom>
            <a:solidFill>
              <a:srgbClr val="004994"/>
            </a:solidFill>
          </p:spPr>
          <p:txBody>
            <a:bodyPr wrap="square" lIns="0" tIns="0" rIns="0" bIns="0" rtlCol="0"/>
            <a:lstStyle/>
            <a:p>
              <a:pPr defTabSz="914400"/>
              <a:endParaRPr>
                <a:solidFill>
                  <a:prstClr val="black"/>
                </a:solidFill>
                <a:latin typeface="Calibri"/>
              </a:endParaRPr>
            </a:p>
          </p:txBody>
        </p:sp>
        <p:sp>
          <p:nvSpPr>
            <p:cNvPr id="119" name="object 119"/>
            <p:cNvSpPr/>
            <p:nvPr/>
          </p:nvSpPr>
          <p:spPr>
            <a:xfrm>
              <a:off x="-1270" y="3553459"/>
              <a:ext cx="9146540" cy="68580"/>
            </a:xfrm>
            <a:custGeom>
              <a:avLst/>
              <a:gdLst/>
              <a:ahLst/>
              <a:cxnLst/>
              <a:rect l="l" t="t" r="r" b="b"/>
              <a:pathLst>
                <a:path w="9146540" h="68579">
                  <a:moveTo>
                    <a:pt x="9146540" y="0"/>
                  </a:moveTo>
                  <a:lnTo>
                    <a:pt x="0" y="0"/>
                  </a:lnTo>
                  <a:lnTo>
                    <a:pt x="0" y="50800"/>
                  </a:lnTo>
                  <a:lnTo>
                    <a:pt x="0" y="59690"/>
                  </a:lnTo>
                  <a:lnTo>
                    <a:pt x="0" y="68580"/>
                  </a:lnTo>
                  <a:lnTo>
                    <a:pt x="381000" y="68580"/>
                  </a:lnTo>
                  <a:lnTo>
                    <a:pt x="381000" y="59690"/>
                  </a:lnTo>
                  <a:lnTo>
                    <a:pt x="1831340" y="59690"/>
                  </a:lnTo>
                  <a:lnTo>
                    <a:pt x="1831340" y="68580"/>
                  </a:lnTo>
                  <a:lnTo>
                    <a:pt x="9146540" y="68580"/>
                  </a:lnTo>
                  <a:lnTo>
                    <a:pt x="9146540" y="59690"/>
                  </a:lnTo>
                  <a:lnTo>
                    <a:pt x="9146540" y="50800"/>
                  </a:lnTo>
                  <a:lnTo>
                    <a:pt x="9146540" y="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120" name="object 120"/>
            <p:cNvSpPr/>
            <p:nvPr/>
          </p:nvSpPr>
          <p:spPr>
            <a:xfrm>
              <a:off x="-1270" y="361568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A96"/>
            </a:solidFill>
          </p:spPr>
          <p:txBody>
            <a:bodyPr wrap="square" lIns="0" tIns="0" rIns="0" bIns="0" rtlCol="0"/>
            <a:lstStyle/>
            <a:p>
              <a:pPr defTabSz="914400"/>
              <a:endParaRPr>
                <a:solidFill>
                  <a:prstClr val="black"/>
                </a:solidFill>
                <a:latin typeface="Calibri"/>
              </a:endParaRPr>
            </a:p>
          </p:txBody>
        </p:sp>
        <p:sp>
          <p:nvSpPr>
            <p:cNvPr id="121" name="object 121"/>
            <p:cNvSpPr/>
            <p:nvPr/>
          </p:nvSpPr>
          <p:spPr>
            <a:xfrm>
              <a:off x="-1270" y="3677919"/>
              <a:ext cx="9146540" cy="68580"/>
            </a:xfrm>
            <a:custGeom>
              <a:avLst/>
              <a:gdLst/>
              <a:ahLst/>
              <a:cxnLst/>
              <a:rect l="l" t="t" r="r" b="b"/>
              <a:pathLst>
                <a:path w="9146540" h="68579">
                  <a:moveTo>
                    <a:pt x="9146540" y="0"/>
                  </a:moveTo>
                  <a:lnTo>
                    <a:pt x="0" y="0"/>
                  </a:lnTo>
                  <a:lnTo>
                    <a:pt x="0" y="13970"/>
                  </a:lnTo>
                  <a:lnTo>
                    <a:pt x="0" y="22860"/>
                  </a:lnTo>
                  <a:lnTo>
                    <a:pt x="0" y="68580"/>
                  </a:lnTo>
                  <a:lnTo>
                    <a:pt x="381000" y="68580"/>
                  </a:lnTo>
                  <a:lnTo>
                    <a:pt x="381000" y="22860"/>
                  </a:lnTo>
                  <a:lnTo>
                    <a:pt x="1831340" y="22860"/>
                  </a:lnTo>
                  <a:lnTo>
                    <a:pt x="1831340" y="68580"/>
                  </a:lnTo>
                  <a:lnTo>
                    <a:pt x="9146540" y="68580"/>
                  </a:lnTo>
                  <a:lnTo>
                    <a:pt x="9146540" y="22860"/>
                  </a:lnTo>
                  <a:lnTo>
                    <a:pt x="9146540" y="13970"/>
                  </a:lnTo>
                  <a:lnTo>
                    <a:pt x="9146540" y="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122" name="object 122"/>
            <p:cNvSpPr/>
            <p:nvPr/>
          </p:nvSpPr>
          <p:spPr>
            <a:xfrm>
              <a:off x="-1270" y="3740149"/>
              <a:ext cx="9146540" cy="68580"/>
            </a:xfrm>
            <a:custGeom>
              <a:avLst/>
              <a:gdLst/>
              <a:ahLst/>
              <a:cxnLst/>
              <a:rect l="l" t="t" r="r" b="b"/>
              <a:pathLst>
                <a:path w="9146540" h="68579">
                  <a:moveTo>
                    <a:pt x="9146540" y="0"/>
                  </a:moveTo>
                  <a:lnTo>
                    <a:pt x="0" y="0"/>
                  </a:lnTo>
                  <a:lnTo>
                    <a:pt x="0" y="39370"/>
                  </a:lnTo>
                  <a:lnTo>
                    <a:pt x="0" y="48260"/>
                  </a:lnTo>
                  <a:lnTo>
                    <a:pt x="0" y="68580"/>
                  </a:lnTo>
                  <a:lnTo>
                    <a:pt x="381000" y="68580"/>
                  </a:lnTo>
                  <a:lnTo>
                    <a:pt x="381000" y="48260"/>
                  </a:lnTo>
                  <a:lnTo>
                    <a:pt x="1831340" y="48260"/>
                  </a:lnTo>
                  <a:lnTo>
                    <a:pt x="1831340" y="68580"/>
                  </a:lnTo>
                  <a:lnTo>
                    <a:pt x="9146540" y="68580"/>
                  </a:lnTo>
                  <a:lnTo>
                    <a:pt x="9146540" y="48260"/>
                  </a:lnTo>
                  <a:lnTo>
                    <a:pt x="9146540" y="39370"/>
                  </a:lnTo>
                  <a:lnTo>
                    <a:pt x="9146540" y="0"/>
                  </a:lnTo>
                  <a:close/>
                </a:path>
              </a:pathLst>
            </a:custGeom>
            <a:solidFill>
              <a:srgbClr val="004B99"/>
            </a:solidFill>
          </p:spPr>
          <p:txBody>
            <a:bodyPr wrap="square" lIns="0" tIns="0" rIns="0" bIns="0" rtlCol="0"/>
            <a:lstStyle/>
            <a:p>
              <a:pPr defTabSz="914400"/>
              <a:endParaRPr>
                <a:solidFill>
                  <a:prstClr val="black"/>
                </a:solidFill>
                <a:latin typeface="Calibri"/>
              </a:endParaRPr>
            </a:p>
          </p:txBody>
        </p:sp>
        <p:sp>
          <p:nvSpPr>
            <p:cNvPr id="123" name="object 123"/>
            <p:cNvSpPr/>
            <p:nvPr/>
          </p:nvSpPr>
          <p:spPr>
            <a:xfrm>
              <a:off x="-1270" y="380364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124" name="object 124"/>
            <p:cNvSpPr/>
            <p:nvPr/>
          </p:nvSpPr>
          <p:spPr>
            <a:xfrm>
              <a:off x="-1270" y="3865879"/>
              <a:ext cx="9146540" cy="68580"/>
            </a:xfrm>
            <a:custGeom>
              <a:avLst/>
              <a:gdLst/>
              <a:ahLst/>
              <a:cxnLst/>
              <a:rect l="l" t="t" r="r" b="b"/>
              <a:pathLst>
                <a:path w="9146540" h="68579">
                  <a:moveTo>
                    <a:pt x="9146540" y="0"/>
                  </a:moveTo>
                  <a:lnTo>
                    <a:pt x="0" y="0"/>
                  </a:lnTo>
                  <a:lnTo>
                    <a:pt x="0" y="2540"/>
                  </a:lnTo>
                  <a:lnTo>
                    <a:pt x="0" y="10160"/>
                  </a:lnTo>
                  <a:lnTo>
                    <a:pt x="0" y="68580"/>
                  </a:lnTo>
                  <a:lnTo>
                    <a:pt x="381000" y="68580"/>
                  </a:lnTo>
                  <a:lnTo>
                    <a:pt x="381000" y="10160"/>
                  </a:lnTo>
                  <a:lnTo>
                    <a:pt x="1831340" y="10160"/>
                  </a:lnTo>
                  <a:lnTo>
                    <a:pt x="1831340" y="68580"/>
                  </a:lnTo>
                  <a:lnTo>
                    <a:pt x="9146540" y="68580"/>
                  </a:lnTo>
                  <a:lnTo>
                    <a:pt x="9146540" y="10160"/>
                  </a:lnTo>
                  <a:lnTo>
                    <a:pt x="9146540" y="2540"/>
                  </a:lnTo>
                  <a:lnTo>
                    <a:pt x="9146540" y="0"/>
                  </a:lnTo>
                  <a:close/>
                </a:path>
              </a:pathLst>
            </a:custGeom>
            <a:solidFill>
              <a:srgbClr val="004C9A"/>
            </a:solidFill>
          </p:spPr>
          <p:txBody>
            <a:bodyPr wrap="square" lIns="0" tIns="0" rIns="0" bIns="0" rtlCol="0"/>
            <a:lstStyle/>
            <a:p>
              <a:pPr defTabSz="914400"/>
              <a:endParaRPr>
                <a:solidFill>
                  <a:prstClr val="black"/>
                </a:solidFill>
                <a:latin typeface="Calibri"/>
              </a:endParaRPr>
            </a:p>
          </p:txBody>
        </p:sp>
        <p:sp>
          <p:nvSpPr>
            <p:cNvPr id="125" name="object 125"/>
            <p:cNvSpPr/>
            <p:nvPr/>
          </p:nvSpPr>
          <p:spPr>
            <a:xfrm>
              <a:off x="-1270" y="3928109"/>
              <a:ext cx="9146540" cy="68580"/>
            </a:xfrm>
            <a:custGeom>
              <a:avLst/>
              <a:gdLst/>
              <a:ahLst/>
              <a:cxnLst/>
              <a:rect l="l" t="t" r="r" b="b"/>
              <a:pathLst>
                <a:path w="9146540" h="68579">
                  <a:moveTo>
                    <a:pt x="9146540" y="0"/>
                  </a:moveTo>
                  <a:lnTo>
                    <a:pt x="0" y="0"/>
                  </a:lnTo>
                  <a:lnTo>
                    <a:pt x="0" y="27940"/>
                  </a:lnTo>
                  <a:lnTo>
                    <a:pt x="0" y="36830"/>
                  </a:lnTo>
                  <a:lnTo>
                    <a:pt x="0" y="68580"/>
                  </a:lnTo>
                  <a:lnTo>
                    <a:pt x="381000" y="68580"/>
                  </a:lnTo>
                  <a:lnTo>
                    <a:pt x="381000" y="36830"/>
                  </a:lnTo>
                  <a:lnTo>
                    <a:pt x="1831340" y="36830"/>
                  </a:lnTo>
                  <a:lnTo>
                    <a:pt x="1831340" y="68580"/>
                  </a:lnTo>
                  <a:lnTo>
                    <a:pt x="9146540" y="68580"/>
                  </a:lnTo>
                  <a:lnTo>
                    <a:pt x="9146540" y="36830"/>
                  </a:lnTo>
                  <a:lnTo>
                    <a:pt x="9146540" y="27940"/>
                  </a:lnTo>
                  <a:lnTo>
                    <a:pt x="9146540" y="0"/>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grpSp>
      <p:grpSp>
        <p:nvGrpSpPr>
          <p:cNvPr id="126" name="object 126"/>
          <p:cNvGrpSpPr/>
          <p:nvPr/>
        </p:nvGrpSpPr>
        <p:grpSpPr>
          <a:xfrm>
            <a:off x="1522730" y="3990340"/>
            <a:ext cx="9146540" cy="443230"/>
            <a:chOff x="-1270" y="3990340"/>
            <a:chExt cx="9146540" cy="443230"/>
          </a:xfrm>
        </p:grpSpPr>
        <p:sp>
          <p:nvSpPr>
            <p:cNvPr id="127" name="object 127"/>
            <p:cNvSpPr/>
            <p:nvPr/>
          </p:nvSpPr>
          <p:spPr>
            <a:xfrm>
              <a:off x="-1270" y="3990340"/>
              <a:ext cx="9146540" cy="68580"/>
            </a:xfrm>
            <a:custGeom>
              <a:avLst/>
              <a:gdLst/>
              <a:ahLst/>
              <a:cxnLst/>
              <a:rect l="l" t="t" r="r" b="b"/>
              <a:pathLst>
                <a:path w="9146540" h="68579">
                  <a:moveTo>
                    <a:pt x="9146540" y="0"/>
                  </a:moveTo>
                  <a:lnTo>
                    <a:pt x="0" y="0"/>
                  </a:lnTo>
                  <a:lnTo>
                    <a:pt x="0" y="53340"/>
                  </a:lnTo>
                  <a:lnTo>
                    <a:pt x="0" y="62230"/>
                  </a:lnTo>
                  <a:lnTo>
                    <a:pt x="0" y="68580"/>
                  </a:lnTo>
                  <a:lnTo>
                    <a:pt x="381000" y="68580"/>
                  </a:lnTo>
                  <a:lnTo>
                    <a:pt x="381000" y="62230"/>
                  </a:lnTo>
                  <a:lnTo>
                    <a:pt x="1831340" y="62230"/>
                  </a:lnTo>
                  <a:lnTo>
                    <a:pt x="1831340" y="68580"/>
                  </a:lnTo>
                  <a:lnTo>
                    <a:pt x="9146540" y="68580"/>
                  </a:lnTo>
                  <a:lnTo>
                    <a:pt x="9146540" y="62230"/>
                  </a:lnTo>
                  <a:lnTo>
                    <a:pt x="9146540" y="53340"/>
                  </a:lnTo>
                  <a:lnTo>
                    <a:pt x="9146540" y="0"/>
                  </a:lnTo>
                  <a:close/>
                </a:path>
              </a:pathLst>
            </a:custGeom>
            <a:solidFill>
              <a:srgbClr val="004D9C"/>
            </a:solidFill>
          </p:spPr>
          <p:txBody>
            <a:bodyPr wrap="square" lIns="0" tIns="0" rIns="0" bIns="0" rtlCol="0"/>
            <a:lstStyle/>
            <a:p>
              <a:pPr defTabSz="914400"/>
              <a:endParaRPr>
                <a:solidFill>
                  <a:prstClr val="black"/>
                </a:solidFill>
                <a:latin typeface="Calibri"/>
              </a:endParaRPr>
            </a:p>
          </p:txBody>
        </p:sp>
        <p:sp>
          <p:nvSpPr>
            <p:cNvPr id="128" name="object 128"/>
            <p:cNvSpPr/>
            <p:nvPr/>
          </p:nvSpPr>
          <p:spPr>
            <a:xfrm>
              <a:off x="-1270" y="4052570"/>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129" name="object 129"/>
            <p:cNvSpPr/>
            <p:nvPr/>
          </p:nvSpPr>
          <p:spPr>
            <a:xfrm>
              <a:off x="-1270" y="4114800"/>
              <a:ext cx="9146540" cy="68580"/>
            </a:xfrm>
            <a:custGeom>
              <a:avLst/>
              <a:gdLst/>
              <a:ahLst/>
              <a:cxnLst/>
              <a:rect l="l" t="t" r="r" b="b"/>
              <a:pathLst>
                <a:path w="9146540" h="68579">
                  <a:moveTo>
                    <a:pt x="9146540" y="0"/>
                  </a:moveTo>
                  <a:lnTo>
                    <a:pt x="0" y="0"/>
                  </a:lnTo>
                  <a:lnTo>
                    <a:pt x="0" y="16510"/>
                  </a:lnTo>
                  <a:lnTo>
                    <a:pt x="0" y="25400"/>
                  </a:lnTo>
                  <a:lnTo>
                    <a:pt x="0" y="68580"/>
                  </a:lnTo>
                  <a:lnTo>
                    <a:pt x="381000" y="68580"/>
                  </a:lnTo>
                  <a:lnTo>
                    <a:pt x="381000" y="25400"/>
                  </a:lnTo>
                  <a:lnTo>
                    <a:pt x="1831340" y="25400"/>
                  </a:lnTo>
                  <a:lnTo>
                    <a:pt x="1831340" y="68580"/>
                  </a:lnTo>
                  <a:lnTo>
                    <a:pt x="9146540" y="68580"/>
                  </a:lnTo>
                  <a:lnTo>
                    <a:pt x="9146540" y="25400"/>
                  </a:lnTo>
                  <a:lnTo>
                    <a:pt x="9146540" y="16510"/>
                  </a:lnTo>
                  <a:lnTo>
                    <a:pt x="9146540" y="0"/>
                  </a:lnTo>
                  <a:close/>
                </a:path>
              </a:pathLst>
            </a:custGeom>
            <a:solidFill>
              <a:srgbClr val="004E9E"/>
            </a:solidFill>
          </p:spPr>
          <p:txBody>
            <a:bodyPr wrap="square" lIns="0" tIns="0" rIns="0" bIns="0" rtlCol="0"/>
            <a:lstStyle/>
            <a:p>
              <a:pPr defTabSz="914400"/>
              <a:endParaRPr>
                <a:solidFill>
                  <a:prstClr val="black"/>
                </a:solidFill>
                <a:latin typeface="Calibri"/>
              </a:endParaRPr>
            </a:p>
          </p:txBody>
        </p:sp>
        <p:sp>
          <p:nvSpPr>
            <p:cNvPr id="130" name="object 130"/>
            <p:cNvSpPr/>
            <p:nvPr/>
          </p:nvSpPr>
          <p:spPr>
            <a:xfrm>
              <a:off x="-1270" y="4177030"/>
              <a:ext cx="9146540" cy="68580"/>
            </a:xfrm>
            <a:custGeom>
              <a:avLst/>
              <a:gdLst/>
              <a:ahLst/>
              <a:cxnLst/>
              <a:rect l="l" t="t" r="r" b="b"/>
              <a:pathLst>
                <a:path w="9146540" h="68579">
                  <a:moveTo>
                    <a:pt x="9146540" y="0"/>
                  </a:moveTo>
                  <a:lnTo>
                    <a:pt x="0" y="0"/>
                  </a:lnTo>
                  <a:lnTo>
                    <a:pt x="0" y="41910"/>
                  </a:lnTo>
                  <a:lnTo>
                    <a:pt x="0" y="50800"/>
                  </a:lnTo>
                  <a:lnTo>
                    <a:pt x="0" y="68580"/>
                  </a:lnTo>
                  <a:lnTo>
                    <a:pt x="381000" y="68580"/>
                  </a:lnTo>
                  <a:lnTo>
                    <a:pt x="381000" y="50800"/>
                  </a:lnTo>
                  <a:lnTo>
                    <a:pt x="1831340" y="50800"/>
                  </a:lnTo>
                  <a:lnTo>
                    <a:pt x="1831340" y="68580"/>
                  </a:lnTo>
                  <a:lnTo>
                    <a:pt x="9146540" y="68580"/>
                  </a:lnTo>
                  <a:lnTo>
                    <a:pt x="9146540" y="50800"/>
                  </a:lnTo>
                  <a:lnTo>
                    <a:pt x="9146540" y="41910"/>
                  </a:lnTo>
                  <a:lnTo>
                    <a:pt x="9146540" y="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131" name="object 131"/>
            <p:cNvSpPr/>
            <p:nvPr/>
          </p:nvSpPr>
          <p:spPr>
            <a:xfrm>
              <a:off x="-1270" y="4239260"/>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FA0"/>
            </a:solidFill>
          </p:spPr>
          <p:txBody>
            <a:bodyPr wrap="square" lIns="0" tIns="0" rIns="0" bIns="0" rtlCol="0"/>
            <a:lstStyle/>
            <a:p>
              <a:pPr defTabSz="914400"/>
              <a:endParaRPr>
                <a:solidFill>
                  <a:prstClr val="black"/>
                </a:solidFill>
                <a:latin typeface="Calibri"/>
              </a:endParaRPr>
            </a:p>
          </p:txBody>
        </p:sp>
        <p:sp>
          <p:nvSpPr>
            <p:cNvPr id="132" name="object 132"/>
            <p:cNvSpPr/>
            <p:nvPr/>
          </p:nvSpPr>
          <p:spPr>
            <a:xfrm>
              <a:off x="-1270" y="4301490"/>
              <a:ext cx="9146540" cy="68580"/>
            </a:xfrm>
            <a:custGeom>
              <a:avLst/>
              <a:gdLst/>
              <a:ahLst/>
              <a:cxnLst/>
              <a:rect l="l" t="t" r="r" b="b"/>
              <a:pathLst>
                <a:path w="9146540" h="68579">
                  <a:moveTo>
                    <a:pt x="9146540" y="0"/>
                  </a:moveTo>
                  <a:lnTo>
                    <a:pt x="0" y="0"/>
                  </a:lnTo>
                  <a:lnTo>
                    <a:pt x="0" y="6350"/>
                  </a:lnTo>
                  <a:lnTo>
                    <a:pt x="0" y="13970"/>
                  </a:lnTo>
                  <a:lnTo>
                    <a:pt x="0" y="68580"/>
                  </a:lnTo>
                  <a:lnTo>
                    <a:pt x="381000" y="68580"/>
                  </a:lnTo>
                  <a:lnTo>
                    <a:pt x="381000" y="13970"/>
                  </a:lnTo>
                  <a:lnTo>
                    <a:pt x="1831340" y="13970"/>
                  </a:lnTo>
                  <a:lnTo>
                    <a:pt x="1831340" y="68580"/>
                  </a:lnTo>
                  <a:lnTo>
                    <a:pt x="9146540" y="68580"/>
                  </a:lnTo>
                  <a:lnTo>
                    <a:pt x="9146540" y="13970"/>
                  </a:lnTo>
                  <a:lnTo>
                    <a:pt x="9146540" y="6350"/>
                  </a:lnTo>
                  <a:lnTo>
                    <a:pt x="9146540" y="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133" name="object 133"/>
            <p:cNvSpPr/>
            <p:nvPr/>
          </p:nvSpPr>
          <p:spPr>
            <a:xfrm>
              <a:off x="-1270" y="4363720"/>
              <a:ext cx="9146540" cy="69850"/>
            </a:xfrm>
            <a:custGeom>
              <a:avLst/>
              <a:gdLst/>
              <a:ahLst/>
              <a:cxnLst/>
              <a:rect l="l" t="t" r="r" b="b"/>
              <a:pathLst>
                <a:path w="9146540" h="69850">
                  <a:moveTo>
                    <a:pt x="9146540" y="0"/>
                  </a:moveTo>
                  <a:lnTo>
                    <a:pt x="0" y="0"/>
                  </a:lnTo>
                  <a:lnTo>
                    <a:pt x="0" y="31750"/>
                  </a:lnTo>
                  <a:lnTo>
                    <a:pt x="0" y="40640"/>
                  </a:lnTo>
                  <a:lnTo>
                    <a:pt x="0" y="69850"/>
                  </a:lnTo>
                  <a:lnTo>
                    <a:pt x="381000" y="69850"/>
                  </a:lnTo>
                  <a:lnTo>
                    <a:pt x="381000" y="40640"/>
                  </a:lnTo>
                  <a:lnTo>
                    <a:pt x="1831340" y="40640"/>
                  </a:lnTo>
                  <a:lnTo>
                    <a:pt x="1831340" y="69850"/>
                  </a:lnTo>
                  <a:lnTo>
                    <a:pt x="9146540" y="69850"/>
                  </a:lnTo>
                  <a:lnTo>
                    <a:pt x="9146540" y="40640"/>
                  </a:lnTo>
                  <a:lnTo>
                    <a:pt x="9146540" y="31750"/>
                  </a:lnTo>
                  <a:lnTo>
                    <a:pt x="9146540" y="0"/>
                  </a:lnTo>
                  <a:close/>
                </a:path>
              </a:pathLst>
            </a:custGeom>
            <a:solidFill>
              <a:srgbClr val="0050A2"/>
            </a:solidFill>
          </p:spPr>
          <p:txBody>
            <a:bodyPr wrap="square" lIns="0" tIns="0" rIns="0" bIns="0" rtlCol="0"/>
            <a:lstStyle/>
            <a:p>
              <a:pPr defTabSz="914400"/>
              <a:endParaRPr>
                <a:solidFill>
                  <a:prstClr val="black"/>
                </a:solidFill>
                <a:latin typeface="Calibri"/>
              </a:endParaRPr>
            </a:p>
          </p:txBody>
        </p:sp>
      </p:grpSp>
      <p:grpSp>
        <p:nvGrpSpPr>
          <p:cNvPr id="134" name="object 134"/>
          <p:cNvGrpSpPr/>
          <p:nvPr/>
        </p:nvGrpSpPr>
        <p:grpSpPr>
          <a:xfrm>
            <a:off x="1522730" y="4427220"/>
            <a:ext cx="9146540" cy="1065530"/>
            <a:chOff x="-1270" y="4427220"/>
            <a:chExt cx="9146540" cy="1065530"/>
          </a:xfrm>
        </p:grpSpPr>
        <p:sp>
          <p:nvSpPr>
            <p:cNvPr id="135" name="object 135"/>
            <p:cNvSpPr/>
            <p:nvPr/>
          </p:nvSpPr>
          <p:spPr>
            <a:xfrm>
              <a:off x="-1270" y="4427219"/>
              <a:ext cx="9146540" cy="68580"/>
            </a:xfrm>
            <a:custGeom>
              <a:avLst/>
              <a:gdLst/>
              <a:ahLst/>
              <a:cxnLst/>
              <a:rect l="l" t="t" r="r" b="b"/>
              <a:pathLst>
                <a:path w="9146540" h="68579">
                  <a:moveTo>
                    <a:pt x="9146540" y="0"/>
                  </a:moveTo>
                  <a:lnTo>
                    <a:pt x="0" y="0"/>
                  </a:lnTo>
                  <a:lnTo>
                    <a:pt x="0" y="55880"/>
                  </a:lnTo>
                  <a:lnTo>
                    <a:pt x="0" y="64770"/>
                  </a:lnTo>
                  <a:lnTo>
                    <a:pt x="0" y="68580"/>
                  </a:lnTo>
                  <a:lnTo>
                    <a:pt x="381000" y="68580"/>
                  </a:lnTo>
                  <a:lnTo>
                    <a:pt x="381000" y="64770"/>
                  </a:lnTo>
                  <a:lnTo>
                    <a:pt x="1831340" y="64770"/>
                  </a:lnTo>
                  <a:lnTo>
                    <a:pt x="1831340" y="68580"/>
                  </a:lnTo>
                  <a:lnTo>
                    <a:pt x="9146540" y="68580"/>
                  </a:lnTo>
                  <a:lnTo>
                    <a:pt x="9146540" y="64770"/>
                  </a:lnTo>
                  <a:lnTo>
                    <a:pt x="9146540" y="55880"/>
                  </a:lnTo>
                  <a:lnTo>
                    <a:pt x="9146540" y="0"/>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136" name="object 136"/>
            <p:cNvSpPr/>
            <p:nvPr/>
          </p:nvSpPr>
          <p:spPr>
            <a:xfrm>
              <a:off x="-1270" y="4489449"/>
              <a:ext cx="9146540" cy="68580"/>
            </a:xfrm>
            <a:custGeom>
              <a:avLst/>
              <a:gdLst/>
              <a:ahLst/>
              <a:cxnLst/>
              <a:rect l="l" t="t" r="r" b="b"/>
              <a:pathLst>
                <a:path w="9146540" h="68579">
                  <a:moveTo>
                    <a:pt x="381000" y="0"/>
                  </a:moveTo>
                  <a:lnTo>
                    <a:pt x="0" y="0"/>
                  </a:lnTo>
                  <a:lnTo>
                    <a:pt x="0" y="2540"/>
                  </a:lnTo>
                  <a:lnTo>
                    <a:pt x="0" y="68580"/>
                  </a:lnTo>
                  <a:lnTo>
                    <a:pt x="381000" y="68580"/>
                  </a:lnTo>
                  <a:lnTo>
                    <a:pt x="381000" y="2540"/>
                  </a:lnTo>
                  <a:lnTo>
                    <a:pt x="381000" y="0"/>
                  </a:lnTo>
                  <a:close/>
                </a:path>
                <a:path w="9146540" h="68579">
                  <a:moveTo>
                    <a:pt x="9146540" y="0"/>
                  </a:moveTo>
                  <a:lnTo>
                    <a:pt x="1831340" y="0"/>
                  </a:lnTo>
                  <a:lnTo>
                    <a:pt x="1831340" y="2540"/>
                  </a:lnTo>
                  <a:lnTo>
                    <a:pt x="1831340" y="68580"/>
                  </a:lnTo>
                  <a:lnTo>
                    <a:pt x="9146540" y="68580"/>
                  </a:lnTo>
                  <a:lnTo>
                    <a:pt x="9146540" y="2540"/>
                  </a:lnTo>
                  <a:lnTo>
                    <a:pt x="9146540" y="0"/>
                  </a:lnTo>
                  <a:close/>
                </a:path>
              </a:pathLst>
            </a:custGeom>
            <a:solidFill>
              <a:srgbClr val="0051A4"/>
            </a:solidFill>
          </p:spPr>
          <p:txBody>
            <a:bodyPr wrap="square" lIns="0" tIns="0" rIns="0" bIns="0" rtlCol="0"/>
            <a:lstStyle/>
            <a:p>
              <a:pPr defTabSz="914400"/>
              <a:endParaRPr>
                <a:solidFill>
                  <a:prstClr val="black"/>
                </a:solidFill>
                <a:latin typeface="Calibri"/>
              </a:endParaRPr>
            </a:p>
          </p:txBody>
        </p:sp>
        <p:sp>
          <p:nvSpPr>
            <p:cNvPr id="137" name="object 137"/>
            <p:cNvSpPr/>
            <p:nvPr/>
          </p:nvSpPr>
          <p:spPr>
            <a:xfrm>
              <a:off x="-1270" y="4551679"/>
              <a:ext cx="9146540" cy="68580"/>
            </a:xfrm>
            <a:custGeom>
              <a:avLst/>
              <a:gdLst/>
              <a:ahLst/>
              <a:cxnLst/>
              <a:rect l="l" t="t" r="r" b="b"/>
              <a:pathLst>
                <a:path w="9146540" h="68579">
                  <a:moveTo>
                    <a:pt x="9146540" y="0"/>
                  </a:moveTo>
                  <a:lnTo>
                    <a:pt x="0" y="0"/>
                  </a:lnTo>
                  <a:lnTo>
                    <a:pt x="0" y="19050"/>
                  </a:lnTo>
                  <a:lnTo>
                    <a:pt x="0" y="27940"/>
                  </a:lnTo>
                  <a:lnTo>
                    <a:pt x="0" y="68580"/>
                  </a:lnTo>
                  <a:lnTo>
                    <a:pt x="381000" y="68580"/>
                  </a:lnTo>
                  <a:lnTo>
                    <a:pt x="381000" y="27940"/>
                  </a:lnTo>
                  <a:lnTo>
                    <a:pt x="1831340" y="27940"/>
                  </a:lnTo>
                  <a:lnTo>
                    <a:pt x="1831340" y="68580"/>
                  </a:lnTo>
                  <a:lnTo>
                    <a:pt x="9146540" y="68580"/>
                  </a:lnTo>
                  <a:lnTo>
                    <a:pt x="9146540" y="27940"/>
                  </a:lnTo>
                  <a:lnTo>
                    <a:pt x="9146540" y="19050"/>
                  </a:lnTo>
                  <a:lnTo>
                    <a:pt x="9146540" y="0"/>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138" name="object 138"/>
            <p:cNvSpPr/>
            <p:nvPr/>
          </p:nvSpPr>
          <p:spPr>
            <a:xfrm>
              <a:off x="-1270" y="4613909"/>
              <a:ext cx="9146540" cy="68580"/>
            </a:xfrm>
            <a:custGeom>
              <a:avLst/>
              <a:gdLst/>
              <a:ahLst/>
              <a:cxnLst/>
              <a:rect l="l" t="t" r="r" b="b"/>
              <a:pathLst>
                <a:path w="9146540" h="68579">
                  <a:moveTo>
                    <a:pt x="9146540" y="0"/>
                  </a:moveTo>
                  <a:lnTo>
                    <a:pt x="0" y="0"/>
                  </a:lnTo>
                  <a:lnTo>
                    <a:pt x="0" y="45720"/>
                  </a:lnTo>
                  <a:lnTo>
                    <a:pt x="0" y="53340"/>
                  </a:lnTo>
                  <a:lnTo>
                    <a:pt x="0" y="68580"/>
                  </a:lnTo>
                  <a:lnTo>
                    <a:pt x="381000" y="68580"/>
                  </a:lnTo>
                  <a:lnTo>
                    <a:pt x="381000" y="53340"/>
                  </a:lnTo>
                  <a:lnTo>
                    <a:pt x="1831340" y="53340"/>
                  </a:lnTo>
                  <a:lnTo>
                    <a:pt x="1831340" y="68580"/>
                  </a:lnTo>
                  <a:lnTo>
                    <a:pt x="9146540" y="68580"/>
                  </a:lnTo>
                  <a:lnTo>
                    <a:pt x="9146540" y="53340"/>
                  </a:lnTo>
                  <a:lnTo>
                    <a:pt x="9146540" y="45720"/>
                  </a:lnTo>
                  <a:lnTo>
                    <a:pt x="9146540" y="0"/>
                  </a:lnTo>
                  <a:close/>
                </a:path>
              </a:pathLst>
            </a:custGeom>
            <a:solidFill>
              <a:srgbClr val="0052A6"/>
            </a:solidFill>
          </p:spPr>
          <p:txBody>
            <a:bodyPr wrap="square" lIns="0" tIns="0" rIns="0" bIns="0" rtlCol="0"/>
            <a:lstStyle/>
            <a:p>
              <a:pPr defTabSz="914400"/>
              <a:endParaRPr>
                <a:solidFill>
                  <a:prstClr val="black"/>
                </a:solidFill>
                <a:latin typeface="Calibri"/>
              </a:endParaRPr>
            </a:p>
          </p:txBody>
        </p:sp>
        <p:sp>
          <p:nvSpPr>
            <p:cNvPr id="139" name="object 139"/>
            <p:cNvSpPr/>
            <p:nvPr/>
          </p:nvSpPr>
          <p:spPr>
            <a:xfrm>
              <a:off x="-1270" y="467613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140" name="object 140"/>
            <p:cNvSpPr/>
            <p:nvPr/>
          </p:nvSpPr>
          <p:spPr>
            <a:xfrm>
              <a:off x="-1270" y="4738369"/>
              <a:ext cx="9146540" cy="68580"/>
            </a:xfrm>
            <a:custGeom>
              <a:avLst/>
              <a:gdLst/>
              <a:ahLst/>
              <a:cxnLst/>
              <a:rect l="l" t="t" r="r" b="b"/>
              <a:pathLst>
                <a:path w="9146540" h="68579">
                  <a:moveTo>
                    <a:pt x="9146540" y="0"/>
                  </a:moveTo>
                  <a:lnTo>
                    <a:pt x="0" y="0"/>
                  </a:lnTo>
                  <a:lnTo>
                    <a:pt x="0" y="8890"/>
                  </a:lnTo>
                  <a:lnTo>
                    <a:pt x="0" y="17780"/>
                  </a:lnTo>
                  <a:lnTo>
                    <a:pt x="0" y="68580"/>
                  </a:lnTo>
                  <a:lnTo>
                    <a:pt x="381000" y="68580"/>
                  </a:lnTo>
                  <a:lnTo>
                    <a:pt x="381000" y="17780"/>
                  </a:lnTo>
                  <a:lnTo>
                    <a:pt x="1831340" y="17780"/>
                  </a:lnTo>
                  <a:lnTo>
                    <a:pt x="1831340" y="68580"/>
                  </a:lnTo>
                  <a:lnTo>
                    <a:pt x="9146540" y="68580"/>
                  </a:lnTo>
                  <a:lnTo>
                    <a:pt x="9146540" y="17780"/>
                  </a:lnTo>
                  <a:lnTo>
                    <a:pt x="9146540" y="8890"/>
                  </a:lnTo>
                  <a:lnTo>
                    <a:pt x="9146540" y="0"/>
                  </a:lnTo>
                  <a:close/>
                </a:path>
              </a:pathLst>
            </a:custGeom>
            <a:solidFill>
              <a:srgbClr val="0053A8"/>
            </a:solidFill>
          </p:spPr>
          <p:txBody>
            <a:bodyPr wrap="square" lIns="0" tIns="0" rIns="0" bIns="0" rtlCol="0"/>
            <a:lstStyle/>
            <a:p>
              <a:pPr defTabSz="914400"/>
              <a:endParaRPr>
                <a:solidFill>
                  <a:prstClr val="black"/>
                </a:solidFill>
                <a:latin typeface="Calibri"/>
              </a:endParaRPr>
            </a:p>
          </p:txBody>
        </p:sp>
        <p:sp>
          <p:nvSpPr>
            <p:cNvPr id="141" name="object 141"/>
            <p:cNvSpPr/>
            <p:nvPr/>
          </p:nvSpPr>
          <p:spPr>
            <a:xfrm>
              <a:off x="-1270" y="4800599"/>
              <a:ext cx="9146540" cy="68580"/>
            </a:xfrm>
            <a:custGeom>
              <a:avLst/>
              <a:gdLst/>
              <a:ahLst/>
              <a:cxnLst/>
              <a:rect l="l" t="t" r="r" b="b"/>
              <a:pathLst>
                <a:path w="9146540" h="68579">
                  <a:moveTo>
                    <a:pt x="9146540" y="0"/>
                  </a:moveTo>
                  <a:lnTo>
                    <a:pt x="0" y="0"/>
                  </a:lnTo>
                  <a:lnTo>
                    <a:pt x="0" y="34290"/>
                  </a:lnTo>
                  <a:lnTo>
                    <a:pt x="0" y="43180"/>
                  </a:lnTo>
                  <a:lnTo>
                    <a:pt x="0" y="68580"/>
                  </a:lnTo>
                  <a:lnTo>
                    <a:pt x="381000" y="68580"/>
                  </a:lnTo>
                  <a:lnTo>
                    <a:pt x="381000" y="43180"/>
                  </a:lnTo>
                  <a:lnTo>
                    <a:pt x="1831340" y="43180"/>
                  </a:lnTo>
                  <a:lnTo>
                    <a:pt x="1831340" y="68580"/>
                  </a:lnTo>
                  <a:lnTo>
                    <a:pt x="9146540" y="68580"/>
                  </a:lnTo>
                  <a:lnTo>
                    <a:pt x="9146540" y="43180"/>
                  </a:lnTo>
                  <a:lnTo>
                    <a:pt x="9146540" y="34290"/>
                  </a:lnTo>
                  <a:lnTo>
                    <a:pt x="9146540" y="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142" name="object 142"/>
            <p:cNvSpPr/>
            <p:nvPr/>
          </p:nvSpPr>
          <p:spPr>
            <a:xfrm>
              <a:off x="-1270" y="486282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4AA"/>
            </a:solidFill>
          </p:spPr>
          <p:txBody>
            <a:bodyPr wrap="square" lIns="0" tIns="0" rIns="0" bIns="0" rtlCol="0"/>
            <a:lstStyle/>
            <a:p>
              <a:pPr defTabSz="914400"/>
              <a:endParaRPr>
                <a:solidFill>
                  <a:prstClr val="black"/>
                </a:solidFill>
                <a:latin typeface="Calibri"/>
              </a:endParaRPr>
            </a:p>
          </p:txBody>
        </p:sp>
        <p:sp>
          <p:nvSpPr>
            <p:cNvPr id="143" name="object 143"/>
            <p:cNvSpPr/>
            <p:nvPr/>
          </p:nvSpPr>
          <p:spPr>
            <a:xfrm>
              <a:off x="-1270" y="4925059"/>
              <a:ext cx="9146540" cy="69850"/>
            </a:xfrm>
            <a:custGeom>
              <a:avLst/>
              <a:gdLst/>
              <a:ahLst/>
              <a:cxnLst/>
              <a:rect l="l" t="t" r="r" b="b"/>
              <a:pathLst>
                <a:path w="9146540" h="69850">
                  <a:moveTo>
                    <a:pt x="381000" y="0"/>
                  </a:moveTo>
                  <a:lnTo>
                    <a:pt x="0" y="0"/>
                  </a:lnTo>
                  <a:lnTo>
                    <a:pt x="0" y="6350"/>
                  </a:lnTo>
                  <a:lnTo>
                    <a:pt x="0" y="69850"/>
                  </a:lnTo>
                  <a:lnTo>
                    <a:pt x="381000" y="69850"/>
                  </a:lnTo>
                  <a:lnTo>
                    <a:pt x="381000" y="6350"/>
                  </a:lnTo>
                  <a:lnTo>
                    <a:pt x="381000" y="0"/>
                  </a:lnTo>
                  <a:close/>
                </a:path>
                <a:path w="9146540" h="69850">
                  <a:moveTo>
                    <a:pt x="9146540" y="0"/>
                  </a:moveTo>
                  <a:lnTo>
                    <a:pt x="1831340" y="0"/>
                  </a:lnTo>
                  <a:lnTo>
                    <a:pt x="1831340" y="6350"/>
                  </a:lnTo>
                  <a:lnTo>
                    <a:pt x="1831340" y="69850"/>
                  </a:lnTo>
                  <a:lnTo>
                    <a:pt x="9146540" y="69850"/>
                  </a:lnTo>
                  <a:lnTo>
                    <a:pt x="9146540" y="6350"/>
                  </a:lnTo>
                  <a:lnTo>
                    <a:pt x="9146540" y="0"/>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144" name="object 144"/>
            <p:cNvSpPr/>
            <p:nvPr/>
          </p:nvSpPr>
          <p:spPr>
            <a:xfrm>
              <a:off x="-1270" y="4988559"/>
              <a:ext cx="9146540" cy="68580"/>
            </a:xfrm>
            <a:custGeom>
              <a:avLst/>
              <a:gdLst/>
              <a:ahLst/>
              <a:cxnLst/>
              <a:rect l="l" t="t" r="r" b="b"/>
              <a:pathLst>
                <a:path w="9146540" h="68579">
                  <a:moveTo>
                    <a:pt x="9146540" y="0"/>
                  </a:moveTo>
                  <a:lnTo>
                    <a:pt x="0" y="0"/>
                  </a:lnTo>
                  <a:lnTo>
                    <a:pt x="0" y="22860"/>
                  </a:lnTo>
                  <a:lnTo>
                    <a:pt x="0" y="30480"/>
                  </a:lnTo>
                  <a:lnTo>
                    <a:pt x="0" y="68580"/>
                  </a:lnTo>
                  <a:lnTo>
                    <a:pt x="381000" y="68580"/>
                  </a:lnTo>
                  <a:lnTo>
                    <a:pt x="381000" y="30480"/>
                  </a:lnTo>
                  <a:lnTo>
                    <a:pt x="1831340" y="30480"/>
                  </a:lnTo>
                  <a:lnTo>
                    <a:pt x="1831340" y="68580"/>
                  </a:lnTo>
                  <a:lnTo>
                    <a:pt x="9146540" y="68580"/>
                  </a:lnTo>
                  <a:lnTo>
                    <a:pt x="9146540" y="30480"/>
                  </a:lnTo>
                  <a:lnTo>
                    <a:pt x="9146540" y="22860"/>
                  </a:lnTo>
                  <a:lnTo>
                    <a:pt x="9146540" y="0"/>
                  </a:lnTo>
                  <a:close/>
                </a:path>
              </a:pathLst>
            </a:custGeom>
            <a:solidFill>
              <a:srgbClr val="0055AC"/>
            </a:solidFill>
          </p:spPr>
          <p:txBody>
            <a:bodyPr wrap="square" lIns="0" tIns="0" rIns="0" bIns="0" rtlCol="0"/>
            <a:lstStyle/>
            <a:p>
              <a:pPr defTabSz="914400"/>
              <a:endParaRPr>
                <a:solidFill>
                  <a:prstClr val="black"/>
                </a:solidFill>
                <a:latin typeface="Calibri"/>
              </a:endParaRPr>
            </a:p>
          </p:txBody>
        </p:sp>
        <p:sp>
          <p:nvSpPr>
            <p:cNvPr id="145" name="object 145"/>
            <p:cNvSpPr/>
            <p:nvPr/>
          </p:nvSpPr>
          <p:spPr>
            <a:xfrm>
              <a:off x="-1270" y="5050790"/>
              <a:ext cx="9146540" cy="68580"/>
            </a:xfrm>
            <a:custGeom>
              <a:avLst/>
              <a:gdLst/>
              <a:ahLst/>
              <a:cxnLst/>
              <a:rect l="l" t="t" r="r" b="b"/>
              <a:pathLst>
                <a:path w="9146540" h="68579">
                  <a:moveTo>
                    <a:pt x="9146540" y="0"/>
                  </a:moveTo>
                  <a:lnTo>
                    <a:pt x="0" y="0"/>
                  </a:lnTo>
                  <a:lnTo>
                    <a:pt x="0" y="48260"/>
                  </a:lnTo>
                  <a:lnTo>
                    <a:pt x="0" y="57150"/>
                  </a:lnTo>
                  <a:lnTo>
                    <a:pt x="0" y="68580"/>
                  </a:lnTo>
                  <a:lnTo>
                    <a:pt x="381000" y="68580"/>
                  </a:lnTo>
                  <a:lnTo>
                    <a:pt x="381000" y="57150"/>
                  </a:lnTo>
                  <a:lnTo>
                    <a:pt x="1831340" y="57150"/>
                  </a:lnTo>
                  <a:lnTo>
                    <a:pt x="1831340" y="68580"/>
                  </a:lnTo>
                  <a:lnTo>
                    <a:pt x="9146540" y="68580"/>
                  </a:lnTo>
                  <a:lnTo>
                    <a:pt x="9146540" y="57150"/>
                  </a:lnTo>
                  <a:lnTo>
                    <a:pt x="9146540" y="48260"/>
                  </a:lnTo>
                  <a:lnTo>
                    <a:pt x="9146540" y="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146" name="object 146"/>
            <p:cNvSpPr/>
            <p:nvPr/>
          </p:nvSpPr>
          <p:spPr>
            <a:xfrm>
              <a:off x="-1270" y="511301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6AE"/>
            </a:solidFill>
          </p:spPr>
          <p:txBody>
            <a:bodyPr wrap="square" lIns="0" tIns="0" rIns="0" bIns="0" rtlCol="0"/>
            <a:lstStyle/>
            <a:p>
              <a:pPr defTabSz="914400"/>
              <a:endParaRPr>
                <a:solidFill>
                  <a:prstClr val="black"/>
                </a:solidFill>
                <a:latin typeface="Calibri"/>
              </a:endParaRPr>
            </a:p>
          </p:txBody>
        </p:sp>
        <p:sp>
          <p:nvSpPr>
            <p:cNvPr id="147" name="object 147"/>
            <p:cNvSpPr/>
            <p:nvPr/>
          </p:nvSpPr>
          <p:spPr>
            <a:xfrm>
              <a:off x="-1270" y="5175250"/>
              <a:ext cx="9146540" cy="68580"/>
            </a:xfrm>
            <a:custGeom>
              <a:avLst/>
              <a:gdLst/>
              <a:ahLst/>
              <a:cxnLst/>
              <a:rect l="l" t="t" r="r" b="b"/>
              <a:pathLst>
                <a:path w="9146540" h="68579">
                  <a:moveTo>
                    <a:pt x="9146540" y="0"/>
                  </a:moveTo>
                  <a:lnTo>
                    <a:pt x="0" y="0"/>
                  </a:lnTo>
                  <a:lnTo>
                    <a:pt x="0" y="11430"/>
                  </a:lnTo>
                  <a:lnTo>
                    <a:pt x="0" y="20320"/>
                  </a:lnTo>
                  <a:lnTo>
                    <a:pt x="0" y="68580"/>
                  </a:lnTo>
                  <a:lnTo>
                    <a:pt x="381000" y="68580"/>
                  </a:lnTo>
                  <a:lnTo>
                    <a:pt x="381000" y="20320"/>
                  </a:lnTo>
                  <a:lnTo>
                    <a:pt x="1831340" y="20320"/>
                  </a:lnTo>
                  <a:lnTo>
                    <a:pt x="1831340" y="68580"/>
                  </a:lnTo>
                  <a:lnTo>
                    <a:pt x="9146540" y="68580"/>
                  </a:lnTo>
                  <a:lnTo>
                    <a:pt x="9146540" y="20320"/>
                  </a:lnTo>
                  <a:lnTo>
                    <a:pt x="9146540" y="11430"/>
                  </a:lnTo>
                  <a:lnTo>
                    <a:pt x="9146540" y="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148" name="object 148"/>
            <p:cNvSpPr/>
            <p:nvPr/>
          </p:nvSpPr>
          <p:spPr>
            <a:xfrm>
              <a:off x="-1270" y="5237480"/>
              <a:ext cx="9146540" cy="68580"/>
            </a:xfrm>
            <a:custGeom>
              <a:avLst/>
              <a:gdLst/>
              <a:ahLst/>
              <a:cxnLst/>
              <a:rect l="l" t="t" r="r" b="b"/>
              <a:pathLst>
                <a:path w="9146540" h="68579">
                  <a:moveTo>
                    <a:pt x="9146540" y="0"/>
                  </a:moveTo>
                  <a:lnTo>
                    <a:pt x="0" y="0"/>
                  </a:lnTo>
                  <a:lnTo>
                    <a:pt x="0" y="36830"/>
                  </a:lnTo>
                  <a:lnTo>
                    <a:pt x="0" y="45720"/>
                  </a:lnTo>
                  <a:lnTo>
                    <a:pt x="0" y="68580"/>
                  </a:lnTo>
                  <a:lnTo>
                    <a:pt x="381000" y="68580"/>
                  </a:lnTo>
                  <a:lnTo>
                    <a:pt x="381000" y="45720"/>
                  </a:lnTo>
                  <a:lnTo>
                    <a:pt x="1831340" y="45720"/>
                  </a:lnTo>
                  <a:lnTo>
                    <a:pt x="1831340" y="68580"/>
                  </a:lnTo>
                  <a:lnTo>
                    <a:pt x="9146540" y="68580"/>
                  </a:lnTo>
                  <a:lnTo>
                    <a:pt x="9146540" y="45720"/>
                  </a:lnTo>
                  <a:lnTo>
                    <a:pt x="9146540" y="36830"/>
                  </a:lnTo>
                  <a:lnTo>
                    <a:pt x="9146540" y="0"/>
                  </a:lnTo>
                  <a:close/>
                </a:path>
              </a:pathLst>
            </a:custGeom>
            <a:solidFill>
              <a:srgbClr val="0057B0"/>
            </a:solidFill>
          </p:spPr>
          <p:txBody>
            <a:bodyPr wrap="square" lIns="0" tIns="0" rIns="0" bIns="0" rtlCol="0"/>
            <a:lstStyle/>
            <a:p>
              <a:pPr defTabSz="914400"/>
              <a:endParaRPr>
                <a:solidFill>
                  <a:prstClr val="black"/>
                </a:solidFill>
                <a:latin typeface="Calibri"/>
              </a:endParaRPr>
            </a:p>
          </p:txBody>
        </p:sp>
        <p:sp>
          <p:nvSpPr>
            <p:cNvPr id="149" name="object 149"/>
            <p:cNvSpPr/>
            <p:nvPr/>
          </p:nvSpPr>
          <p:spPr>
            <a:xfrm>
              <a:off x="-1270" y="5299710"/>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150" name="object 150"/>
            <p:cNvSpPr/>
            <p:nvPr/>
          </p:nvSpPr>
          <p:spPr>
            <a:xfrm>
              <a:off x="-1270" y="5361939"/>
              <a:ext cx="9146540" cy="68580"/>
            </a:xfrm>
            <a:custGeom>
              <a:avLst/>
              <a:gdLst/>
              <a:ahLst/>
              <a:cxnLst/>
              <a:rect l="l" t="t" r="r" b="b"/>
              <a:pathLst>
                <a:path w="9146540" h="68579">
                  <a:moveTo>
                    <a:pt x="381000" y="0"/>
                  </a:moveTo>
                  <a:lnTo>
                    <a:pt x="0" y="0"/>
                  </a:lnTo>
                  <a:lnTo>
                    <a:pt x="0" y="8890"/>
                  </a:lnTo>
                  <a:lnTo>
                    <a:pt x="0" y="68580"/>
                  </a:lnTo>
                  <a:lnTo>
                    <a:pt x="381000" y="68580"/>
                  </a:lnTo>
                  <a:lnTo>
                    <a:pt x="381000" y="8890"/>
                  </a:lnTo>
                  <a:lnTo>
                    <a:pt x="381000" y="0"/>
                  </a:lnTo>
                  <a:close/>
                </a:path>
                <a:path w="9146540" h="68579">
                  <a:moveTo>
                    <a:pt x="9146540" y="0"/>
                  </a:moveTo>
                  <a:lnTo>
                    <a:pt x="1831340" y="0"/>
                  </a:lnTo>
                  <a:lnTo>
                    <a:pt x="1831340" y="8890"/>
                  </a:lnTo>
                  <a:lnTo>
                    <a:pt x="1831340" y="68580"/>
                  </a:lnTo>
                  <a:lnTo>
                    <a:pt x="9146540" y="68580"/>
                  </a:lnTo>
                  <a:lnTo>
                    <a:pt x="9146540" y="8890"/>
                  </a:lnTo>
                  <a:lnTo>
                    <a:pt x="9146540" y="0"/>
                  </a:lnTo>
                  <a:close/>
                </a:path>
              </a:pathLst>
            </a:custGeom>
            <a:solidFill>
              <a:srgbClr val="0058B2"/>
            </a:solidFill>
          </p:spPr>
          <p:txBody>
            <a:bodyPr wrap="square" lIns="0" tIns="0" rIns="0" bIns="0" rtlCol="0"/>
            <a:lstStyle/>
            <a:p>
              <a:pPr defTabSz="914400"/>
              <a:endParaRPr>
                <a:solidFill>
                  <a:prstClr val="black"/>
                </a:solidFill>
                <a:latin typeface="Calibri"/>
              </a:endParaRPr>
            </a:p>
          </p:txBody>
        </p:sp>
        <p:sp>
          <p:nvSpPr>
            <p:cNvPr id="151" name="object 151"/>
            <p:cNvSpPr/>
            <p:nvPr/>
          </p:nvSpPr>
          <p:spPr>
            <a:xfrm>
              <a:off x="-1270" y="5424169"/>
              <a:ext cx="9146540" cy="68580"/>
            </a:xfrm>
            <a:custGeom>
              <a:avLst/>
              <a:gdLst/>
              <a:ahLst/>
              <a:cxnLst/>
              <a:rect l="l" t="t" r="r" b="b"/>
              <a:pathLst>
                <a:path w="9146540" h="68579">
                  <a:moveTo>
                    <a:pt x="9146540" y="0"/>
                  </a:moveTo>
                  <a:lnTo>
                    <a:pt x="0" y="0"/>
                  </a:lnTo>
                  <a:lnTo>
                    <a:pt x="0" y="26670"/>
                  </a:lnTo>
                  <a:lnTo>
                    <a:pt x="0" y="35560"/>
                  </a:lnTo>
                  <a:lnTo>
                    <a:pt x="0" y="68580"/>
                  </a:lnTo>
                  <a:lnTo>
                    <a:pt x="381000" y="68580"/>
                  </a:lnTo>
                  <a:lnTo>
                    <a:pt x="381000" y="35560"/>
                  </a:lnTo>
                  <a:lnTo>
                    <a:pt x="1831340" y="35560"/>
                  </a:lnTo>
                  <a:lnTo>
                    <a:pt x="1831340" y="68580"/>
                  </a:lnTo>
                  <a:lnTo>
                    <a:pt x="9146540" y="68580"/>
                  </a:lnTo>
                  <a:lnTo>
                    <a:pt x="9146540" y="35560"/>
                  </a:lnTo>
                  <a:lnTo>
                    <a:pt x="9146540" y="26670"/>
                  </a:lnTo>
                  <a:lnTo>
                    <a:pt x="9146540" y="0"/>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grpSp>
      <p:grpSp>
        <p:nvGrpSpPr>
          <p:cNvPr id="152" name="object 152"/>
          <p:cNvGrpSpPr/>
          <p:nvPr/>
        </p:nvGrpSpPr>
        <p:grpSpPr>
          <a:xfrm>
            <a:off x="1522730" y="5486400"/>
            <a:ext cx="9146540" cy="443230"/>
            <a:chOff x="-1270" y="5486400"/>
            <a:chExt cx="9146540" cy="443230"/>
          </a:xfrm>
        </p:grpSpPr>
        <p:sp>
          <p:nvSpPr>
            <p:cNvPr id="153" name="object 153"/>
            <p:cNvSpPr/>
            <p:nvPr/>
          </p:nvSpPr>
          <p:spPr>
            <a:xfrm>
              <a:off x="-1270" y="5486399"/>
              <a:ext cx="9146540" cy="68580"/>
            </a:xfrm>
            <a:custGeom>
              <a:avLst/>
              <a:gdLst/>
              <a:ahLst/>
              <a:cxnLst/>
              <a:rect l="l" t="t" r="r" b="b"/>
              <a:pathLst>
                <a:path w="9146540" h="68579">
                  <a:moveTo>
                    <a:pt x="9146540" y="0"/>
                  </a:moveTo>
                  <a:lnTo>
                    <a:pt x="0" y="0"/>
                  </a:lnTo>
                  <a:lnTo>
                    <a:pt x="0" y="52070"/>
                  </a:lnTo>
                  <a:lnTo>
                    <a:pt x="0" y="60960"/>
                  </a:lnTo>
                  <a:lnTo>
                    <a:pt x="0" y="68580"/>
                  </a:lnTo>
                  <a:lnTo>
                    <a:pt x="381000" y="68580"/>
                  </a:lnTo>
                  <a:lnTo>
                    <a:pt x="381000" y="60960"/>
                  </a:lnTo>
                  <a:lnTo>
                    <a:pt x="1831340" y="60960"/>
                  </a:lnTo>
                  <a:lnTo>
                    <a:pt x="1831340" y="68580"/>
                  </a:lnTo>
                  <a:lnTo>
                    <a:pt x="9146540" y="68580"/>
                  </a:lnTo>
                  <a:lnTo>
                    <a:pt x="9146540" y="60960"/>
                  </a:lnTo>
                  <a:lnTo>
                    <a:pt x="9146540" y="52070"/>
                  </a:lnTo>
                  <a:lnTo>
                    <a:pt x="9146540" y="0"/>
                  </a:lnTo>
                  <a:close/>
                </a:path>
              </a:pathLst>
            </a:custGeom>
            <a:solidFill>
              <a:srgbClr val="0059B4"/>
            </a:solidFill>
          </p:spPr>
          <p:txBody>
            <a:bodyPr wrap="square" lIns="0" tIns="0" rIns="0" bIns="0" rtlCol="0"/>
            <a:lstStyle/>
            <a:p>
              <a:pPr defTabSz="914400"/>
              <a:endParaRPr>
                <a:solidFill>
                  <a:prstClr val="black"/>
                </a:solidFill>
                <a:latin typeface="Calibri"/>
              </a:endParaRPr>
            </a:p>
          </p:txBody>
        </p:sp>
        <p:sp>
          <p:nvSpPr>
            <p:cNvPr id="154" name="object 154"/>
            <p:cNvSpPr/>
            <p:nvPr/>
          </p:nvSpPr>
          <p:spPr>
            <a:xfrm>
              <a:off x="-1270" y="554989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155" name="object 155"/>
            <p:cNvSpPr/>
            <p:nvPr/>
          </p:nvSpPr>
          <p:spPr>
            <a:xfrm>
              <a:off x="-1270" y="5612129"/>
              <a:ext cx="9146540" cy="68580"/>
            </a:xfrm>
            <a:custGeom>
              <a:avLst/>
              <a:gdLst/>
              <a:ahLst/>
              <a:cxnLst/>
              <a:rect l="l" t="t" r="r" b="b"/>
              <a:pathLst>
                <a:path w="9146540" h="68579">
                  <a:moveTo>
                    <a:pt x="9146540" y="0"/>
                  </a:moveTo>
                  <a:lnTo>
                    <a:pt x="0" y="0"/>
                  </a:lnTo>
                  <a:lnTo>
                    <a:pt x="0" y="13970"/>
                  </a:lnTo>
                  <a:lnTo>
                    <a:pt x="0" y="22860"/>
                  </a:lnTo>
                  <a:lnTo>
                    <a:pt x="0" y="68580"/>
                  </a:lnTo>
                  <a:lnTo>
                    <a:pt x="381000" y="68580"/>
                  </a:lnTo>
                  <a:lnTo>
                    <a:pt x="381000" y="22860"/>
                  </a:lnTo>
                  <a:lnTo>
                    <a:pt x="1831340" y="22860"/>
                  </a:lnTo>
                  <a:lnTo>
                    <a:pt x="1831340" y="68580"/>
                  </a:lnTo>
                  <a:lnTo>
                    <a:pt x="9146540" y="68580"/>
                  </a:lnTo>
                  <a:lnTo>
                    <a:pt x="9146540" y="22860"/>
                  </a:lnTo>
                  <a:lnTo>
                    <a:pt x="9146540" y="13970"/>
                  </a:lnTo>
                  <a:lnTo>
                    <a:pt x="9146540" y="0"/>
                  </a:lnTo>
                  <a:close/>
                </a:path>
              </a:pathLst>
            </a:custGeom>
            <a:solidFill>
              <a:srgbClr val="005AB6"/>
            </a:solidFill>
          </p:spPr>
          <p:txBody>
            <a:bodyPr wrap="square" lIns="0" tIns="0" rIns="0" bIns="0" rtlCol="0"/>
            <a:lstStyle/>
            <a:p>
              <a:pPr defTabSz="914400"/>
              <a:endParaRPr>
                <a:solidFill>
                  <a:prstClr val="black"/>
                </a:solidFill>
                <a:latin typeface="Calibri"/>
              </a:endParaRPr>
            </a:p>
          </p:txBody>
        </p:sp>
        <p:sp>
          <p:nvSpPr>
            <p:cNvPr id="156" name="object 156"/>
            <p:cNvSpPr/>
            <p:nvPr/>
          </p:nvSpPr>
          <p:spPr>
            <a:xfrm>
              <a:off x="-1270" y="5674359"/>
              <a:ext cx="9146540" cy="68580"/>
            </a:xfrm>
            <a:custGeom>
              <a:avLst/>
              <a:gdLst/>
              <a:ahLst/>
              <a:cxnLst/>
              <a:rect l="l" t="t" r="r" b="b"/>
              <a:pathLst>
                <a:path w="9146540" h="68579">
                  <a:moveTo>
                    <a:pt x="9146540" y="0"/>
                  </a:moveTo>
                  <a:lnTo>
                    <a:pt x="0" y="0"/>
                  </a:lnTo>
                  <a:lnTo>
                    <a:pt x="0" y="39370"/>
                  </a:lnTo>
                  <a:lnTo>
                    <a:pt x="0" y="48260"/>
                  </a:lnTo>
                  <a:lnTo>
                    <a:pt x="0" y="68580"/>
                  </a:lnTo>
                  <a:lnTo>
                    <a:pt x="381000" y="68580"/>
                  </a:lnTo>
                  <a:lnTo>
                    <a:pt x="381000" y="48260"/>
                  </a:lnTo>
                  <a:lnTo>
                    <a:pt x="1831340" y="48260"/>
                  </a:lnTo>
                  <a:lnTo>
                    <a:pt x="1831340" y="68580"/>
                  </a:lnTo>
                  <a:lnTo>
                    <a:pt x="9146540" y="68580"/>
                  </a:lnTo>
                  <a:lnTo>
                    <a:pt x="9146540" y="48260"/>
                  </a:lnTo>
                  <a:lnTo>
                    <a:pt x="9146540" y="39370"/>
                  </a:lnTo>
                  <a:lnTo>
                    <a:pt x="9146540" y="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157" name="object 157"/>
            <p:cNvSpPr/>
            <p:nvPr/>
          </p:nvSpPr>
          <p:spPr>
            <a:xfrm>
              <a:off x="-1270" y="573658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BB8"/>
            </a:solidFill>
          </p:spPr>
          <p:txBody>
            <a:bodyPr wrap="square" lIns="0" tIns="0" rIns="0" bIns="0" rtlCol="0"/>
            <a:lstStyle/>
            <a:p>
              <a:pPr defTabSz="914400"/>
              <a:endParaRPr>
                <a:solidFill>
                  <a:prstClr val="black"/>
                </a:solidFill>
                <a:latin typeface="Calibri"/>
              </a:endParaRPr>
            </a:p>
          </p:txBody>
        </p:sp>
        <p:sp>
          <p:nvSpPr>
            <p:cNvPr id="158" name="object 158"/>
            <p:cNvSpPr/>
            <p:nvPr/>
          </p:nvSpPr>
          <p:spPr>
            <a:xfrm>
              <a:off x="-1270" y="5798819"/>
              <a:ext cx="9146540" cy="68580"/>
            </a:xfrm>
            <a:custGeom>
              <a:avLst/>
              <a:gdLst/>
              <a:ahLst/>
              <a:cxnLst/>
              <a:rect l="l" t="t" r="r" b="b"/>
              <a:pathLst>
                <a:path w="9146540" h="68579">
                  <a:moveTo>
                    <a:pt x="9146540" y="0"/>
                  </a:moveTo>
                  <a:lnTo>
                    <a:pt x="0" y="0"/>
                  </a:lnTo>
                  <a:lnTo>
                    <a:pt x="0" y="3810"/>
                  </a:lnTo>
                  <a:lnTo>
                    <a:pt x="0" y="12700"/>
                  </a:lnTo>
                  <a:lnTo>
                    <a:pt x="0" y="68580"/>
                  </a:lnTo>
                  <a:lnTo>
                    <a:pt x="381000" y="68580"/>
                  </a:lnTo>
                  <a:lnTo>
                    <a:pt x="381000" y="12700"/>
                  </a:lnTo>
                  <a:lnTo>
                    <a:pt x="1831340" y="12700"/>
                  </a:lnTo>
                  <a:lnTo>
                    <a:pt x="1831340" y="68580"/>
                  </a:lnTo>
                  <a:lnTo>
                    <a:pt x="9146540" y="68580"/>
                  </a:lnTo>
                  <a:lnTo>
                    <a:pt x="9146540" y="12700"/>
                  </a:lnTo>
                  <a:lnTo>
                    <a:pt x="9146540" y="3810"/>
                  </a:lnTo>
                  <a:lnTo>
                    <a:pt x="9146540" y="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159" name="object 159"/>
            <p:cNvSpPr/>
            <p:nvPr/>
          </p:nvSpPr>
          <p:spPr>
            <a:xfrm>
              <a:off x="-1270" y="5861049"/>
              <a:ext cx="9146540" cy="68580"/>
            </a:xfrm>
            <a:custGeom>
              <a:avLst/>
              <a:gdLst/>
              <a:ahLst/>
              <a:cxnLst/>
              <a:rect l="l" t="t" r="r" b="b"/>
              <a:pathLst>
                <a:path w="9146540" h="68579">
                  <a:moveTo>
                    <a:pt x="9146540" y="0"/>
                  </a:moveTo>
                  <a:lnTo>
                    <a:pt x="0" y="0"/>
                  </a:lnTo>
                  <a:lnTo>
                    <a:pt x="0" y="29210"/>
                  </a:lnTo>
                  <a:lnTo>
                    <a:pt x="0" y="38100"/>
                  </a:lnTo>
                  <a:lnTo>
                    <a:pt x="0" y="68580"/>
                  </a:lnTo>
                  <a:lnTo>
                    <a:pt x="381000" y="68580"/>
                  </a:lnTo>
                  <a:lnTo>
                    <a:pt x="381000" y="38100"/>
                  </a:lnTo>
                  <a:lnTo>
                    <a:pt x="1831340" y="38100"/>
                  </a:lnTo>
                  <a:lnTo>
                    <a:pt x="1831340" y="68580"/>
                  </a:lnTo>
                  <a:lnTo>
                    <a:pt x="9146540" y="68580"/>
                  </a:lnTo>
                  <a:lnTo>
                    <a:pt x="9146540" y="38100"/>
                  </a:lnTo>
                  <a:lnTo>
                    <a:pt x="9146540" y="29210"/>
                  </a:lnTo>
                  <a:lnTo>
                    <a:pt x="9146540" y="0"/>
                  </a:lnTo>
                  <a:close/>
                </a:path>
              </a:pathLst>
            </a:custGeom>
            <a:solidFill>
              <a:srgbClr val="005CBA"/>
            </a:solidFill>
          </p:spPr>
          <p:txBody>
            <a:bodyPr wrap="square" lIns="0" tIns="0" rIns="0" bIns="0" rtlCol="0"/>
            <a:lstStyle/>
            <a:p>
              <a:pPr defTabSz="914400"/>
              <a:endParaRPr>
                <a:solidFill>
                  <a:prstClr val="black"/>
                </a:solidFill>
                <a:latin typeface="Calibri"/>
              </a:endParaRPr>
            </a:p>
          </p:txBody>
        </p:sp>
      </p:grpSp>
      <p:grpSp>
        <p:nvGrpSpPr>
          <p:cNvPr id="160" name="object 160"/>
          <p:cNvGrpSpPr/>
          <p:nvPr/>
        </p:nvGrpSpPr>
        <p:grpSpPr>
          <a:xfrm>
            <a:off x="1522730" y="5923279"/>
            <a:ext cx="9146540" cy="443230"/>
            <a:chOff x="-1270" y="5923279"/>
            <a:chExt cx="9146540" cy="443230"/>
          </a:xfrm>
        </p:grpSpPr>
        <p:sp>
          <p:nvSpPr>
            <p:cNvPr id="161" name="object 161"/>
            <p:cNvSpPr/>
            <p:nvPr/>
          </p:nvSpPr>
          <p:spPr>
            <a:xfrm>
              <a:off x="-1270" y="5923279"/>
              <a:ext cx="9146540" cy="68580"/>
            </a:xfrm>
            <a:custGeom>
              <a:avLst/>
              <a:gdLst/>
              <a:ahLst/>
              <a:cxnLst/>
              <a:rect l="l" t="t" r="r" b="b"/>
              <a:pathLst>
                <a:path w="9146540" h="68579">
                  <a:moveTo>
                    <a:pt x="9146540" y="0"/>
                  </a:moveTo>
                  <a:lnTo>
                    <a:pt x="0" y="0"/>
                  </a:lnTo>
                  <a:lnTo>
                    <a:pt x="0" y="54610"/>
                  </a:lnTo>
                  <a:lnTo>
                    <a:pt x="0" y="63500"/>
                  </a:lnTo>
                  <a:lnTo>
                    <a:pt x="0" y="68580"/>
                  </a:lnTo>
                  <a:lnTo>
                    <a:pt x="381000" y="68580"/>
                  </a:lnTo>
                  <a:lnTo>
                    <a:pt x="381000" y="63500"/>
                  </a:lnTo>
                  <a:lnTo>
                    <a:pt x="1831340" y="63500"/>
                  </a:lnTo>
                  <a:lnTo>
                    <a:pt x="1831340" y="68580"/>
                  </a:lnTo>
                  <a:lnTo>
                    <a:pt x="9146540" y="68580"/>
                  </a:lnTo>
                  <a:lnTo>
                    <a:pt x="9146540" y="63500"/>
                  </a:lnTo>
                  <a:lnTo>
                    <a:pt x="9146540" y="54610"/>
                  </a:lnTo>
                  <a:lnTo>
                    <a:pt x="9146540" y="0"/>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162" name="object 162"/>
            <p:cNvSpPr/>
            <p:nvPr/>
          </p:nvSpPr>
          <p:spPr>
            <a:xfrm>
              <a:off x="-1270" y="5985509"/>
              <a:ext cx="9146540" cy="68580"/>
            </a:xfrm>
            <a:custGeom>
              <a:avLst/>
              <a:gdLst/>
              <a:ahLst/>
              <a:cxnLst/>
              <a:rect l="l" t="t" r="r" b="b"/>
              <a:pathLst>
                <a:path w="9146540" h="68579">
                  <a:moveTo>
                    <a:pt x="381000" y="0"/>
                  </a:moveTo>
                  <a:lnTo>
                    <a:pt x="0" y="0"/>
                  </a:lnTo>
                  <a:lnTo>
                    <a:pt x="0" y="1270"/>
                  </a:lnTo>
                  <a:lnTo>
                    <a:pt x="0" y="68580"/>
                  </a:lnTo>
                  <a:lnTo>
                    <a:pt x="381000" y="68580"/>
                  </a:lnTo>
                  <a:lnTo>
                    <a:pt x="381000" y="1270"/>
                  </a:lnTo>
                  <a:lnTo>
                    <a:pt x="381000" y="0"/>
                  </a:lnTo>
                  <a:close/>
                </a:path>
                <a:path w="9146540" h="68579">
                  <a:moveTo>
                    <a:pt x="9146540" y="0"/>
                  </a:moveTo>
                  <a:lnTo>
                    <a:pt x="1831340" y="0"/>
                  </a:lnTo>
                  <a:lnTo>
                    <a:pt x="1831340" y="1270"/>
                  </a:lnTo>
                  <a:lnTo>
                    <a:pt x="1831340" y="68580"/>
                  </a:lnTo>
                  <a:lnTo>
                    <a:pt x="9146540" y="68580"/>
                  </a:lnTo>
                  <a:lnTo>
                    <a:pt x="9146540" y="1270"/>
                  </a:lnTo>
                  <a:lnTo>
                    <a:pt x="9146540" y="0"/>
                  </a:lnTo>
                  <a:close/>
                </a:path>
              </a:pathLst>
            </a:custGeom>
            <a:solidFill>
              <a:srgbClr val="005DBC"/>
            </a:solidFill>
          </p:spPr>
          <p:txBody>
            <a:bodyPr wrap="square" lIns="0" tIns="0" rIns="0" bIns="0" rtlCol="0"/>
            <a:lstStyle/>
            <a:p>
              <a:pPr defTabSz="914400"/>
              <a:endParaRPr>
                <a:solidFill>
                  <a:prstClr val="black"/>
                </a:solidFill>
                <a:latin typeface="Calibri"/>
              </a:endParaRPr>
            </a:p>
          </p:txBody>
        </p:sp>
        <p:sp>
          <p:nvSpPr>
            <p:cNvPr id="163" name="object 163"/>
            <p:cNvSpPr/>
            <p:nvPr/>
          </p:nvSpPr>
          <p:spPr>
            <a:xfrm>
              <a:off x="-1270" y="6047739"/>
              <a:ext cx="9146540" cy="68580"/>
            </a:xfrm>
            <a:custGeom>
              <a:avLst/>
              <a:gdLst/>
              <a:ahLst/>
              <a:cxnLst/>
              <a:rect l="l" t="t" r="r" b="b"/>
              <a:pathLst>
                <a:path w="9146540" h="68579">
                  <a:moveTo>
                    <a:pt x="9146540" y="0"/>
                  </a:moveTo>
                  <a:lnTo>
                    <a:pt x="0" y="0"/>
                  </a:lnTo>
                  <a:lnTo>
                    <a:pt x="0" y="17780"/>
                  </a:lnTo>
                  <a:lnTo>
                    <a:pt x="0" y="26670"/>
                  </a:lnTo>
                  <a:lnTo>
                    <a:pt x="0" y="68580"/>
                  </a:lnTo>
                  <a:lnTo>
                    <a:pt x="381000" y="68580"/>
                  </a:lnTo>
                  <a:lnTo>
                    <a:pt x="381000" y="26670"/>
                  </a:lnTo>
                  <a:lnTo>
                    <a:pt x="1831340" y="26670"/>
                  </a:lnTo>
                  <a:lnTo>
                    <a:pt x="1831340" y="68580"/>
                  </a:lnTo>
                  <a:lnTo>
                    <a:pt x="9146540" y="68580"/>
                  </a:lnTo>
                  <a:lnTo>
                    <a:pt x="9146540" y="26670"/>
                  </a:lnTo>
                  <a:lnTo>
                    <a:pt x="9146540" y="17780"/>
                  </a:lnTo>
                  <a:lnTo>
                    <a:pt x="9146540" y="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164" name="object 164"/>
            <p:cNvSpPr/>
            <p:nvPr/>
          </p:nvSpPr>
          <p:spPr>
            <a:xfrm>
              <a:off x="-1270" y="6111239"/>
              <a:ext cx="9146540" cy="67310"/>
            </a:xfrm>
            <a:custGeom>
              <a:avLst/>
              <a:gdLst/>
              <a:ahLst/>
              <a:cxnLst/>
              <a:rect l="l" t="t" r="r" b="b"/>
              <a:pathLst>
                <a:path w="9146540" h="67310">
                  <a:moveTo>
                    <a:pt x="9146540" y="0"/>
                  </a:moveTo>
                  <a:lnTo>
                    <a:pt x="0" y="0"/>
                  </a:lnTo>
                  <a:lnTo>
                    <a:pt x="0" y="43180"/>
                  </a:lnTo>
                  <a:lnTo>
                    <a:pt x="0" y="52070"/>
                  </a:lnTo>
                  <a:lnTo>
                    <a:pt x="0" y="67310"/>
                  </a:lnTo>
                  <a:lnTo>
                    <a:pt x="381000" y="67310"/>
                  </a:lnTo>
                  <a:lnTo>
                    <a:pt x="381000" y="52070"/>
                  </a:lnTo>
                  <a:lnTo>
                    <a:pt x="1831340" y="52070"/>
                  </a:lnTo>
                  <a:lnTo>
                    <a:pt x="1831340" y="67310"/>
                  </a:lnTo>
                  <a:lnTo>
                    <a:pt x="9146540" y="67310"/>
                  </a:lnTo>
                  <a:lnTo>
                    <a:pt x="9146540" y="52070"/>
                  </a:lnTo>
                  <a:lnTo>
                    <a:pt x="9146540" y="43180"/>
                  </a:lnTo>
                  <a:lnTo>
                    <a:pt x="9146540" y="0"/>
                  </a:lnTo>
                  <a:close/>
                </a:path>
              </a:pathLst>
            </a:custGeom>
            <a:solidFill>
              <a:srgbClr val="005EBE"/>
            </a:solidFill>
          </p:spPr>
          <p:txBody>
            <a:bodyPr wrap="square" lIns="0" tIns="0" rIns="0" bIns="0" rtlCol="0"/>
            <a:lstStyle/>
            <a:p>
              <a:pPr defTabSz="914400"/>
              <a:endParaRPr>
                <a:solidFill>
                  <a:prstClr val="black"/>
                </a:solidFill>
                <a:latin typeface="Calibri"/>
              </a:endParaRPr>
            </a:p>
          </p:txBody>
        </p:sp>
        <p:sp>
          <p:nvSpPr>
            <p:cNvPr id="165" name="object 165"/>
            <p:cNvSpPr/>
            <p:nvPr/>
          </p:nvSpPr>
          <p:spPr>
            <a:xfrm>
              <a:off x="-1270" y="617346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166" name="object 166"/>
            <p:cNvSpPr/>
            <p:nvPr/>
          </p:nvSpPr>
          <p:spPr>
            <a:xfrm>
              <a:off x="-1270" y="6235699"/>
              <a:ext cx="9146540" cy="67310"/>
            </a:xfrm>
            <a:custGeom>
              <a:avLst/>
              <a:gdLst/>
              <a:ahLst/>
              <a:cxnLst/>
              <a:rect l="l" t="t" r="r" b="b"/>
              <a:pathLst>
                <a:path w="9146540" h="67310">
                  <a:moveTo>
                    <a:pt x="9146540" y="0"/>
                  </a:moveTo>
                  <a:lnTo>
                    <a:pt x="0" y="0"/>
                  </a:lnTo>
                  <a:lnTo>
                    <a:pt x="0" y="6350"/>
                  </a:lnTo>
                  <a:lnTo>
                    <a:pt x="0" y="15240"/>
                  </a:lnTo>
                  <a:lnTo>
                    <a:pt x="0" y="67310"/>
                  </a:lnTo>
                  <a:lnTo>
                    <a:pt x="381000" y="67310"/>
                  </a:lnTo>
                  <a:lnTo>
                    <a:pt x="381000" y="15240"/>
                  </a:lnTo>
                  <a:lnTo>
                    <a:pt x="1831340" y="15240"/>
                  </a:lnTo>
                  <a:lnTo>
                    <a:pt x="1831340" y="67310"/>
                  </a:lnTo>
                  <a:lnTo>
                    <a:pt x="9146540" y="67310"/>
                  </a:lnTo>
                  <a:lnTo>
                    <a:pt x="9146540" y="15240"/>
                  </a:lnTo>
                  <a:lnTo>
                    <a:pt x="9146540" y="6350"/>
                  </a:lnTo>
                  <a:lnTo>
                    <a:pt x="9146540" y="0"/>
                  </a:lnTo>
                  <a:close/>
                </a:path>
              </a:pathLst>
            </a:custGeom>
            <a:solidFill>
              <a:srgbClr val="005FC0"/>
            </a:solidFill>
          </p:spPr>
          <p:txBody>
            <a:bodyPr wrap="square" lIns="0" tIns="0" rIns="0" bIns="0" rtlCol="0"/>
            <a:lstStyle/>
            <a:p>
              <a:pPr defTabSz="914400"/>
              <a:endParaRPr>
                <a:solidFill>
                  <a:prstClr val="black"/>
                </a:solidFill>
                <a:latin typeface="Calibri"/>
              </a:endParaRPr>
            </a:p>
          </p:txBody>
        </p:sp>
        <p:sp>
          <p:nvSpPr>
            <p:cNvPr id="167" name="object 167"/>
            <p:cNvSpPr/>
            <p:nvPr/>
          </p:nvSpPr>
          <p:spPr>
            <a:xfrm>
              <a:off x="-1270" y="6297929"/>
              <a:ext cx="9146540" cy="68580"/>
            </a:xfrm>
            <a:custGeom>
              <a:avLst/>
              <a:gdLst/>
              <a:ahLst/>
              <a:cxnLst/>
              <a:rect l="l" t="t" r="r" b="b"/>
              <a:pathLst>
                <a:path w="9146540" h="68579">
                  <a:moveTo>
                    <a:pt x="9146540" y="0"/>
                  </a:moveTo>
                  <a:lnTo>
                    <a:pt x="0" y="0"/>
                  </a:lnTo>
                  <a:lnTo>
                    <a:pt x="0" y="31750"/>
                  </a:lnTo>
                  <a:lnTo>
                    <a:pt x="0" y="40640"/>
                  </a:lnTo>
                  <a:lnTo>
                    <a:pt x="0" y="68580"/>
                  </a:lnTo>
                  <a:lnTo>
                    <a:pt x="381000" y="68580"/>
                  </a:lnTo>
                  <a:lnTo>
                    <a:pt x="381000" y="40640"/>
                  </a:lnTo>
                  <a:lnTo>
                    <a:pt x="1831340" y="40640"/>
                  </a:lnTo>
                  <a:lnTo>
                    <a:pt x="1831340" y="68580"/>
                  </a:lnTo>
                  <a:lnTo>
                    <a:pt x="9146540" y="68580"/>
                  </a:lnTo>
                  <a:lnTo>
                    <a:pt x="9146540" y="40640"/>
                  </a:lnTo>
                  <a:lnTo>
                    <a:pt x="9146540" y="31750"/>
                  </a:lnTo>
                  <a:lnTo>
                    <a:pt x="9146540" y="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grpSp>
      <p:grpSp>
        <p:nvGrpSpPr>
          <p:cNvPr id="168" name="object 168"/>
          <p:cNvGrpSpPr/>
          <p:nvPr/>
        </p:nvGrpSpPr>
        <p:grpSpPr>
          <a:xfrm>
            <a:off x="1522730" y="6360159"/>
            <a:ext cx="9146540" cy="497840"/>
            <a:chOff x="-1270" y="6360159"/>
            <a:chExt cx="9146540" cy="497840"/>
          </a:xfrm>
        </p:grpSpPr>
        <p:sp>
          <p:nvSpPr>
            <p:cNvPr id="169" name="object 169"/>
            <p:cNvSpPr/>
            <p:nvPr/>
          </p:nvSpPr>
          <p:spPr>
            <a:xfrm>
              <a:off x="-1270" y="6360159"/>
              <a:ext cx="9146540" cy="68580"/>
            </a:xfrm>
            <a:custGeom>
              <a:avLst/>
              <a:gdLst/>
              <a:ahLst/>
              <a:cxnLst/>
              <a:rect l="l" t="t" r="r" b="b"/>
              <a:pathLst>
                <a:path w="9146540" h="68579">
                  <a:moveTo>
                    <a:pt x="9146540" y="0"/>
                  </a:moveTo>
                  <a:lnTo>
                    <a:pt x="0" y="0"/>
                  </a:lnTo>
                  <a:lnTo>
                    <a:pt x="0" y="57150"/>
                  </a:lnTo>
                  <a:lnTo>
                    <a:pt x="0" y="66040"/>
                  </a:lnTo>
                  <a:lnTo>
                    <a:pt x="0" y="68580"/>
                  </a:lnTo>
                  <a:lnTo>
                    <a:pt x="381000" y="68580"/>
                  </a:lnTo>
                  <a:lnTo>
                    <a:pt x="381000" y="66040"/>
                  </a:lnTo>
                  <a:lnTo>
                    <a:pt x="1831340" y="66040"/>
                  </a:lnTo>
                  <a:lnTo>
                    <a:pt x="1831340" y="68580"/>
                  </a:lnTo>
                  <a:lnTo>
                    <a:pt x="9146540" y="68580"/>
                  </a:lnTo>
                  <a:lnTo>
                    <a:pt x="9146540" y="66040"/>
                  </a:lnTo>
                  <a:lnTo>
                    <a:pt x="9146540" y="57150"/>
                  </a:lnTo>
                  <a:lnTo>
                    <a:pt x="9146540" y="0"/>
                  </a:lnTo>
                  <a:close/>
                </a:path>
              </a:pathLst>
            </a:custGeom>
            <a:solidFill>
              <a:srgbClr val="0060C2"/>
            </a:solidFill>
          </p:spPr>
          <p:txBody>
            <a:bodyPr wrap="square" lIns="0" tIns="0" rIns="0" bIns="0" rtlCol="0"/>
            <a:lstStyle/>
            <a:p>
              <a:pPr defTabSz="914400"/>
              <a:endParaRPr>
                <a:solidFill>
                  <a:prstClr val="black"/>
                </a:solidFill>
                <a:latin typeface="Calibri"/>
              </a:endParaRPr>
            </a:p>
          </p:txBody>
        </p:sp>
        <p:sp>
          <p:nvSpPr>
            <p:cNvPr id="170" name="object 170"/>
            <p:cNvSpPr/>
            <p:nvPr/>
          </p:nvSpPr>
          <p:spPr>
            <a:xfrm>
              <a:off x="-1270" y="6422389"/>
              <a:ext cx="9146540" cy="68580"/>
            </a:xfrm>
            <a:custGeom>
              <a:avLst/>
              <a:gdLst/>
              <a:ahLst/>
              <a:cxnLst/>
              <a:rect l="l" t="t" r="r" b="b"/>
              <a:pathLst>
                <a:path w="9146540" h="68579">
                  <a:moveTo>
                    <a:pt x="381000" y="0"/>
                  </a:moveTo>
                  <a:lnTo>
                    <a:pt x="0" y="0"/>
                  </a:lnTo>
                  <a:lnTo>
                    <a:pt x="0" y="3810"/>
                  </a:lnTo>
                  <a:lnTo>
                    <a:pt x="0" y="68580"/>
                  </a:lnTo>
                  <a:lnTo>
                    <a:pt x="381000" y="68580"/>
                  </a:lnTo>
                  <a:lnTo>
                    <a:pt x="381000" y="3810"/>
                  </a:lnTo>
                  <a:lnTo>
                    <a:pt x="381000" y="0"/>
                  </a:lnTo>
                  <a:close/>
                </a:path>
                <a:path w="9146540" h="68579">
                  <a:moveTo>
                    <a:pt x="9146540" y="0"/>
                  </a:moveTo>
                  <a:lnTo>
                    <a:pt x="1831340" y="0"/>
                  </a:lnTo>
                  <a:lnTo>
                    <a:pt x="1831340" y="3810"/>
                  </a:lnTo>
                  <a:lnTo>
                    <a:pt x="1831340" y="68580"/>
                  </a:lnTo>
                  <a:lnTo>
                    <a:pt x="9146540" y="68580"/>
                  </a:lnTo>
                  <a:lnTo>
                    <a:pt x="9146540" y="3810"/>
                  </a:lnTo>
                  <a:lnTo>
                    <a:pt x="9146540" y="0"/>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171" name="object 171"/>
            <p:cNvSpPr/>
            <p:nvPr/>
          </p:nvSpPr>
          <p:spPr>
            <a:xfrm>
              <a:off x="-1270" y="6484619"/>
              <a:ext cx="9146540" cy="68580"/>
            </a:xfrm>
            <a:custGeom>
              <a:avLst/>
              <a:gdLst/>
              <a:ahLst/>
              <a:cxnLst/>
              <a:rect l="l" t="t" r="r" b="b"/>
              <a:pathLst>
                <a:path w="9146540" h="68579">
                  <a:moveTo>
                    <a:pt x="9146540" y="0"/>
                  </a:moveTo>
                  <a:lnTo>
                    <a:pt x="0" y="0"/>
                  </a:lnTo>
                  <a:lnTo>
                    <a:pt x="0" y="21590"/>
                  </a:lnTo>
                  <a:lnTo>
                    <a:pt x="0" y="30480"/>
                  </a:lnTo>
                  <a:lnTo>
                    <a:pt x="0" y="68580"/>
                  </a:lnTo>
                  <a:lnTo>
                    <a:pt x="381000" y="68580"/>
                  </a:lnTo>
                  <a:lnTo>
                    <a:pt x="381000" y="30480"/>
                  </a:lnTo>
                  <a:lnTo>
                    <a:pt x="1831340" y="30480"/>
                  </a:lnTo>
                  <a:lnTo>
                    <a:pt x="1831340" y="68580"/>
                  </a:lnTo>
                  <a:lnTo>
                    <a:pt x="9146540" y="68580"/>
                  </a:lnTo>
                  <a:lnTo>
                    <a:pt x="9146540" y="30480"/>
                  </a:lnTo>
                  <a:lnTo>
                    <a:pt x="9146540" y="21590"/>
                  </a:lnTo>
                  <a:lnTo>
                    <a:pt x="9146540" y="0"/>
                  </a:lnTo>
                  <a:close/>
                </a:path>
              </a:pathLst>
            </a:custGeom>
            <a:solidFill>
              <a:srgbClr val="0061C4"/>
            </a:solidFill>
          </p:spPr>
          <p:txBody>
            <a:bodyPr wrap="square" lIns="0" tIns="0" rIns="0" bIns="0" rtlCol="0"/>
            <a:lstStyle/>
            <a:p>
              <a:pPr defTabSz="914400"/>
              <a:endParaRPr>
                <a:solidFill>
                  <a:prstClr val="black"/>
                </a:solidFill>
                <a:latin typeface="Calibri"/>
              </a:endParaRPr>
            </a:p>
          </p:txBody>
        </p:sp>
        <p:sp>
          <p:nvSpPr>
            <p:cNvPr id="172" name="object 172"/>
            <p:cNvSpPr/>
            <p:nvPr/>
          </p:nvSpPr>
          <p:spPr>
            <a:xfrm>
              <a:off x="-1270" y="6546849"/>
              <a:ext cx="9146540" cy="68580"/>
            </a:xfrm>
            <a:custGeom>
              <a:avLst/>
              <a:gdLst/>
              <a:ahLst/>
              <a:cxnLst/>
              <a:rect l="l" t="t" r="r" b="b"/>
              <a:pathLst>
                <a:path w="9146540" h="68579">
                  <a:moveTo>
                    <a:pt x="9146540" y="0"/>
                  </a:moveTo>
                  <a:lnTo>
                    <a:pt x="0" y="0"/>
                  </a:lnTo>
                  <a:lnTo>
                    <a:pt x="0" y="46990"/>
                  </a:lnTo>
                  <a:lnTo>
                    <a:pt x="0" y="55880"/>
                  </a:lnTo>
                  <a:lnTo>
                    <a:pt x="0" y="68580"/>
                  </a:lnTo>
                  <a:lnTo>
                    <a:pt x="381000" y="68580"/>
                  </a:lnTo>
                  <a:lnTo>
                    <a:pt x="381000" y="55880"/>
                  </a:lnTo>
                  <a:lnTo>
                    <a:pt x="1831340" y="55880"/>
                  </a:lnTo>
                  <a:lnTo>
                    <a:pt x="1831340" y="68580"/>
                  </a:lnTo>
                  <a:lnTo>
                    <a:pt x="9146540" y="68580"/>
                  </a:lnTo>
                  <a:lnTo>
                    <a:pt x="9146540" y="55880"/>
                  </a:lnTo>
                  <a:lnTo>
                    <a:pt x="9146540" y="46990"/>
                  </a:lnTo>
                  <a:lnTo>
                    <a:pt x="9146540"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173" name="object 173"/>
            <p:cNvSpPr/>
            <p:nvPr/>
          </p:nvSpPr>
          <p:spPr>
            <a:xfrm>
              <a:off x="-1270" y="660907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62C6"/>
            </a:solidFill>
          </p:spPr>
          <p:txBody>
            <a:bodyPr wrap="square" lIns="0" tIns="0" rIns="0" bIns="0" rtlCol="0"/>
            <a:lstStyle/>
            <a:p>
              <a:pPr defTabSz="914400"/>
              <a:endParaRPr>
                <a:solidFill>
                  <a:prstClr val="black"/>
                </a:solidFill>
                <a:latin typeface="Calibri"/>
              </a:endParaRPr>
            </a:p>
          </p:txBody>
        </p:sp>
        <p:sp>
          <p:nvSpPr>
            <p:cNvPr id="174" name="object 174"/>
            <p:cNvSpPr/>
            <p:nvPr/>
          </p:nvSpPr>
          <p:spPr>
            <a:xfrm>
              <a:off x="-1270" y="6671309"/>
              <a:ext cx="9146540" cy="68580"/>
            </a:xfrm>
            <a:custGeom>
              <a:avLst/>
              <a:gdLst/>
              <a:ahLst/>
              <a:cxnLst/>
              <a:rect l="l" t="t" r="r" b="b"/>
              <a:pathLst>
                <a:path w="9146540" h="68579">
                  <a:moveTo>
                    <a:pt x="9146540" y="0"/>
                  </a:moveTo>
                  <a:lnTo>
                    <a:pt x="0" y="0"/>
                  </a:lnTo>
                  <a:lnTo>
                    <a:pt x="0" y="10160"/>
                  </a:lnTo>
                  <a:lnTo>
                    <a:pt x="0" y="19050"/>
                  </a:lnTo>
                  <a:lnTo>
                    <a:pt x="0" y="68580"/>
                  </a:lnTo>
                  <a:lnTo>
                    <a:pt x="381000" y="68580"/>
                  </a:lnTo>
                  <a:lnTo>
                    <a:pt x="381000" y="19050"/>
                  </a:lnTo>
                  <a:lnTo>
                    <a:pt x="1831340" y="19050"/>
                  </a:lnTo>
                  <a:lnTo>
                    <a:pt x="1831340" y="68580"/>
                  </a:lnTo>
                  <a:lnTo>
                    <a:pt x="9146540" y="68580"/>
                  </a:lnTo>
                  <a:lnTo>
                    <a:pt x="9146540" y="19050"/>
                  </a:lnTo>
                  <a:lnTo>
                    <a:pt x="9146540" y="10160"/>
                  </a:lnTo>
                  <a:lnTo>
                    <a:pt x="9146540" y="0"/>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175" name="object 175"/>
            <p:cNvSpPr/>
            <p:nvPr/>
          </p:nvSpPr>
          <p:spPr>
            <a:xfrm>
              <a:off x="-1270" y="6733539"/>
              <a:ext cx="9146540" cy="68580"/>
            </a:xfrm>
            <a:custGeom>
              <a:avLst/>
              <a:gdLst/>
              <a:ahLst/>
              <a:cxnLst/>
              <a:rect l="l" t="t" r="r" b="b"/>
              <a:pathLst>
                <a:path w="9146540" h="68579">
                  <a:moveTo>
                    <a:pt x="9146540" y="0"/>
                  </a:moveTo>
                  <a:lnTo>
                    <a:pt x="0" y="0"/>
                  </a:lnTo>
                  <a:lnTo>
                    <a:pt x="0" y="35560"/>
                  </a:lnTo>
                  <a:lnTo>
                    <a:pt x="0" y="44450"/>
                  </a:lnTo>
                  <a:lnTo>
                    <a:pt x="0" y="68580"/>
                  </a:lnTo>
                  <a:lnTo>
                    <a:pt x="382270" y="68580"/>
                  </a:lnTo>
                  <a:lnTo>
                    <a:pt x="382270" y="44450"/>
                  </a:lnTo>
                  <a:lnTo>
                    <a:pt x="1830070" y="44450"/>
                  </a:lnTo>
                  <a:lnTo>
                    <a:pt x="1830070" y="68580"/>
                  </a:lnTo>
                  <a:lnTo>
                    <a:pt x="9146540" y="68580"/>
                  </a:lnTo>
                  <a:lnTo>
                    <a:pt x="9146540" y="44450"/>
                  </a:lnTo>
                  <a:lnTo>
                    <a:pt x="9146540" y="35560"/>
                  </a:lnTo>
                  <a:lnTo>
                    <a:pt x="9146540" y="0"/>
                  </a:lnTo>
                  <a:close/>
                </a:path>
              </a:pathLst>
            </a:custGeom>
            <a:solidFill>
              <a:srgbClr val="0063C8"/>
            </a:solidFill>
          </p:spPr>
          <p:txBody>
            <a:bodyPr wrap="square" lIns="0" tIns="0" rIns="0" bIns="0" rtlCol="0"/>
            <a:lstStyle/>
            <a:p>
              <a:pPr defTabSz="914400"/>
              <a:endParaRPr>
                <a:solidFill>
                  <a:prstClr val="black"/>
                </a:solidFill>
                <a:latin typeface="Calibri"/>
              </a:endParaRPr>
            </a:p>
          </p:txBody>
        </p:sp>
        <p:sp>
          <p:nvSpPr>
            <p:cNvPr id="176" name="object 176"/>
            <p:cNvSpPr/>
            <p:nvPr/>
          </p:nvSpPr>
          <p:spPr>
            <a:xfrm>
              <a:off x="0" y="6797039"/>
              <a:ext cx="9144000" cy="60960"/>
            </a:xfrm>
            <a:custGeom>
              <a:avLst/>
              <a:gdLst/>
              <a:ahLst/>
              <a:cxnLst/>
              <a:rect l="l" t="t" r="r" b="b"/>
              <a:pathLst>
                <a:path w="9144000" h="60959">
                  <a:moveTo>
                    <a:pt x="9144000" y="0"/>
                  </a:moveTo>
                  <a:lnTo>
                    <a:pt x="0" y="0"/>
                  </a:lnTo>
                  <a:lnTo>
                    <a:pt x="0" y="59690"/>
                  </a:lnTo>
                  <a:lnTo>
                    <a:pt x="0" y="60960"/>
                  </a:lnTo>
                  <a:lnTo>
                    <a:pt x="9144000" y="60960"/>
                  </a:lnTo>
                  <a:lnTo>
                    <a:pt x="9144000" y="59690"/>
                  </a:lnTo>
                  <a:lnTo>
                    <a:pt x="9144000" y="0"/>
                  </a:lnTo>
                  <a:close/>
                </a:path>
              </a:pathLst>
            </a:custGeom>
            <a:solidFill>
              <a:srgbClr val="0064C9"/>
            </a:solidFill>
          </p:spPr>
          <p:txBody>
            <a:bodyPr wrap="square" lIns="0" tIns="0" rIns="0" bIns="0" rtlCol="0"/>
            <a:lstStyle/>
            <a:p>
              <a:pPr defTabSz="914400"/>
              <a:endParaRPr>
                <a:solidFill>
                  <a:prstClr val="black"/>
                </a:solidFill>
                <a:latin typeface="Calibri"/>
              </a:endParaRPr>
            </a:p>
          </p:txBody>
        </p:sp>
      </p:grpSp>
      <p:grpSp>
        <p:nvGrpSpPr>
          <p:cNvPr id="177" name="object 177"/>
          <p:cNvGrpSpPr/>
          <p:nvPr/>
        </p:nvGrpSpPr>
        <p:grpSpPr>
          <a:xfrm>
            <a:off x="1903729" y="0"/>
            <a:ext cx="1450340" cy="712470"/>
            <a:chOff x="379729" y="0"/>
            <a:chExt cx="1450340" cy="712470"/>
          </a:xfrm>
        </p:grpSpPr>
        <p:sp>
          <p:nvSpPr>
            <p:cNvPr id="178" name="object 178"/>
            <p:cNvSpPr/>
            <p:nvPr/>
          </p:nvSpPr>
          <p:spPr>
            <a:xfrm>
              <a:off x="379730" y="0"/>
              <a:ext cx="1450340" cy="185420"/>
            </a:xfrm>
            <a:custGeom>
              <a:avLst/>
              <a:gdLst/>
              <a:ahLst/>
              <a:cxnLst/>
              <a:rect l="l" t="t" r="r" b="b"/>
              <a:pathLst>
                <a:path w="1450339" h="185420">
                  <a:moveTo>
                    <a:pt x="1450340" y="0"/>
                  </a:moveTo>
                  <a:lnTo>
                    <a:pt x="0" y="0"/>
                  </a:lnTo>
                  <a:lnTo>
                    <a:pt x="0" y="88900"/>
                  </a:lnTo>
                  <a:lnTo>
                    <a:pt x="0" y="96520"/>
                  </a:lnTo>
                  <a:lnTo>
                    <a:pt x="0" y="185420"/>
                  </a:lnTo>
                  <a:lnTo>
                    <a:pt x="1450340" y="185420"/>
                  </a:lnTo>
                  <a:lnTo>
                    <a:pt x="1450340" y="96520"/>
                  </a:lnTo>
                  <a:lnTo>
                    <a:pt x="1450340" y="88900"/>
                  </a:lnTo>
                  <a:lnTo>
                    <a:pt x="1450340" y="0"/>
                  </a:lnTo>
                  <a:close/>
                </a:path>
              </a:pathLst>
            </a:custGeom>
            <a:solidFill>
              <a:srgbClr val="003E7D">
                <a:alpha val="50000"/>
              </a:srgbClr>
            </a:solidFill>
          </p:spPr>
          <p:txBody>
            <a:bodyPr wrap="square" lIns="0" tIns="0" rIns="0" bIns="0" rtlCol="0"/>
            <a:lstStyle/>
            <a:p>
              <a:pPr defTabSz="914400"/>
              <a:endParaRPr>
                <a:solidFill>
                  <a:prstClr val="black"/>
                </a:solidFill>
                <a:latin typeface="Calibri"/>
              </a:endParaRPr>
            </a:p>
          </p:txBody>
        </p:sp>
        <p:sp>
          <p:nvSpPr>
            <p:cNvPr id="179" name="object 179"/>
            <p:cNvSpPr/>
            <p:nvPr/>
          </p:nvSpPr>
          <p:spPr>
            <a:xfrm>
              <a:off x="379729" y="17525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3E7E">
                <a:alpha val="50000"/>
              </a:srgbClr>
            </a:solidFill>
          </p:spPr>
          <p:txBody>
            <a:bodyPr wrap="square" lIns="0" tIns="0" rIns="0" bIns="0" rtlCol="0"/>
            <a:lstStyle/>
            <a:p>
              <a:pPr defTabSz="914400"/>
              <a:endParaRPr>
                <a:solidFill>
                  <a:prstClr val="black"/>
                </a:solidFill>
                <a:latin typeface="Calibri"/>
              </a:endParaRPr>
            </a:p>
          </p:txBody>
        </p:sp>
        <p:sp>
          <p:nvSpPr>
            <p:cNvPr id="180" name="object 180"/>
            <p:cNvSpPr/>
            <p:nvPr/>
          </p:nvSpPr>
          <p:spPr>
            <a:xfrm>
              <a:off x="379729" y="26288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3F7F">
                <a:alpha val="50000"/>
              </a:srgbClr>
            </a:solidFill>
          </p:spPr>
          <p:txBody>
            <a:bodyPr wrap="square" lIns="0" tIns="0" rIns="0" bIns="0" rtlCol="0"/>
            <a:lstStyle/>
            <a:p>
              <a:pPr defTabSz="914400"/>
              <a:endParaRPr>
                <a:solidFill>
                  <a:prstClr val="black"/>
                </a:solidFill>
                <a:latin typeface="Calibri"/>
              </a:endParaRPr>
            </a:p>
          </p:txBody>
        </p:sp>
        <p:sp>
          <p:nvSpPr>
            <p:cNvPr id="181" name="object 181"/>
            <p:cNvSpPr/>
            <p:nvPr/>
          </p:nvSpPr>
          <p:spPr>
            <a:xfrm>
              <a:off x="379729" y="3505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3F80">
                <a:alpha val="50000"/>
              </a:srgbClr>
            </a:solidFill>
          </p:spPr>
          <p:txBody>
            <a:bodyPr wrap="square" lIns="0" tIns="0" rIns="0" bIns="0" rtlCol="0"/>
            <a:lstStyle/>
            <a:p>
              <a:pPr defTabSz="914400"/>
              <a:endParaRPr>
                <a:solidFill>
                  <a:prstClr val="black"/>
                </a:solidFill>
                <a:latin typeface="Calibri"/>
              </a:endParaRPr>
            </a:p>
          </p:txBody>
        </p:sp>
        <p:sp>
          <p:nvSpPr>
            <p:cNvPr id="182" name="object 182"/>
            <p:cNvSpPr/>
            <p:nvPr/>
          </p:nvSpPr>
          <p:spPr>
            <a:xfrm>
              <a:off x="379729" y="439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4081">
                <a:alpha val="50000"/>
              </a:srgbClr>
            </a:solidFill>
          </p:spPr>
          <p:txBody>
            <a:bodyPr wrap="square" lIns="0" tIns="0" rIns="0" bIns="0" rtlCol="0"/>
            <a:lstStyle/>
            <a:p>
              <a:pPr defTabSz="914400"/>
              <a:endParaRPr>
                <a:solidFill>
                  <a:prstClr val="black"/>
                </a:solidFill>
                <a:latin typeface="Calibri"/>
              </a:endParaRPr>
            </a:p>
          </p:txBody>
        </p:sp>
        <p:sp>
          <p:nvSpPr>
            <p:cNvPr id="183" name="object 183"/>
            <p:cNvSpPr/>
            <p:nvPr/>
          </p:nvSpPr>
          <p:spPr>
            <a:xfrm>
              <a:off x="379729" y="52704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4082">
                <a:alpha val="50000"/>
              </a:srgbClr>
            </a:solidFill>
          </p:spPr>
          <p:txBody>
            <a:bodyPr wrap="square" lIns="0" tIns="0" rIns="0" bIns="0" rtlCol="0"/>
            <a:lstStyle/>
            <a:p>
              <a:pPr defTabSz="914400"/>
              <a:endParaRPr>
                <a:solidFill>
                  <a:prstClr val="black"/>
                </a:solidFill>
                <a:latin typeface="Calibri"/>
              </a:endParaRPr>
            </a:p>
          </p:txBody>
        </p:sp>
        <p:sp>
          <p:nvSpPr>
            <p:cNvPr id="184" name="object 184"/>
            <p:cNvSpPr/>
            <p:nvPr/>
          </p:nvSpPr>
          <p:spPr>
            <a:xfrm>
              <a:off x="379729" y="61467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4183">
                <a:alpha val="50000"/>
              </a:srgbClr>
            </a:solidFill>
          </p:spPr>
          <p:txBody>
            <a:bodyPr wrap="square" lIns="0" tIns="0" rIns="0" bIns="0" rtlCol="0"/>
            <a:lstStyle/>
            <a:p>
              <a:pPr defTabSz="914400"/>
              <a:endParaRPr>
                <a:solidFill>
                  <a:prstClr val="black"/>
                </a:solidFill>
                <a:latin typeface="Calibri"/>
              </a:endParaRPr>
            </a:p>
          </p:txBody>
        </p:sp>
      </p:grpSp>
      <p:grpSp>
        <p:nvGrpSpPr>
          <p:cNvPr id="185" name="object 185"/>
          <p:cNvGrpSpPr/>
          <p:nvPr/>
        </p:nvGrpSpPr>
        <p:grpSpPr>
          <a:xfrm>
            <a:off x="1903729" y="702309"/>
            <a:ext cx="1450340" cy="1050290"/>
            <a:chOff x="379729" y="702309"/>
            <a:chExt cx="1450340" cy="1050290"/>
          </a:xfrm>
        </p:grpSpPr>
        <p:sp>
          <p:nvSpPr>
            <p:cNvPr id="186" name="object 186"/>
            <p:cNvSpPr/>
            <p:nvPr/>
          </p:nvSpPr>
          <p:spPr>
            <a:xfrm>
              <a:off x="379730" y="702309"/>
              <a:ext cx="1450340" cy="96520"/>
            </a:xfrm>
            <a:custGeom>
              <a:avLst/>
              <a:gdLst/>
              <a:ahLst/>
              <a:cxnLst/>
              <a:rect l="l" t="t" r="r" b="b"/>
              <a:pathLst>
                <a:path w="1450339" h="96520">
                  <a:moveTo>
                    <a:pt x="1450340" y="0"/>
                  </a:moveTo>
                  <a:lnTo>
                    <a:pt x="0" y="0"/>
                  </a:lnTo>
                  <a:lnTo>
                    <a:pt x="0" y="58420"/>
                  </a:lnTo>
                  <a:lnTo>
                    <a:pt x="0" y="96520"/>
                  </a:lnTo>
                  <a:lnTo>
                    <a:pt x="429260" y="96520"/>
                  </a:lnTo>
                  <a:lnTo>
                    <a:pt x="429260" y="58420"/>
                  </a:lnTo>
                  <a:lnTo>
                    <a:pt x="1450340" y="58420"/>
                  </a:lnTo>
                  <a:lnTo>
                    <a:pt x="1450340" y="0"/>
                  </a:lnTo>
                  <a:close/>
                </a:path>
              </a:pathLst>
            </a:custGeom>
            <a:solidFill>
              <a:srgbClr val="004184">
                <a:alpha val="50000"/>
              </a:srgbClr>
            </a:solidFill>
          </p:spPr>
          <p:txBody>
            <a:bodyPr wrap="square" lIns="0" tIns="0" rIns="0" bIns="0" rtlCol="0"/>
            <a:lstStyle/>
            <a:p>
              <a:pPr defTabSz="914400"/>
              <a:endParaRPr>
                <a:solidFill>
                  <a:prstClr val="black"/>
                </a:solidFill>
                <a:latin typeface="Calibri"/>
              </a:endParaRPr>
            </a:p>
          </p:txBody>
        </p:sp>
        <p:sp>
          <p:nvSpPr>
            <p:cNvPr id="187" name="object 187"/>
            <p:cNvSpPr/>
            <p:nvPr/>
          </p:nvSpPr>
          <p:spPr>
            <a:xfrm>
              <a:off x="379729" y="789939"/>
              <a:ext cx="381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285">
                <a:alpha val="50000"/>
              </a:srgbClr>
            </a:solidFill>
          </p:spPr>
          <p:txBody>
            <a:bodyPr wrap="square" lIns="0" tIns="0" rIns="0" bIns="0" rtlCol="0"/>
            <a:lstStyle/>
            <a:p>
              <a:pPr defTabSz="914400"/>
              <a:endParaRPr>
                <a:solidFill>
                  <a:prstClr val="black"/>
                </a:solidFill>
                <a:latin typeface="Calibri"/>
              </a:endParaRPr>
            </a:p>
          </p:txBody>
        </p:sp>
        <p:sp>
          <p:nvSpPr>
            <p:cNvPr id="188" name="object 188"/>
            <p:cNvSpPr/>
            <p:nvPr/>
          </p:nvSpPr>
          <p:spPr>
            <a:xfrm>
              <a:off x="379729" y="878839"/>
              <a:ext cx="381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286">
                <a:alpha val="50000"/>
              </a:srgbClr>
            </a:solidFill>
          </p:spPr>
          <p:txBody>
            <a:bodyPr wrap="square" lIns="0" tIns="0" rIns="0" bIns="0" rtlCol="0"/>
            <a:lstStyle/>
            <a:p>
              <a:pPr defTabSz="914400"/>
              <a:endParaRPr>
                <a:solidFill>
                  <a:prstClr val="black"/>
                </a:solidFill>
                <a:latin typeface="Calibri"/>
              </a:endParaRPr>
            </a:p>
          </p:txBody>
        </p:sp>
        <p:sp>
          <p:nvSpPr>
            <p:cNvPr id="189" name="object 189"/>
            <p:cNvSpPr/>
            <p:nvPr/>
          </p:nvSpPr>
          <p:spPr>
            <a:xfrm>
              <a:off x="379729" y="966469"/>
              <a:ext cx="381000" cy="96520"/>
            </a:xfrm>
            <a:custGeom>
              <a:avLst/>
              <a:gdLst/>
              <a:ahLst/>
              <a:cxnLst/>
              <a:rect l="l" t="t" r="r" b="b"/>
              <a:pathLst>
                <a:path w="381000" h="96519">
                  <a:moveTo>
                    <a:pt x="0" y="96519"/>
                  </a:moveTo>
                  <a:lnTo>
                    <a:pt x="381000" y="96519"/>
                  </a:lnTo>
                  <a:lnTo>
                    <a:pt x="381000" y="0"/>
                  </a:lnTo>
                  <a:lnTo>
                    <a:pt x="0" y="0"/>
                  </a:lnTo>
                  <a:lnTo>
                    <a:pt x="0" y="96519"/>
                  </a:lnTo>
                  <a:close/>
                </a:path>
              </a:pathLst>
            </a:custGeom>
            <a:solidFill>
              <a:srgbClr val="004387">
                <a:alpha val="50000"/>
              </a:srgbClr>
            </a:solidFill>
          </p:spPr>
          <p:txBody>
            <a:bodyPr wrap="square" lIns="0" tIns="0" rIns="0" bIns="0" rtlCol="0"/>
            <a:lstStyle/>
            <a:p>
              <a:pPr defTabSz="914400"/>
              <a:endParaRPr>
                <a:solidFill>
                  <a:prstClr val="black"/>
                </a:solidFill>
                <a:latin typeface="Calibri"/>
              </a:endParaRPr>
            </a:p>
          </p:txBody>
        </p:sp>
        <p:sp>
          <p:nvSpPr>
            <p:cNvPr id="190" name="object 190"/>
            <p:cNvSpPr/>
            <p:nvPr/>
          </p:nvSpPr>
          <p:spPr>
            <a:xfrm>
              <a:off x="379729" y="1054100"/>
              <a:ext cx="381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388">
                <a:alpha val="50000"/>
              </a:srgbClr>
            </a:solidFill>
          </p:spPr>
          <p:txBody>
            <a:bodyPr wrap="square" lIns="0" tIns="0" rIns="0" bIns="0" rtlCol="0"/>
            <a:lstStyle/>
            <a:p>
              <a:pPr defTabSz="914400"/>
              <a:endParaRPr>
                <a:solidFill>
                  <a:prstClr val="black"/>
                </a:solidFill>
                <a:latin typeface="Calibri"/>
              </a:endParaRPr>
            </a:p>
          </p:txBody>
        </p:sp>
        <p:sp>
          <p:nvSpPr>
            <p:cNvPr id="191" name="object 191"/>
            <p:cNvSpPr/>
            <p:nvPr/>
          </p:nvSpPr>
          <p:spPr>
            <a:xfrm>
              <a:off x="379729" y="1141729"/>
              <a:ext cx="381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489">
                <a:alpha val="50000"/>
              </a:srgbClr>
            </a:solidFill>
          </p:spPr>
          <p:txBody>
            <a:bodyPr wrap="square" lIns="0" tIns="0" rIns="0" bIns="0" rtlCol="0"/>
            <a:lstStyle/>
            <a:p>
              <a:pPr defTabSz="914400"/>
              <a:endParaRPr>
                <a:solidFill>
                  <a:prstClr val="black"/>
                </a:solidFill>
                <a:latin typeface="Calibri"/>
              </a:endParaRPr>
            </a:p>
          </p:txBody>
        </p:sp>
        <p:sp>
          <p:nvSpPr>
            <p:cNvPr id="192" name="object 192"/>
            <p:cNvSpPr/>
            <p:nvPr/>
          </p:nvSpPr>
          <p:spPr>
            <a:xfrm>
              <a:off x="379729" y="1230629"/>
              <a:ext cx="381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48A">
                <a:alpha val="50000"/>
              </a:srgbClr>
            </a:solidFill>
          </p:spPr>
          <p:txBody>
            <a:bodyPr wrap="square" lIns="0" tIns="0" rIns="0" bIns="0" rtlCol="0"/>
            <a:lstStyle/>
            <a:p>
              <a:pPr defTabSz="914400"/>
              <a:endParaRPr>
                <a:solidFill>
                  <a:prstClr val="black"/>
                </a:solidFill>
                <a:latin typeface="Calibri"/>
              </a:endParaRPr>
            </a:p>
          </p:txBody>
        </p:sp>
        <p:sp>
          <p:nvSpPr>
            <p:cNvPr id="193" name="object 193"/>
            <p:cNvSpPr/>
            <p:nvPr/>
          </p:nvSpPr>
          <p:spPr>
            <a:xfrm>
              <a:off x="379729" y="1318259"/>
              <a:ext cx="381000" cy="96520"/>
            </a:xfrm>
            <a:custGeom>
              <a:avLst/>
              <a:gdLst/>
              <a:ahLst/>
              <a:cxnLst/>
              <a:rect l="l" t="t" r="r" b="b"/>
              <a:pathLst>
                <a:path w="381000" h="96519">
                  <a:moveTo>
                    <a:pt x="0" y="96519"/>
                  </a:moveTo>
                  <a:lnTo>
                    <a:pt x="381000" y="96519"/>
                  </a:lnTo>
                  <a:lnTo>
                    <a:pt x="381000" y="0"/>
                  </a:lnTo>
                  <a:lnTo>
                    <a:pt x="0" y="0"/>
                  </a:lnTo>
                  <a:lnTo>
                    <a:pt x="0" y="96519"/>
                  </a:lnTo>
                  <a:close/>
                </a:path>
              </a:pathLst>
            </a:custGeom>
            <a:solidFill>
              <a:srgbClr val="00458B">
                <a:alpha val="50000"/>
              </a:srgbClr>
            </a:solidFill>
          </p:spPr>
          <p:txBody>
            <a:bodyPr wrap="square" lIns="0" tIns="0" rIns="0" bIns="0" rtlCol="0"/>
            <a:lstStyle/>
            <a:p>
              <a:pPr defTabSz="914400"/>
              <a:endParaRPr>
                <a:solidFill>
                  <a:prstClr val="black"/>
                </a:solidFill>
                <a:latin typeface="Calibri"/>
              </a:endParaRPr>
            </a:p>
          </p:txBody>
        </p:sp>
        <p:sp>
          <p:nvSpPr>
            <p:cNvPr id="194" name="object 194"/>
            <p:cNvSpPr/>
            <p:nvPr/>
          </p:nvSpPr>
          <p:spPr>
            <a:xfrm>
              <a:off x="379729" y="1405890"/>
              <a:ext cx="381000" cy="96520"/>
            </a:xfrm>
            <a:custGeom>
              <a:avLst/>
              <a:gdLst/>
              <a:ahLst/>
              <a:cxnLst/>
              <a:rect l="l" t="t" r="r" b="b"/>
              <a:pathLst>
                <a:path w="381000" h="96519">
                  <a:moveTo>
                    <a:pt x="0" y="96520"/>
                  </a:moveTo>
                  <a:lnTo>
                    <a:pt x="381000" y="96520"/>
                  </a:lnTo>
                  <a:lnTo>
                    <a:pt x="381000" y="0"/>
                  </a:lnTo>
                  <a:lnTo>
                    <a:pt x="0" y="0"/>
                  </a:lnTo>
                  <a:lnTo>
                    <a:pt x="0" y="96520"/>
                  </a:lnTo>
                  <a:close/>
                </a:path>
              </a:pathLst>
            </a:custGeom>
            <a:solidFill>
              <a:srgbClr val="00458C">
                <a:alpha val="50000"/>
              </a:srgbClr>
            </a:solidFill>
          </p:spPr>
          <p:txBody>
            <a:bodyPr wrap="square" lIns="0" tIns="0" rIns="0" bIns="0" rtlCol="0"/>
            <a:lstStyle/>
            <a:p>
              <a:pPr defTabSz="914400"/>
              <a:endParaRPr>
                <a:solidFill>
                  <a:prstClr val="black"/>
                </a:solidFill>
                <a:latin typeface="Calibri"/>
              </a:endParaRPr>
            </a:p>
          </p:txBody>
        </p:sp>
        <p:sp>
          <p:nvSpPr>
            <p:cNvPr id="195" name="object 195"/>
            <p:cNvSpPr/>
            <p:nvPr/>
          </p:nvSpPr>
          <p:spPr>
            <a:xfrm>
              <a:off x="379730" y="1493519"/>
              <a:ext cx="1450340" cy="96520"/>
            </a:xfrm>
            <a:custGeom>
              <a:avLst/>
              <a:gdLst/>
              <a:ahLst/>
              <a:cxnLst/>
              <a:rect l="l" t="t" r="r" b="b"/>
              <a:pathLst>
                <a:path w="1450339" h="96519">
                  <a:moveTo>
                    <a:pt x="1450340" y="30480"/>
                  </a:moveTo>
                  <a:lnTo>
                    <a:pt x="429260" y="30480"/>
                  </a:lnTo>
                  <a:lnTo>
                    <a:pt x="429260" y="0"/>
                  </a:lnTo>
                  <a:lnTo>
                    <a:pt x="0" y="0"/>
                  </a:lnTo>
                  <a:lnTo>
                    <a:pt x="0" y="30480"/>
                  </a:lnTo>
                  <a:lnTo>
                    <a:pt x="0" y="96520"/>
                  </a:lnTo>
                  <a:lnTo>
                    <a:pt x="1450340" y="96520"/>
                  </a:lnTo>
                  <a:lnTo>
                    <a:pt x="1450340" y="30480"/>
                  </a:lnTo>
                  <a:close/>
                </a:path>
              </a:pathLst>
            </a:custGeom>
            <a:solidFill>
              <a:srgbClr val="00468D">
                <a:alpha val="50000"/>
              </a:srgbClr>
            </a:solidFill>
          </p:spPr>
          <p:txBody>
            <a:bodyPr wrap="square" lIns="0" tIns="0" rIns="0" bIns="0" rtlCol="0"/>
            <a:lstStyle/>
            <a:p>
              <a:pPr defTabSz="914400"/>
              <a:endParaRPr>
                <a:solidFill>
                  <a:prstClr val="black"/>
                </a:solidFill>
                <a:latin typeface="Calibri"/>
              </a:endParaRPr>
            </a:p>
          </p:txBody>
        </p:sp>
        <p:sp>
          <p:nvSpPr>
            <p:cNvPr id="196" name="object 196"/>
            <p:cNvSpPr/>
            <p:nvPr/>
          </p:nvSpPr>
          <p:spPr>
            <a:xfrm>
              <a:off x="379729" y="1582420"/>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68E">
                <a:alpha val="50000"/>
              </a:srgbClr>
            </a:solidFill>
          </p:spPr>
          <p:txBody>
            <a:bodyPr wrap="square" lIns="0" tIns="0" rIns="0" bIns="0" rtlCol="0"/>
            <a:lstStyle/>
            <a:p>
              <a:pPr defTabSz="914400"/>
              <a:endParaRPr>
                <a:solidFill>
                  <a:prstClr val="black"/>
                </a:solidFill>
                <a:latin typeface="Calibri"/>
              </a:endParaRPr>
            </a:p>
          </p:txBody>
        </p:sp>
        <p:sp>
          <p:nvSpPr>
            <p:cNvPr id="197" name="object 197"/>
            <p:cNvSpPr/>
            <p:nvPr/>
          </p:nvSpPr>
          <p:spPr>
            <a:xfrm>
              <a:off x="379729" y="1670049"/>
              <a:ext cx="1450340" cy="82550"/>
            </a:xfrm>
            <a:custGeom>
              <a:avLst/>
              <a:gdLst/>
              <a:ahLst/>
              <a:cxnLst/>
              <a:rect l="l" t="t" r="r" b="b"/>
              <a:pathLst>
                <a:path w="1450339" h="82550">
                  <a:moveTo>
                    <a:pt x="0" y="82550"/>
                  </a:moveTo>
                  <a:lnTo>
                    <a:pt x="1450339" y="82550"/>
                  </a:lnTo>
                  <a:lnTo>
                    <a:pt x="1450339" y="0"/>
                  </a:lnTo>
                  <a:lnTo>
                    <a:pt x="0" y="0"/>
                  </a:lnTo>
                  <a:lnTo>
                    <a:pt x="0" y="82550"/>
                  </a:lnTo>
                  <a:close/>
                </a:path>
              </a:pathLst>
            </a:custGeom>
            <a:solidFill>
              <a:srgbClr val="00478F">
                <a:alpha val="50000"/>
              </a:srgbClr>
            </a:solidFill>
          </p:spPr>
          <p:txBody>
            <a:bodyPr wrap="square" lIns="0" tIns="0" rIns="0" bIns="0" rtlCol="0"/>
            <a:lstStyle/>
            <a:p>
              <a:pPr defTabSz="914400"/>
              <a:endParaRPr>
                <a:solidFill>
                  <a:prstClr val="black"/>
                </a:solidFill>
                <a:latin typeface="Calibri"/>
              </a:endParaRPr>
            </a:p>
          </p:txBody>
        </p:sp>
      </p:grpSp>
      <p:grpSp>
        <p:nvGrpSpPr>
          <p:cNvPr id="198" name="object 198"/>
          <p:cNvGrpSpPr/>
          <p:nvPr/>
        </p:nvGrpSpPr>
        <p:grpSpPr>
          <a:xfrm>
            <a:off x="1676400" y="1752600"/>
            <a:ext cx="4724400" cy="5104130"/>
            <a:chOff x="152400" y="1752600"/>
            <a:chExt cx="4724400" cy="5104130"/>
          </a:xfrm>
        </p:grpSpPr>
        <p:sp>
          <p:nvSpPr>
            <p:cNvPr id="199" name="object 199"/>
            <p:cNvSpPr/>
            <p:nvPr/>
          </p:nvSpPr>
          <p:spPr>
            <a:xfrm>
              <a:off x="379729" y="1905000"/>
              <a:ext cx="1450340" cy="36830"/>
            </a:xfrm>
            <a:custGeom>
              <a:avLst/>
              <a:gdLst/>
              <a:ahLst/>
              <a:cxnLst/>
              <a:rect l="l" t="t" r="r" b="b"/>
              <a:pathLst>
                <a:path w="1450339" h="36830">
                  <a:moveTo>
                    <a:pt x="0" y="36829"/>
                  </a:moveTo>
                  <a:lnTo>
                    <a:pt x="1450339" y="36829"/>
                  </a:lnTo>
                  <a:lnTo>
                    <a:pt x="1450339" y="0"/>
                  </a:lnTo>
                  <a:lnTo>
                    <a:pt x="0" y="0"/>
                  </a:lnTo>
                  <a:lnTo>
                    <a:pt x="0" y="36829"/>
                  </a:lnTo>
                  <a:close/>
                </a:path>
              </a:pathLst>
            </a:custGeom>
            <a:solidFill>
              <a:srgbClr val="004891">
                <a:alpha val="50000"/>
              </a:srgbClr>
            </a:solidFill>
          </p:spPr>
          <p:txBody>
            <a:bodyPr wrap="square" lIns="0" tIns="0" rIns="0" bIns="0" rtlCol="0"/>
            <a:lstStyle/>
            <a:p>
              <a:pPr defTabSz="914400"/>
              <a:endParaRPr>
                <a:solidFill>
                  <a:prstClr val="black"/>
                </a:solidFill>
                <a:latin typeface="Calibri"/>
              </a:endParaRPr>
            </a:p>
          </p:txBody>
        </p:sp>
        <p:sp>
          <p:nvSpPr>
            <p:cNvPr id="200" name="object 200"/>
            <p:cNvSpPr/>
            <p:nvPr/>
          </p:nvSpPr>
          <p:spPr>
            <a:xfrm>
              <a:off x="379729" y="1932939"/>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892">
                <a:alpha val="50000"/>
              </a:srgbClr>
            </a:solidFill>
          </p:spPr>
          <p:txBody>
            <a:bodyPr wrap="square" lIns="0" tIns="0" rIns="0" bIns="0" rtlCol="0"/>
            <a:lstStyle/>
            <a:p>
              <a:pPr defTabSz="914400"/>
              <a:endParaRPr>
                <a:solidFill>
                  <a:prstClr val="black"/>
                </a:solidFill>
                <a:latin typeface="Calibri"/>
              </a:endParaRPr>
            </a:p>
          </p:txBody>
        </p:sp>
        <p:sp>
          <p:nvSpPr>
            <p:cNvPr id="201" name="object 201"/>
            <p:cNvSpPr/>
            <p:nvPr/>
          </p:nvSpPr>
          <p:spPr>
            <a:xfrm>
              <a:off x="379729" y="202184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993">
                <a:alpha val="50000"/>
              </a:srgbClr>
            </a:solidFill>
          </p:spPr>
          <p:txBody>
            <a:bodyPr wrap="square" lIns="0" tIns="0" rIns="0" bIns="0" rtlCol="0"/>
            <a:lstStyle/>
            <a:p>
              <a:pPr defTabSz="914400"/>
              <a:endParaRPr>
                <a:solidFill>
                  <a:prstClr val="black"/>
                </a:solidFill>
                <a:latin typeface="Calibri"/>
              </a:endParaRPr>
            </a:p>
          </p:txBody>
        </p:sp>
        <p:sp>
          <p:nvSpPr>
            <p:cNvPr id="202" name="object 202"/>
            <p:cNvSpPr/>
            <p:nvPr/>
          </p:nvSpPr>
          <p:spPr>
            <a:xfrm>
              <a:off x="379729" y="2109470"/>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994">
                <a:alpha val="50000"/>
              </a:srgbClr>
            </a:solidFill>
          </p:spPr>
          <p:txBody>
            <a:bodyPr wrap="square" lIns="0" tIns="0" rIns="0" bIns="0" rtlCol="0"/>
            <a:lstStyle/>
            <a:p>
              <a:pPr defTabSz="914400"/>
              <a:endParaRPr>
                <a:solidFill>
                  <a:prstClr val="black"/>
                </a:solidFill>
                <a:latin typeface="Calibri"/>
              </a:endParaRPr>
            </a:p>
          </p:txBody>
        </p:sp>
        <p:sp>
          <p:nvSpPr>
            <p:cNvPr id="203" name="object 203"/>
            <p:cNvSpPr/>
            <p:nvPr/>
          </p:nvSpPr>
          <p:spPr>
            <a:xfrm>
              <a:off x="379729" y="219710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A95">
                <a:alpha val="50000"/>
              </a:srgbClr>
            </a:solidFill>
          </p:spPr>
          <p:txBody>
            <a:bodyPr wrap="square" lIns="0" tIns="0" rIns="0" bIns="0" rtlCol="0"/>
            <a:lstStyle/>
            <a:p>
              <a:pPr defTabSz="914400"/>
              <a:endParaRPr>
                <a:solidFill>
                  <a:prstClr val="black"/>
                </a:solidFill>
                <a:latin typeface="Calibri"/>
              </a:endParaRPr>
            </a:p>
          </p:txBody>
        </p:sp>
        <p:sp>
          <p:nvSpPr>
            <p:cNvPr id="204" name="object 204"/>
            <p:cNvSpPr/>
            <p:nvPr/>
          </p:nvSpPr>
          <p:spPr>
            <a:xfrm>
              <a:off x="379729" y="228473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A96">
                <a:alpha val="50000"/>
              </a:srgbClr>
            </a:solidFill>
          </p:spPr>
          <p:txBody>
            <a:bodyPr wrap="square" lIns="0" tIns="0" rIns="0" bIns="0" rtlCol="0"/>
            <a:lstStyle/>
            <a:p>
              <a:pPr defTabSz="914400"/>
              <a:endParaRPr>
                <a:solidFill>
                  <a:prstClr val="black"/>
                </a:solidFill>
                <a:latin typeface="Calibri"/>
              </a:endParaRPr>
            </a:p>
          </p:txBody>
        </p:sp>
        <p:sp>
          <p:nvSpPr>
            <p:cNvPr id="205" name="object 205"/>
            <p:cNvSpPr/>
            <p:nvPr/>
          </p:nvSpPr>
          <p:spPr>
            <a:xfrm>
              <a:off x="379729" y="237363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B97">
                <a:alpha val="50000"/>
              </a:srgbClr>
            </a:solidFill>
          </p:spPr>
          <p:txBody>
            <a:bodyPr wrap="square" lIns="0" tIns="0" rIns="0" bIns="0" rtlCol="0"/>
            <a:lstStyle/>
            <a:p>
              <a:pPr defTabSz="914400"/>
              <a:endParaRPr>
                <a:solidFill>
                  <a:prstClr val="black"/>
                </a:solidFill>
                <a:latin typeface="Calibri"/>
              </a:endParaRPr>
            </a:p>
          </p:txBody>
        </p:sp>
        <p:sp>
          <p:nvSpPr>
            <p:cNvPr id="206" name="object 206"/>
            <p:cNvSpPr/>
            <p:nvPr/>
          </p:nvSpPr>
          <p:spPr>
            <a:xfrm>
              <a:off x="379729" y="2461259"/>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B99">
                <a:alpha val="50000"/>
              </a:srgbClr>
            </a:solidFill>
          </p:spPr>
          <p:txBody>
            <a:bodyPr wrap="square" lIns="0" tIns="0" rIns="0" bIns="0" rtlCol="0"/>
            <a:lstStyle/>
            <a:p>
              <a:pPr defTabSz="914400"/>
              <a:endParaRPr>
                <a:solidFill>
                  <a:prstClr val="black"/>
                </a:solidFill>
                <a:latin typeface="Calibri"/>
              </a:endParaRPr>
            </a:p>
          </p:txBody>
        </p:sp>
        <p:sp>
          <p:nvSpPr>
            <p:cNvPr id="207" name="object 207"/>
            <p:cNvSpPr/>
            <p:nvPr/>
          </p:nvSpPr>
          <p:spPr>
            <a:xfrm>
              <a:off x="379729" y="254889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C99">
                <a:alpha val="50000"/>
              </a:srgbClr>
            </a:solidFill>
          </p:spPr>
          <p:txBody>
            <a:bodyPr wrap="square" lIns="0" tIns="0" rIns="0" bIns="0" rtlCol="0"/>
            <a:lstStyle/>
            <a:p>
              <a:pPr defTabSz="914400"/>
              <a:endParaRPr>
                <a:solidFill>
                  <a:prstClr val="black"/>
                </a:solidFill>
                <a:latin typeface="Calibri"/>
              </a:endParaRPr>
            </a:p>
          </p:txBody>
        </p:sp>
        <p:sp>
          <p:nvSpPr>
            <p:cNvPr id="208" name="object 208"/>
            <p:cNvSpPr/>
            <p:nvPr/>
          </p:nvSpPr>
          <p:spPr>
            <a:xfrm>
              <a:off x="379729" y="2636519"/>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C9A">
                <a:alpha val="50000"/>
              </a:srgbClr>
            </a:solidFill>
          </p:spPr>
          <p:txBody>
            <a:bodyPr wrap="square" lIns="0" tIns="0" rIns="0" bIns="0" rtlCol="0"/>
            <a:lstStyle/>
            <a:p>
              <a:pPr defTabSz="914400"/>
              <a:endParaRPr>
                <a:solidFill>
                  <a:prstClr val="black"/>
                </a:solidFill>
                <a:latin typeface="Calibri"/>
              </a:endParaRPr>
            </a:p>
          </p:txBody>
        </p:sp>
        <p:sp>
          <p:nvSpPr>
            <p:cNvPr id="209" name="object 209"/>
            <p:cNvSpPr/>
            <p:nvPr/>
          </p:nvSpPr>
          <p:spPr>
            <a:xfrm>
              <a:off x="379729" y="2725419"/>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D9B">
                <a:alpha val="50000"/>
              </a:srgbClr>
            </a:solidFill>
          </p:spPr>
          <p:txBody>
            <a:bodyPr wrap="square" lIns="0" tIns="0" rIns="0" bIns="0" rtlCol="0"/>
            <a:lstStyle/>
            <a:p>
              <a:pPr defTabSz="914400"/>
              <a:endParaRPr>
                <a:solidFill>
                  <a:prstClr val="black"/>
                </a:solidFill>
                <a:latin typeface="Calibri"/>
              </a:endParaRPr>
            </a:p>
          </p:txBody>
        </p:sp>
        <p:sp>
          <p:nvSpPr>
            <p:cNvPr id="210" name="object 210"/>
            <p:cNvSpPr/>
            <p:nvPr/>
          </p:nvSpPr>
          <p:spPr>
            <a:xfrm>
              <a:off x="379729" y="281305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D9C">
                <a:alpha val="50000"/>
              </a:srgbClr>
            </a:solidFill>
          </p:spPr>
          <p:txBody>
            <a:bodyPr wrap="square" lIns="0" tIns="0" rIns="0" bIns="0" rtlCol="0"/>
            <a:lstStyle/>
            <a:p>
              <a:pPr defTabSz="914400"/>
              <a:endParaRPr>
                <a:solidFill>
                  <a:prstClr val="black"/>
                </a:solidFill>
                <a:latin typeface="Calibri"/>
              </a:endParaRPr>
            </a:p>
          </p:txBody>
        </p:sp>
        <p:sp>
          <p:nvSpPr>
            <p:cNvPr id="211" name="object 211"/>
            <p:cNvSpPr/>
            <p:nvPr/>
          </p:nvSpPr>
          <p:spPr>
            <a:xfrm>
              <a:off x="379729" y="290068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E9D">
                <a:alpha val="50000"/>
              </a:srgbClr>
            </a:solidFill>
          </p:spPr>
          <p:txBody>
            <a:bodyPr wrap="square" lIns="0" tIns="0" rIns="0" bIns="0" rtlCol="0"/>
            <a:lstStyle/>
            <a:p>
              <a:pPr defTabSz="914400"/>
              <a:endParaRPr>
                <a:solidFill>
                  <a:prstClr val="black"/>
                </a:solidFill>
                <a:latin typeface="Calibri"/>
              </a:endParaRPr>
            </a:p>
          </p:txBody>
        </p:sp>
        <p:sp>
          <p:nvSpPr>
            <p:cNvPr id="212" name="object 212"/>
            <p:cNvSpPr/>
            <p:nvPr/>
          </p:nvSpPr>
          <p:spPr>
            <a:xfrm>
              <a:off x="379729" y="2988310"/>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E9E">
                <a:alpha val="50000"/>
              </a:srgbClr>
            </a:solidFill>
          </p:spPr>
          <p:txBody>
            <a:bodyPr wrap="square" lIns="0" tIns="0" rIns="0" bIns="0" rtlCol="0"/>
            <a:lstStyle/>
            <a:p>
              <a:pPr defTabSz="914400"/>
              <a:endParaRPr>
                <a:solidFill>
                  <a:prstClr val="black"/>
                </a:solidFill>
                <a:latin typeface="Calibri"/>
              </a:endParaRPr>
            </a:p>
          </p:txBody>
        </p:sp>
        <p:sp>
          <p:nvSpPr>
            <p:cNvPr id="213" name="object 213"/>
            <p:cNvSpPr/>
            <p:nvPr/>
          </p:nvSpPr>
          <p:spPr>
            <a:xfrm>
              <a:off x="379729" y="3075939"/>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F9F">
                <a:alpha val="50000"/>
              </a:srgbClr>
            </a:solidFill>
          </p:spPr>
          <p:txBody>
            <a:bodyPr wrap="square" lIns="0" tIns="0" rIns="0" bIns="0" rtlCol="0"/>
            <a:lstStyle/>
            <a:p>
              <a:pPr defTabSz="914400"/>
              <a:endParaRPr>
                <a:solidFill>
                  <a:prstClr val="black"/>
                </a:solidFill>
                <a:latin typeface="Calibri"/>
              </a:endParaRPr>
            </a:p>
          </p:txBody>
        </p:sp>
        <p:sp>
          <p:nvSpPr>
            <p:cNvPr id="214" name="object 214"/>
            <p:cNvSpPr/>
            <p:nvPr/>
          </p:nvSpPr>
          <p:spPr>
            <a:xfrm>
              <a:off x="379729" y="316483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4FA0">
                <a:alpha val="50000"/>
              </a:srgbClr>
            </a:solidFill>
          </p:spPr>
          <p:txBody>
            <a:bodyPr wrap="square" lIns="0" tIns="0" rIns="0" bIns="0" rtlCol="0"/>
            <a:lstStyle/>
            <a:p>
              <a:pPr defTabSz="914400"/>
              <a:endParaRPr>
                <a:solidFill>
                  <a:prstClr val="black"/>
                </a:solidFill>
                <a:latin typeface="Calibri"/>
              </a:endParaRPr>
            </a:p>
          </p:txBody>
        </p:sp>
        <p:sp>
          <p:nvSpPr>
            <p:cNvPr id="215" name="object 215"/>
            <p:cNvSpPr/>
            <p:nvPr/>
          </p:nvSpPr>
          <p:spPr>
            <a:xfrm>
              <a:off x="379729" y="325246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0A1">
                <a:alpha val="50000"/>
              </a:srgbClr>
            </a:solidFill>
          </p:spPr>
          <p:txBody>
            <a:bodyPr wrap="square" lIns="0" tIns="0" rIns="0" bIns="0" rtlCol="0"/>
            <a:lstStyle/>
            <a:p>
              <a:pPr defTabSz="914400"/>
              <a:endParaRPr>
                <a:solidFill>
                  <a:prstClr val="black"/>
                </a:solidFill>
                <a:latin typeface="Calibri"/>
              </a:endParaRPr>
            </a:p>
          </p:txBody>
        </p:sp>
        <p:sp>
          <p:nvSpPr>
            <p:cNvPr id="216" name="object 216"/>
            <p:cNvSpPr/>
            <p:nvPr/>
          </p:nvSpPr>
          <p:spPr>
            <a:xfrm>
              <a:off x="379729" y="334010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0A2">
                <a:alpha val="50000"/>
              </a:srgbClr>
            </a:solidFill>
          </p:spPr>
          <p:txBody>
            <a:bodyPr wrap="square" lIns="0" tIns="0" rIns="0" bIns="0" rtlCol="0"/>
            <a:lstStyle/>
            <a:p>
              <a:pPr defTabSz="914400"/>
              <a:endParaRPr>
                <a:solidFill>
                  <a:prstClr val="black"/>
                </a:solidFill>
                <a:latin typeface="Calibri"/>
              </a:endParaRPr>
            </a:p>
          </p:txBody>
        </p:sp>
        <p:sp>
          <p:nvSpPr>
            <p:cNvPr id="217" name="object 217"/>
            <p:cNvSpPr/>
            <p:nvPr/>
          </p:nvSpPr>
          <p:spPr>
            <a:xfrm>
              <a:off x="379729" y="34277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1A3">
                <a:alpha val="50000"/>
              </a:srgbClr>
            </a:solidFill>
          </p:spPr>
          <p:txBody>
            <a:bodyPr wrap="square" lIns="0" tIns="0" rIns="0" bIns="0" rtlCol="0"/>
            <a:lstStyle/>
            <a:p>
              <a:pPr defTabSz="914400"/>
              <a:endParaRPr>
                <a:solidFill>
                  <a:prstClr val="black"/>
                </a:solidFill>
                <a:latin typeface="Calibri"/>
              </a:endParaRPr>
            </a:p>
          </p:txBody>
        </p:sp>
        <p:sp>
          <p:nvSpPr>
            <p:cNvPr id="218" name="object 218"/>
            <p:cNvSpPr/>
            <p:nvPr/>
          </p:nvSpPr>
          <p:spPr>
            <a:xfrm>
              <a:off x="379729" y="35166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1A4">
                <a:alpha val="50000"/>
              </a:srgbClr>
            </a:solidFill>
          </p:spPr>
          <p:txBody>
            <a:bodyPr wrap="square" lIns="0" tIns="0" rIns="0" bIns="0" rtlCol="0"/>
            <a:lstStyle/>
            <a:p>
              <a:pPr defTabSz="914400"/>
              <a:endParaRPr>
                <a:solidFill>
                  <a:prstClr val="black"/>
                </a:solidFill>
                <a:latin typeface="Calibri"/>
              </a:endParaRPr>
            </a:p>
          </p:txBody>
        </p:sp>
        <p:sp>
          <p:nvSpPr>
            <p:cNvPr id="219" name="object 219"/>
            <p:cNvSpPr/>
            <p:nvPr/>
          </p:nvSpPr>
          <p:spPr>
            <a:xfrm>
              <a:off x="379729" y="360426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2A5">
                <a:alpha val="50000"/>
              </a:srgbClr>
            </a:solidFill>
          </p:spPr>
          <p:txBody>
            <a:bodyPr wrap="square" lIns="0" tIns="0" rIns="0" bIns="0" rtlCol="0"/>
            <a:lstStyle/>
            <a:p>
              <a:pPr defTabSz="914400"/>
              <a:endParaRPr>
                <a:solidFill>
                  <a:prstClr val="black"/>
                </a:solidFill>
                <a:latin typeface="Calibri"/>
              </a:endParaRPr>
            </a:p>
          </p:txBody>
        </p:sp>
        <p:sp>
          <p:nvSpPr>
            <p:cNvPr id="220" name="object 220"/>
            <p:cNvSpPr/>
            <p:nvPr/>
          </p:nvSpPr>
          <p:spPr>
            <a:xfrm>
              <a:off x="379729" y="369188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2A6">
                <a:alpha val="50000"/>
              </a:srgbClr>
            </a:solidFill>
          </p:spPr>
          <p:txBody>
            <a:bodyPr wrap="square" lIns="0" tIns="0" rIns="0" bIns="0" rtlCol="0"/>
            <a:lstStyle/>
            <a:p>
              <a:pPr defTabSz="914400"/>
              <a:endParaRPr>
                <a:solidFill>
                  <a:prstClr val="black"/>
                </a:solidFill>
                <a:latin typeface="Calibri"/>
              </a:endParaRPr>
            </a:p>
          </p:txBody>
        </p:sp>
        <p:sp>
          <p:nvSpPr>
            <p:cNvPr id="221" name="object 221"/>
            <p:cNvSpPr/>
            <p:nvPr/>
          </p:nvSpPr>
          <p:spPr>
            <a:xfrm>
              <a:off x="379729" y="37795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3A7">
                <a:alpha val="50000"/>
              </a:srgbClr>
            </a:solidFill>
          </p:spPr>
          <p:txBody>
            <a:bodyPr wrap="square" lIns="0" tIns="0" rIns="0" bIns="0" rtlCol="0"/>
            <a:lstStyle/>
            <a:p>
              <a:pPr defTabSz="914400"/>
              <a:endParaRPr>
                <a:solidFill>
                  <a:prstClr val="black"/>
                </a:solidFill>
                <a:latin typeface="Calibri"/>
              </a:endParaRPr>
            </a:p>
          </p:txBody>
        </p:sp>
        <p:sp>
          <p:nvSpPr>
            <p:cNvPr id="222" name="object 222"/>
            <p:cNvSpPr/>
            <p:nvPr/>
          </p:nvSpPr>
          <p:spPr>
            <a:xfrm>
              <a:off x="379729" y="3868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3A8">
                <a:alpha val="50000"/>
              </a:srgbClr>
            </a:solidFill>
          </p:spPr>
          <p:txBody>
            <a:bodyPr wrap="square" lIns="0" tIns="0" rIns="0" bIns="0" rtlCol="0"/>
            <a:lstStyle/>
            <a:p>
              <a:pPr defTabSz="914400"/>
              <a:endParaRPr>
                <a:solidFill>
                  <a:prstClr val="black"/>
                </a:solidFill>
                <a:latin typeface="Calibri"/>
              </a:endParaRPr>
            </a:p>
          </p:txBody>
        </p:sp>
        <p:sp>
          <p:nvSpPr>
            <p:cNvPr id="223" name="object 223"/>
            <p:cNvSpPr/>
            <p:nvPr/>
          </p:nvSpPr>
          <p:spPr>
            <a:xfrm>
              <a:off x="379729" y="395605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4A9">
                <a:alpha val="50000"/>
              </a:srgbClr>
            </a:solidFill>
          </p:spPr>
          <p:txBody>
            <a:bodyPr wrap="square" lIns="0" tIns="0" rIns="0" bIns="0" rtlCol="0"/>
            <a:lstStyle/>
            <a:p>
              <a:pPr defTabSz="914400"/>
              <a:endParaRPr>
                <a:solidFill>
                  <a:prstClr val="black"/>
                </a:solidFill>
                <a:latin typeface="Calibri"/>
              </a:endParaRPr>
            </a:p>
          </p:txBody>
        </p:sp>
        <p:sp>
          <p:nvSpPr>
            <p:cNvPr id="224" name="object 224"/>
            <p:cNvSpPr/>
            <p:nvPr/>
          </p:nvSpPr>
          <p:spPr>
            <a:xfrm>
              <a:off x="379729" y="404367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4AA">
                <a:alpha val="50000"/>
              </a:srgbClr>
            </a:solidFill>
          </p:spPr>
          <p:txBody>
            <a:bodyPr wrap="square" lIns="0" tIns="0" rIns="0" bIns="0" rtlCol="0"/>
            <a:lstStyle/>
            <a:p>
              <a:pPr defTabSz="914400"/>
              <a:endParaRPr>
                <a:solidFill>
                  <a:prstClr val="black"/>
                </a:solidFill>
                <a:latin typeface="Calibri"/>
              </a:endParaRPr>
            </a:p>
          </p:txBody>
        </p:sp>
        <p:sp>
          <p:nvSpPr>
            <p:cNvPr id="225" name="object 225"/>
            <p:cNvSpPr/>
            <p:nvPr/>
          </p:nvSpPr>
          <p:spPr>
            <a:xfrm>
              <a:off x="379729" y="413131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5AB">
                <a:alpha val="50000"/>
              </a:srgbClr>
            </a:solidFill>
          </p:spPr>
          <p:txBody>
            <a:bodyPr wrap="square" lIns="0" tIns="0" rIns="0" bIns="0" rtlCol="0"/>
            <a:lstStyle/>
            <a:p>
              <a:pPr defTabSz="914400"/>
              <a:endParaRPr>
                <a:solidFill>
                  <a:prstClr val="black"/>
                </a:solidFill>
                <a:latin typeface="Calibri"/>
              </a:endParaRPr>
            </a:p>
          </p:txBody>
        </p:sp>
        <p:sp>
          <p:nvSpPr>
            <p:cNvPr id="226" name="object 226"/>
            <p:cNvSpPr/>
            <p:nvPr/>
          </p:nvSpPr>
          <p:spPr>
            <a:xfrm>
              <a:off x="379729" y="421893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5AC">
                <a:alpha val="50000"/>
              </a:srgbClr>
            </a:solidFill>
          </p:spPr>
          <p:txBody>
            <a:bodyPr wrap="square" lIns="0" tIns="0" rIns="0" bIns="0" rtlCol="0"/>
            <a:lstStyle/>
            <a:p>
              <a:pPr defTabSz="914400"/>
              <a:endParaRPr>
                <a:solidFill>
                  <a:prstClr val="black"/>
                </a:solidFill>
                <a:latin typeface="Calibri"/>
              </a:endParaRPr>
            </a:p>
          </p:txBody>
        </p:sp>
        <p:sp>
          <p:nvSpPr>
            <p:cNvPr id="227" name="object 227"/>
            <p:cNvSpPr/>
            <p:nvPr/>
          </p:nvSpPr>
          <p:spPr>
            <a:xfrm>
              <a:off x="379729" y="430783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6AD">
                <a:alpha val="50000"/>
              </a:srgbClr>
            </a:solidFill>
          </p:spPr>
          <p:txBody>
            <a:bodyPr wrap="square" lIns="0" tIns="0" rIns="0" bIns="0" rtlCol="0"/>
            <a:lstStyle/>
            <a:p>
              <a:pPr defTabSz="914400"/>
              <a:endParaRPr>
                <a:solidFill>
                  <a:prstClr val="black"/>
                </a:solidFill>
                <a:latin typeface="Calibri"/>
              </a:endParaRPr>
            </a:p>
          </p:txBody>
        </p:sp>
        <p:sp>
          <p:nvSpPr>
            <p:cNvPr id="228" name="object 228"/>
            <p:cNvSpPr/>
            <p:nvPr/>
          </p:nvSpPr>
          <p:spPr>
            <a:xfrm>
              <a:off x="379729" y="439547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6AE">
                <a:alpha val="50000"/>
              </a:srgbClr>
            </a:solidFill>
          </p:spPr>
          <p:txBody>
            <a:bodyPr wrap="square" lIns="0" tIns="0" rIns="0" bIns="0" rtlCol="0"/>
            <a:lstStyle/>
            <a:p>
              <a:pPr defTabSz="914400"/>
              <a:endParaRPr>
                <a:solidFill>
                  <a:prstClr val="black"/>
                </a:solidFill>
                <a:latin typeface="Calibri"/>
              </a:endParaRPr>
            </a:p>
          </p:txBody>
        </p:sp>
        <p:sp>
          <p:nvSpPr>
            <p:cNvPr id="229" name="object 229"/>
            <p:cNvSpPr/>
            <p:nvPr/>
          </p:nvSpPr>
          <p:spPr>
            <a:xfrm>
              <a:off x="379729" y="448310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7AF">
                <a:alpha val="50000"/>
              </a:srgbClr>
            </a:solidFill>
          </p:spPr>
          <p:txBody>
            <a:bodyPr wrap="square" lIns="0" tIns="0" rIns="0" bIns="0" rtlCol="0"/>
            <a:lstStyle/>
            <a:p>
              <a:pPr defTabSz="914400"/>
              <a:endParaRPr>
                <a:solidFill>
                  <a:prstClr val="black"/>
                </a:solidFill>
                <a:latin typeface="Calibri"/>
              </a:endParaRPr>
            </a:p>
          </p:txBody>
        </p:sp>
        <p:sp>
          <p:nvSpPr>
            <p:cNvPr id="230" name="object 230"/>
            <p:cNvSpPr/>
            <p:nvPr/>
          </p:nvSpPr>
          <p:spPr>
            <a:xfrm>
              <a:off x="379729" y="45707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7B0">
                <a:alpha val="50000"/>
              </a:srgbClr>
            </a:solidFill>
          </p:spPr>
          <p:txBody>
            <a:bodyPr wrap="square" lIns="0" tIns="0" rIns="0" bIns="0" rtlCol="0"/>
            <a:lstStyle/>
            <a:p>
              <a:pPr defTabSz="914400"/>
              <a:endParaRPr>
                <a:solidFill>
                  <a:prstClr val="black"/>
                </a:solidFill>
                <a:latin typeface="Calibri"/>
              </a:endParaRPr>
            </a:p>
          </p:txBody>
        </p:sp>
        <p:sp>
          <p:nvSpPr>
            <p:cNvPr id="231" name="object 231"/>
            <p:cNvSpPr/>
            <p:nvPr/>
          </p:nvSpPr>
          <p:spPr>
            <a:xfrm>
              <a:off x="379729" y="46596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8B1">
                <a:alpha val="50000"/>
              </a:srgbClr>
            </a:solidFill>
          </p:spPr>
          <p:txBody>
            <a:bodyPr wrap="square" lIns="0" tIns="0" rIns="0" bIns="0" rtlCol="0"/>
            <a:lstStyle/>
            <a:p>
              <a:pPr defTabSz="914400"/>
              <a:endParaRPr>
                <a:solidFill>
                  <a:prstClr val="black"/>
                </a:solidFill>
                <a:latin typeface="Calibri"/>
              </a:endParaRPr>
            </a:p>
          </p:txBody>
        </p:sp>
        <p:sp>
          <p:nvSpPr>
            <p:cNvPr id="232" name="object 232"/>
            <p:cNvSpPr/>
            <p:nvPr/>
          </p:nvSpPr>
          <p:spPr>
            <a:xfrm>
              <a:off x="379729" y="474726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8B2">
                <a:alpha val="50000"/>
              </a:srgbClr>
            </a:solidFill>
          </p:spPr>
          <p:txBody>
            <a:bodyPr wrap="square" lIns="0" tIns="0" rIns="0" bIns="0" rtlCol="0"/>
            <a:lstStyle/>
            <a:p>
              <a:pPr defTabSz="914400"/>
              <a:endParaRPr>
                <a:solidFill>
                  <a:prstClr val="black"/>
                </a:solidFill>
                <a:latin typeface="Calibri"/>
              </a:endParaRPr>
            </a:p>
          </p:txBody>
        </p:sp>
        <p:sp>
          <p:nvSpPr>
            <p:cNvPr id="233" name="object 233"/>
            <p:cNvSpPr/>
            <p:nvPr/>
          </p:nvSpPr>
          <p:spPr>
            <a:xfrm>
              <a:off x="379729" y="483488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9B3">
                <a:alpha val="50000"/>
              </a:srgbClr>
            </a:solidFill>
          </p:spPr>
          <p:txBody>
            <a:bodyPr wrap="square" lIns="0" tIns="0" rIns="0" bIns="0" rtlCol="0"/>
            <a:lstStyle/>
            <a:p>
              <a:pPr defTabSz="914400"/>
              <a:endParaRPr>
                <a:solidFill>
                  <a:prstClr val="black"/>
                </a:solidFill>
                <a:latin typeface="Calibri"/>
              </a:endParaRPr>
            </a:p>
          </p:txBody>
        </p:sp>
        <p:sp>
          <p:nvSpPr>
            <p:cNvPr id="234" name="object 234"/>
            <p:cNvSpPr/>
            <p:nvPr/>
          </p:nvSpPr>
          <p:spPr>
            <a:xfrm>
              <a:off x="379729" y="49225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9B4">
                <a:alpha val="50000"/>
              </a:srgbClr>
            </a:solidFill>
          </p:spPr>
          <p:txBody>
            <a:bodyPr wrap="square" lIns="0" tIns="0" rIns="0" bIns="0" rtlCol="0"/>
            <a:lstStyle/>
            <a:p>
              <a:pPr defTabSz="914400"/>
              <a:endParaRPr>
                <a:solidFill>
                  <a:prstClr val="black"/>
                </a:solidFill>
                <a:latin typeface="Calibri"/>
              </a:endParaRPr>
            </a:p>
          </p:txBody>
        </p:sp>
        <p:sp>
          <p:nvSpPr>
            <p:cNvPr id="235" name="object 235"/>
            <p:cNvSpPr/>
            <p:nvPr/>
          </p:nvSpPr>
          <p:spPr>
            <a:xfrm>
              <a:off x="379729" y="5011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AB5">
                <a:alpha val="50000"/>
              </a:srgbClr>
            </a:solidFill>
          </p:spPr>
          <p:txBody>
            <a:bodyPr wrap="square" lIns="0" tIns="0" rIns="0" bIns="0" rtlCol="0"/>
            <a:lstStyle/>
            <a:p>
              <a:pPr defTabSz="914400"/>
              <a:endParaRPr>
                <a:solidFill>
                  <a:prstClr val="black"/>
                </a:solidFill>
                <a:latin typeface="Calibri"/>
              </a:endParaRPr>
            </a:p>
          </p:txBody>
        </p:sp>
        <p:sp>
          <p:nvSpPr>
            <p:cNvPr id="236" name="object 236"/>
            <p:cNvSpPr/>
            <p:nvPr/>
          </p:nvSpPr>
          <p:spPr>
            <a:xfrm>
              <a:off x="379729" y="509905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AB6">
                <a:alpha val="50000"/>
              </a:srgbClr>
            </a:solidFill>
          </p:spPr>
          <p:txBody>
            <a:bodyPr wrap="square" lIns="0" tIns="0" rIns="0" bIns="0" rtlCol="0"/>
            <a:lstStyle/>
            <a:p>
              <a:pPr defTabSz="914400"/>
              <a:endParaRPr>
                <a:solidFill>
                  <a:prstClr val="black"/>
                </a:solidFill>
                <a:latin typeface="Calibri"/>
              </a:endParaRPr>
            </a:p>
          </p:txBody>
        </p:sp>
        <p:sp>
          <p:nvSpPr>
            <p:cNvPr id="237" name="object 237"/>
            <p:cNvSpPr/>
            <p:nvPr/>
          </p:nvSpPr>
          <p:spPr>
            <a:xfrm>
              <a:off x="379729" y="518667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BB7">
                <a:alpha val="50000"/>
              </a:srgbClr>
            </a:solidFill>
          </p:spPr>
          <p:txBody>
            <a:bodyPr wrap="square" lIns="0" tIns="0" rIns="0" bIns="0" rtlCol="0"/>
            <a:lstStyle/>
            <a:p>
              <a:pPr defTabSz="914400"/>
              <a:endParaRPr>
                <a:solidFill>
                  <a:prstClr val="black"/>
                </a:solidFill>
                <a:latin typeface="Calibri"/>
              </a:endParaRPr>
            </a:p>
          </p:txBody>
        </p:sp>
        <p:sp>
          <p:nvSpPr>
            <p:cNvPr id="238" name="object 238"/>
            <p:cNvSpPr/>
            <p:nvPr/>
          </p:nvSpPr>
          <p:spPr>
            <a:xfrm>
              <a:off x="379729" y="527430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BB8">
                <a:alpha val="50000"/>
              </a:srgbClr>
            </a:solidFill>
          </p:spPr>
          <p:txBody>
            <a:bodyPr wrap="square" lIns="0" tIns="0" rIns="0" bIns="0" rtlCol="0"/>
            <a:lstStyle/>
            <a:p>
              <a:pPr defTabSz="914400"/>
              <a:endParaRPr>
                <a:solidFill>
                  <a:prstClr val="black"/>
                </a:solidFill>
                <a:latin typeface="Calibri"/>
              </a:endParaRPr>
            </a:p>
          </p:txBody>
        </p:sp>
        <p:sp>
          <p:nvSpPr>
            <p:cNvPr id="239" name="object 239"/>
            <p:cNvSpPr/>
            <p:nvPr/>
          </p:nvSpPr>
          <p:spPr>
            <a:xfrm>
              <a:off x="379729" y="5361940"/>
              <a:ext cx="1450340" cy="97790"/>
            </a:xfrm>
            <a:custGeom>
              <a:avLst/>
              <a:gdLst/>
              <a:ahLst/>
              <a:cxnLst/>
              <a:rect l="l" t="t" r="r" b="b"/>
              <a:pathLst>
                <a:path w="1450339" h="97789">
                  <a:moveTo>
                    <a:pt x="1450339" y="0"/>
                  </a:moveTo>
                  <a:lnTo>
                    <a:pt x="0" y="0"/>
                  </a:lnTo>
                  <a:lnTo>
                    <a:pt x="0" y="97790"/>
                  </a:lnTo>
                  <a:lnTo>
                    <a:pt x="1450339" y="97790"/>
                  </a:lnTo>
                  <a:lnTo>
                    <a:pt x="1450339" y="0"/>
                  </a:lnTo>
                  <a:close/>
                </a:path>
              </a:pathLst>
            </a:custGeom>
            <a:solidFill>
              <a:srgbClr val="005CB9">
                <a:alpha val="50000"/>
              </a:srgbClr>
            </a:solidFill>
          </p:spPr>
          <p:txBody>
            <a:bodyPr wrap="square" lIns="0" tIns="0" rIns="0" bIns="0" rtlCol="0"/>
            <a:lstStyle/>
            <a:p>
              <a:pPr defTabSz="914400"/>
              <a:endParaRPr>
                <a:solidFill>
                  <a:prstClr val="black"/>
                </a:solidFill>
                <a:latin typeface="Calibri"/>
              </a:endParaRPr>
            </a:p>
          </p:txBody>
        </p:sp>
        <p:sp>
          <p:nvSpPr>
            <p:cNvPr id="240" name="object 240"/>
            <p:cNvSpPr/>
            <p:nvPr/>
          </p:nvSpPr>
          <p:spPr>
            <a:xfrm>
              <a:off x="379729" y="545084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CBA">
                <a:alpha val="50000"/>
              </a:srgbClr>
            </a:solidFill>
          </p:spPr>
          <p:txBody>
            <a:bodyPr wrap="square" lIns="0" tIns="0" rIns="0" bIns="0" rtlCol="0"/>
            <a:lstStyle/>
            <a:p>
              <a:pPr defTabSz="914400"/>
              <a:endParaRPr>
                <a:solidFill>
                  <a:prstClr val="black"/>
                </a:solidFill>
                <a:latin typeface="Calibri"/>
              </a:endParaRPr>
            </a:p>
          </p:txBody>
        </p:sp>
        <p:sp>
          <p:nvSpPr>
            <p:cNvPr id="241" name="object 241"/>
            <p:cNvSpPr/>
            <p:nvPr/>
          </p:nvSpPr>
          <p:spPr>
            <a:xfrm>
              <a:off x="379729" y="553847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DBB">
                <a:alpha val="50000"/>
              </a:srgbClr>
            </a:solidFill>
          </p:spPr>
          <p:txBody>
            <a:bodyPr wrap="square" lIns="0" tIns="0" rIns="0" bIns="0" rtlCol="0"/>
            <a:lstStyle/>
            <a:p>
              <a:pPr defTabSz="914400"/>
              <a:endParaRPr>
                <a:solidFill>
                  <a:prstClr val="black"/>
                </a:solidFill>
                <a:latin typeface="Calibri"/>
              </a:endParaRPr>
            </a:p>
          </p:txBody>
        </p:sp>
        <p:sp>
          <p:nvSpPr>
            <p:cNvPr id="242" name="object 242"/>
            <p:cNvSpPr/>
            <p:nvPr/>
          </p:nvSpPr>
          <p:spPr>
            <a:xfrm>
              <a:off x="379729" y="562610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DBC">
                <a:alpha val="50000"/>
              </a:srgbClr>
            </a:solidFill>
          </p:spPr>
          <p:txBody>
            <a:bodyPr wrap="square" lIns="0" tIns="0" rIns="0" bIns="0" rtlCol="0"/>
            <a:lstStyle/>
            <a:p>
              <a:pPr defTabSz="914400"/>
              <a:endParaRPr>
                <a:solidFill>
                  <a:prstClr val="black"/>
                </a:solidFill>
                <a:latin typeface="Calibri"/>
              </a:endParaRPr>
            </a:p>
          </p:txBody>
        </p:sp>
        <p:sp>
          <p:nvSpPr>
            <p:cNvPr id="243" name="object 243"/>
            <p:cNvSpPr/>
            <p:nvPr/>
          </p:nvSpPr>
          <p:spPr>
            <a:xfrm>
              <a:off x="379729" y="5713729"/>
              <a:ext cx="1450340" cy="97790"/>
            </a:xfrm>
            <a:custGeom>
              <a:avLst/>
              <a:gdLst/>
              <a:ahLst/>
              <a:cxnLst/>
              <a:rect l="l" t="t" r="r" b="b"/>
              <a:pathLst>
                <a:path w="1450339" h="97789">
                  <a:moveTo>
                    <a:pt x="1450339" y="0"/>
                  </a:moveTo>
                  <a:lnTo>
                    <a:pt x="0" y="0"/>
                  </a:lnTo>
                  <a:lnTo>
                    <a:pt x="0" y="97790"/>
                  </a:lnTo>
                  <a:lnTo>
                    <a:pt x="1450339" y="97790"/>
                  </a:lnTo>
                  <a:lnTo>
                    <a:pt x="1450339" y="0"/>
                  </a:lnTo>
                  <a:close/>
                </a:path>
              </a:pathLst>
            </a:custGeom>
            <a:solidFill>
              <a:srgbClr val="005EBD">
                <a:alpha val="50000"/>
              </a:srgbClr>
            </a:solidFill>
          </p:spPr>
          <p:txBody>
            <a:bodyPr wrap="square" lIns="0" tIns="0" rIns="0" bIns="0" rtlCol="0"/>
            <a:lstStyle/>
            <a:p>
              <a:pPr defTabSz="914400"/>
              <a:endParaRPr>
                <a:solidFill>
                  <a:prstClr val="black"/>
                </a:solidFill>
                <a:latin typeface="Calibri"/>
              </a:endParaRPr>
            </a:p>
          </p:txBody>
        </p:sp>
        <p:sp>
          <p:nvSpPr>
            <p:cNvPr id="244" name="object 244"/>
            <p:cNvSpPr/>
            <p:nvPr/>
          </p:nvSpPr>
          <p:spPr>
            <a:xfrm>
              <a:off x="379729" y="58026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EBE">
                <a:alpha val="50000"/>
              </a:srgbClr>
            </a:solidFill>
          </p:spPr>
          <p:txBody>
            <a:bodyPr wrap="square" lIns="0" tIns="0" rIns="0" bIns="0" rtlCol="0"/>
            <a:lstStyle/>
            <a:p>
              <a:pPr defTabSz="914400"/>
              <a:endParaRPr>
                <a:solidFill>
                  <a:prstClr val="black"/>
                </a:solidFill>
                <a:latin typeface="Calibri"/>
              </a:endParaRPr>
            </a:p>
          </p:txBody>
        </p:sp>
        <p:sp>
          <p:nvSpPr>
            <p:cNvPr id="245" name="object 245"/>
            <p:cNvSpPr/>
            <p:nvPr/>
          </p:nvSpPr>
          <p:spPr>
            <a:xfrm>
              <a:off x="379729" y="589025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FBF">
                <a:alpha val="50000"/>
              </a:srgbClr>
            </a:solidFill>
          </p:spPr>
          <p:txBody>
            <a:bodyPr wrap="square" lIns="0" tIns="0" rIns="0" bIns="0" rtlCol="0"/>
            <a:lstStyle/>
            <a:p>
              <a:pPr defTabSz="914400"/>
              <a:endParaRPr>
                <a:solidFill>
                  <a:prstClr val="black"/>
                </a:solidFill>
                <a:latin typeface="Calibri"/>
              </a:endParaRPr>
            </a:p>
          </p:txBody>
        </p:sp>
        <p:sp>
          <p:nvSpPr>
            <p:cNvPr id="246" name="object 246"/>
            <p:cNvSpPr/>
            <p:nvPr/>
          </p:nvSpPr>
          <p:spPr>
            <a:xfrm>
              <a:off x="379729" y="597789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FC0">
                <a:alpha val="50000"/>
              </a:srgbClr>
            </a:solidFill>
          </p:spPr>
          <p:txBody>
            <a:bodyPr wrap="square" lIns="0" tIns="0" rIns="0" bIns="0" rtlCol="0"/>
            <a:lstStyle/>
            <a:p>
              <a:pPr defTabSz="914400"/>
              <a:endParaRPr>
                <a:solidFill>
                  <a:prstClr val="black"/>
                </a:solidFill>
                <a:latin typeface="Calibri"/>
              </a:endParaRPr>
            </a:p>
          </p:txBody>
        </p:sp>
        <p:sp>
          <p:nvSpPr>
            <p:cNvPr id="247" name="object 247"/>
            <p:cNvSpPr/>
            <p:nvPr/>
          </p:nvSpPr>
          <p:spPr>
            <a:xfrm>
              <a:off x="379729" y="6065520"/>
              <a:ext cx="1450340" cy="97790"/>
            </a:xfrm>
            <a:custGeom>
              <a:avLst/>
              <a:gdLst/>
              <a:ahLst/>
              <a:cxnLst/>
              <a:rect l="l" t="t" r="r" b="b"/>
              <a:pathLst>
                <a:path w="1450339" h="97789">
                  <a:moveTo>
                    <a:pt x="1450339" y="0"/>
                  </a:moveTo>
                  <a:lnTo>
                    <a:pt x="0" y="0"/>
                  </a:lnTo>
                  <a:lnTo>
                    <a:pt x="0" y="97789"/>
                  </a:lnTo>
                  <a:lnTo>
                    <a:pt x="1450339" y="97789"/>
                  </a:lnTo>
                  <a:lnTo>
                    <a:pt x="1450339" y="0"/>
                  </a:lnTo>
                  <a:close/>
                </a:path>
              </a:pathLst>
            </a:custGeom>
            <a:solidFill>
              <a:srgbClr val="0060C1">
                <a:alpha val="50000"/>
              </a:srgbClr>
            </a:solidFill>
          </p:spPr>
          <p:txBody>
            <a:bodyPr wrap="square" lIns="0" tIns="0" rIns="0" bIns="0" rtlCol="0"/>
            <a:lstStyle/>
            <a:p>
              <a:pPr defTabSz="914400"/>
              <a:endParaRPr>
                <a:solidFill>
                  <a:prstClr val="black"/>
                </a:solidFill>
                <a:latin typeface="Calibri"/>
              </a:endParaRPr>
            </a:p>
          </p:txBody>
        </p:sp>
        <p:sp>
          <p:nvSpPr>
            <p:cNvPr id="248" name="object 248"/>
            <p:cNvSpPr/>
            <p:nvPr/>
          </p:nvSpPr>
          <p:spPr>
            <a:xfrm>
              <a:off x="379729" y="6154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0C2">
                <a:alpha val="50000"/>
              </a:srgbClr>
            </a:solidFill>
          </p:spPr>
          <p:txBody>
            <a:bodyPr wrap="square" lIns="0" tIns="0" rIns="0" bIns="0" rtlCol="0"/>
            <a:lstStyle/>
            <a:p>
              <a:pPr defTabSz="914400"/>
              <a:endParaRPr>
                <a:solidFill>
                  <a:prstClr val="black"/>
                </a:solidFill>
                <a:latin typeface="Calibri"/>
              </a:endParaRPr>
            </a:p>
          </p:txBody>
        </p:sp>
        <p:sp>
          <p:nvSpPr>
            <p:cNvPr id="249" name="object 249"/>
            <p:cNvSpPr/>
            <p:nvPr/>
          </p:nvSpPr>
          <p:spPr>
            <a:xfrm>
              <a:off x="379729" y="624205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1C3">
                <a:alpha val="50000"/>
              </a:srgbClr>
            </a:solidFill>
          </p:spPr>
          <p:txBody>
            <a:bodyPr wrap="square" lIns="0" tIns="0" rIns="0" bIns="0" rtlCol="0"/>
            <a:lstStyle/>
            <a:p>
              <a:pPr defTabSz="914400"/>
              <a:endParaRPr>
                <a:solidFill>
                  <a:prstClr val="black"/>
                </a:solidFill>
                <a:latin typeface="Calibri"/>
              </a:endParaRPr>
            </a:p>
          </p:txBody>
        </p:sp>
        <p:sp>
          <p:nvSpPr>
            <p:cNvPr id="250" name="object 250"/>
            <p:cNvSpPr/>
            <p:nvPr/>
          </p:nvSpPr>
          <p:spPr>
            <a:xfrm>
              <a:off x="379729" y="632967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1C4">
                <a:alpha val="50000"/>
              </a:srgbClr>
            </a:solidFill>
          </p:spPr>
          <p:txBody>
            <a:bodyPr wrap="square" lIns="0" tIns="0" rIns="0" bIns="0" rtlCol="0"/>
            <a:lstStyle/>
            <a:p>
              <a:pPr defTabSz="914400"/>
              <a:endParaRPr>
                <a:solidFill>
                  <a:prstClr val="black"/>
                </a:solidFill>
                <a:latin typeface="Calibri"/>
              </a:endParaRPr>
            </a:p>
          </p:txBody>
        </p:sp>
        <p:sp>
          <p:nvSpPr>
            <p:cNvPr id="251" name="object 251"/>
            <p:cNvSpPr/>
            <p:nvPr/>
          </p:nvSpPr>
          <p:spPr>
            <a:xfrm>
              <a:off x="379729" y="6417309"/>
              <a:ext cx="1450340" cy="97790"/>
            </a:xfrm>
            <a:custGeom>
              <a:avLst/>
              <a:gdLst/>
              <a:ahLst/>
              <a:cxnLst/>
              <a:rect l="l" t="t" r="r" b="b"/>
              <a:pathLst>
                <a:path w="1450339" h="97790">
                  <a:moveTo>
                    <a:pt x="1450339" y="0"/>
                  </a:moveTo>
                  <a:lnTo>
                    <a:pt x="0" y="0"/>
                  </a:lnTo>
                  <a:lnTo>
                    <a:pt x="0" y="97789"/>
                  </a:lnTo>
                  <a:lnTo>
                    <a:pt x="1450339" y="97789"/>
                  </a:lnTo>
                  <a:lnTo>
                    <a:pt x="1450339" y="0"/>
                  </a:lnTo>
                  <a:close/>
                </a:path>
              </a:pathLst>
            </a:custGeom>
            <a:solidFill>
              <a:srgbClr val="0062C5">
                <a:alpha val="50000"/>
              </a:srgbClr>
            </a:solidFill>
          </p:spPr>
          <p:txBody>
            <a:bodyPr wrap="square" lIns="0" tIns="0" rIns="0" bIns="0" rtlCol="0"/>
            <a:lstStyle/>
            <a:p>
              <a:pPr defTabSz="914400"/>
              <a:endParaRPr>
                <a:solidFill>
                  <a:prstClr val="black"/>
                </a:solidFill>
                <a:latin typeface="Calibri"/>
              </a:endParaRPr>
            </a:p>
          </p:txBody>
        </p:sp>
        <p:sp>
          <p:nvSpPr>
            <p:cNvPr id="252" name="object 252"/>
            <p:cNvSpPr/>
            <p:nvPr/>
          </p:nvSpPr>
          <p:spPr>
            <a:xfrm>
              <a:off x="379729" y="650620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2C6">
                <a:alpha val="50000"/>
              </a:srgbClr>
            </a:solidFill>
          </p:spPr>
          <p:txBody>
            <a:bodyPr wrap="square" lIns="0" tIns="0" rIns="0" bIns="0" rtlCol="0"/>
            <a:lstStyle/>
            <a:p>
              <a:pPr defTabSz="914400"/>
              <a:endParaRPr>
                <a:solidFill>
                  <a:prstClr val="black"/>
                </a:solidFill>
                <a:latin typeface="Calibri"/>
              </a:endParaRPr>
            </a:p>
          </p:txBody>
        </p:sp>
        <p:sp>
          <p:nvSpPr>
            <p:cNvPr id="253" name="object 253"/>
            <p:cNvSpPr/>
            <p:nvPr/>
          </p:nvSpPr>
          <p:spPr>
            <a:xfrm>
              <a:off x="379729" y="659384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3C7">
                <a:alpha val="50000"/>
              </a:srgbClr>
            </a:solidFill>
          </p:spPr>
          <p:txBody>
            <a:bodyPr wrap="square" lIns="0" tIns="0" rIns="0" bIns="0" rtlCol="0"/>
            <a:lstStyle/>
            <a:p>
              <a:pPr defTabSz="914400"/>
              <a:endParaRPr>
                <a:solidFill>
                  <a:prstClr val="black"/>
                </a:solidFill>
                <a:latin typeface="Calibri"/>
              </a:endParaRPr>
            </a:p>
          </p:txBody>
        </p:sp>
        <p:sp>
          <p:nvSpPr>
            <p:cNvPr id="254" name="object 254"/>
            <p:cNvSpPr/>
            <p:nvPr/>
          </p:nvSpPr>
          <p:spPr>
            <a:xfrm>
              <a:off x="379729" y="668147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3C8">
                <a:alpha val="50000"/>
              </a:srgbClr>
            </a:solidFill>
          </p:spPr>
          <p:txBody>
            <a:bodyPr wrap="square" lIns="0" tIns="0" rIns="0" bIns="0" rtlCol="0"/>
            <a:lstStyle/>
            <a:p>
              <a:pPr defTabSz="914400"/>
              <a:endParaRPr>
                <a:solidFill>
                  <a:prstClr val="black"/>
                </a:solidFill>
                <a:latin typeface="Calibri"/>
              </a:endParaRPr>
            </a:p>
          </p:txBody>
        </p:sp>
        <p:sp>
          <p:nvSpPr>
            <p:cNvPr id="255" name="object 255"/>
            <p:cNvSpPr/>
            <p:nvPr/>
          </p:nvSpPr>
          <p:spPr>
            <a:xfrm>
              <a:off x="381000" y="6769100"/>
              <a:ext cx="1447800" cy="87630"/>
            </a:xfrm>
            <a:custGeom>
              <a:avLst/>
              <a:gdLst/>
              <a:ahLst/>
              <a:cxnLst/>
              <a:rect l="l" t="t" r="r" b="b"/>
              <a:pathLst>
                <a:path w="1447800" h="87629">
                  <a:moveTo>
                    <a:pt x="0" y="87630"/>
                  </a:moveTo>
                  <a:lnTo>
                    <a:pt x="0" y="0"/>
                  </a:lnTo>
                  <a:lnTo>
                    <a:pt x="1447800" y="0"/>
                  </a:lnTo>
                  <a:lnTo>
                    <a:pt x="1447800" y="87630"/>
                  </a:lnTo>
                  <a:lnTo>
                    <a:pt x="0" y="87630"/>
                  </a:lnTo>
                  <a:close/>
                </a:path>
              </a:pathLst>
            </a:custGeom>
            <a:solidFill>
              <a:srgbClr val="0064C9">
                <a:alpha val="50000"/>
              </a:srgbClr>
            </a:solidFill>
          </p:spPr>
          <p:txBody>
            <a:bodyPr wrap="square" lIns="0" tIns="0" rIns="0" bIns="0" rtlCol="0"/>
            <a:lstStyle/>
            <a:p>
              <a:pPr defTabSz="914400"/>
              <a:endParaRPr>
                <a:solidFill>
                  <a:prstClr val="black"/>
                </a:solidFill>
                <a:latin typeface="Calibri"/>
              </a:endParaRPr>
            </a:p>
          </p:txBody>
        </p:sp>
        <p:sp>
          <p:nvSpPr>
            <p:cNvPr id="256" name="object 256"/>
            <p:cNvSpPr/>
            <p:nvPr/>
          </p:nvSpPr>
          <p:spPr>
            <a:xfrm>
              <a:off x="152400" y="1752600"/>
              <a:ext cx="4724400" cy="152400"/>
            </a:xfrm>
            <a:custGeom>
              <a:avLst/>
              <a:gdLst/>
              <a:ahLst/>
              <a:cxnLst/>
              <a:rect l="l" t="t" r="r" b="b"/>
              <a:pathLst>
                <a:path w="4724400" h="152400">
                  <a:moveTo>
                    <a:pt x="4724400" y="0"/>
                  </a:moveTo>
                  <a:lnTo>
                    <a:pt x="0" y="0"/>
                  </a:lnTo>
                  <a:lnTo>
                    <a:pt x="0" y="152400"/>
                  </a:lnTo>
                  <a:lnTo>
                    <a:pt x="4724400" y="152400"/>
                  </a:lnTo>
                  <a:close/>
                </a:path>
              </a:pathLst>
            </a:custGeom>
            <a:solidFill>
              <a:srgbClr val="00CCFF">
                <a:alpha val="50000"/>
              </a:srgbClr>
            </a:solidFill>
          </p:spPr>
          <p:txBody>
            <a:bodyPr wrap="square" lIns="0" tIns="0" rIns="0" bIns="0" rtlCol="0"/>
            <a:lstStyle/>
            <a:p>
              <a:pPr defTabSz="914400"/>
              <a:endParaRPr>
                <a:solidFill>
                  <a:prstClr val="black"/>
                </a:solidFill>
                <a:latin typeface="Calibri"/>
              </a:endParaRPr>
            </a:p>
          </p:txBody>
        </p:sp>
        <p:sp>
          <p:nvSpPr>
            <p:cNvPr id="257" name="object 257"/>
            <p:cNvSpPr/>
            <p:nvPr/>
          </p:nvSpPr>
          <p:spPr>
            <a:xfrm>
              <a:off x="684530" y="6628129"/>
              <a:ext cx="26670" cy="228600"/>
            </a:xfrm>
            <a:custGeom>
              <a:avLst/>
              <a:gdLst/>
              <a:ahLst/>
              <a:cxnLst/>
              <a:rect l="l" t="t" r="r" b="b"/>
              <a:pathLst>
                <a:path w="26670" h="228600">
                  <a:moveTo>
                    <a:pt x="26670" y="0"/>
                  </a:moveTo>
                  <a:lnTo>
                    <a:pt x="13970" y="0"/>
                  </a:lnTo>
                  <a:lnTo>
                    <a:pt x="12700" y="0"/>
                  </a:lnTo>
                  <a:lnTo>
                    <a:pt x="0" y="0"/>
                  </a:lnTo>
                  <a:lnTo>
                    <a:pt x="0" y="228600"/>
                  </a:lnTo>
                  <a:lnTo>
                    <a:pt x="12700" y="228600"/>
                  </a:lnTo>
                  <a:lnTo>
                    <a:pt x="13970" y="228600"/>
                  </a:lnTo>
                  <a:lnTo>
                    <a:pt x="26670" y="228600"/>
                  </a:lnTo>
                  <a:lnTo>
                    <a:pt x="26670" y="0"/>
                  </a:lnTo>
                  <a:close/>
                </a:path>
              </a:pathLst>
            </a:custGeom>
            <a:solidFill>
              <a:srgbClr val="751700"/>
            </a:solidFill>
          </p:spPr>
          <p:txBody>
            <a:bodyPr wrap="square" lIns="0" tIns="0" rIns="0" bIns="0" rtlCol="0"/>
            <a:lstStyle/>
            <a:p>
              <a:pPr defTabSz="914400"/>
              <a:endParaRPr>
                <a:solidFill>
                  <a:prstClr val="black"/>
                </a:solidFill>
                <a:latin typeface="Calibri"/>
              </a:endParaRPr>
            </a:p>
          </p:txBody>
        </p:sp>
        <p:sp>
          <p:nvSpPr>
            <p:cNvPr id="258" name="object 258"/>
            <p:cNvSpPr/>
            <p:nvPr/>
          </p:nvSpPr>
          <p:spPr>
            <a:xfrm>
              <a:off x="7099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61700"/>
            </a:solidFill>
          </p:spPr>
          <p:txBody>
            <a:bodyPr wrap="square" lIns="0" tIns="0" rIns="0" bIns="0" rtlCol="0"/>
            <a:lstStyle/>
            <a:p>
              <a:pPr defTabSz="914400"/>
              <a:endParaRPr>
                <a:solidFill>
                  <a:prstClr val="black"/>
                </a:solidFill>
                <a:latin typeface="Calibri"/>
              </a:endParaRPr>
            </a:p>
          </p:txBody>
        </p:sp>
        <p:sp>
          <p:nvSpPr>
            <p:cNvPr id="259" name="object 259"/>
            <p:cNvSpPr/>
            <p:nvPr/>
          </p:nvSpPr>
          <p:spPr>
            <a:xfrm>
              <a:off x="7226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71700"/>
            </a:solidFill>
          </p:spPr>
          <p:txBody>
            <a:bodyPr wrap="square" lIns="0" tIns="0" rIns="0" bIns="0" rtlCol="0"/>
            <a:lstStyle/>
            <a:p>
              <a:pPr defTabSz="914400"/>
              <a:endParaRPr>
                <a:solidFill>
                  <a:prstClr val="black"/>
                </a:solidFill>
                <a:latin typeface="Calibri"/>
              </a:endParaRPr>
            </a:p>
          </p:txBody>
        </p:sp>
        <p:sp>
          <p:nvSpPr>
            <p:cNvPr id="260" name="object 260"/>
            <p:cNvSpPr/>
            <p:nvPr/>
          </p:nvSpPr>
          <p:spPr>
            <a:xfrm>
              <a:off x="7353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81700"/>
            </a:solidFill>
          </p:spPr>
          <p:txBody>
            <a:bodyPr wrap="square" lIns="0" tIns="0" rIns="0" bIns="0" rtlCol="0"/>
            <a:lstStyle/>
            <a:p>
              <a:pPr defTabSz="914400"/>
              <a:endParaRPr>
                <a:solidFill>
                  <a:prstClr val="black"/>
                </a:solidFill>
                <a:latin typeface="Calibri"/>
              </a:endParaRPr>
            </a:p>
          </p:txBody>
        </p:sp>
        <p:sp>
          <p:nvSpPr>
            <p:cNvPr id="261" name="object 261"/>
            <p:cNvSpPr/>
            <p:nvPr/>
          </p:nvSpPr>
          <p:spPr>
            <a:xfrm>
              <a:off x="7480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91700"/>
            </a:solidFill>
          </p:spPr>
          <p:txBody>
            <a:bodyPr wrap="square" lIns="0" tIns="0" rIns="0" bIns="0" rtlCol="0"/>
            <a:lstStyle/>
            <a:p>
              <a:pPr defTabSz="914400"/>
              <a:endParaRPr>
                <a:solidFill>
                  <a:prstClr val="black"/>
                </a:solidFill>
                <a:latin typeface="Calibri"/>
              </a:endParaRPr>
            </a:p>
          </p:txBody>
        </p:sp>
        <p:sp>
          <p:nvSpPr>
            <p:cNvPr id="262" name="object 262"/>
            <p:cNvSpPr/>
            <p:nvPr/>
          </p:nvSpPr>
          <p:spPr>
            <a:xfrm>
              <a:off x="7607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A1800"/>
            </a:solidFill>
          </p:spPr>
          <p:txBody>
            <a:bodyPr wrap="square" lIns="0" tIns="0" rIns="0" bIns="0" rtlCol="0"/>
            <a:lstStyle/>
            <a:p>
              <a:pPr defTabSz="914400"/>
              <a:endParaRPr>
                <a:solidFill>
                  <a:prstClr val="black"/>
                </a:solidFill>
                <a:latin typeface="Calibri"/>
              </a:endParaRPr>
            </a:p>
          </p:txBody>
        </p:sp>
        <p:sp>
          <p:nvSpPr>
            <p:cNvPr id="263" name="object 263"/>
            <p:cNvSpPr/>
            <p:nvPr/>
          </p:nvSpPr>
          <p:spPr>
            <a:xfrm>
              <a:off x="7734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B1800"/>
            </a:solidFill>
          </p:spPr>
          <p:txBody>
            <a:bodyPr wrap="square" lIns="0" tIns="0" rIns="0" bIns="0" rtlCol="0"/>
            <a:lstStyle/>
            <a:p>
              <a:pPr defTabSz="914400"/>
              <a:endParaRPr>
                <a:solidFill>
                  <a:prstClr val="black"/>
                </a:solidFill>
                <a:latin typeface="Calibri"/>
              </a:endParaRPr>
            </a:p>
          </p:txBody>
        </p:sp>
        <p:sp>
          <p:nvSpPr>
            <p:cNvPr id="264" name="object 264"/>
            <p:cNvSpPr/>
            <p:nvPr/>
          </p:nvSpPr>
          <p:spPr>
            <a:xfrm>
              <a:off x="7861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C1800"/>
            </a:solidFill>
          </p:spPr>
          <p:txBody>
            <a:bodyPr wrap="square" lIns="0" tIns="0" rIns="0" bIns="0" rtlCol="0"/>
            <a:lstStyle/>
            <a:p>
              <a:pPr defTabSz="914400"/>
              <a:endParaRPr>
                <a:solidFill>
                  <a:prstClr val="black"/>
                </a:solidFill>
                <a:latin typeface="Calibri"/>
              </a:endParaRPr>
            </a:p>
          </p:txBody>
        </p:sp>
        <p:sp>
          <p:nvSpPr>
            <p:cNvPr id="265" name="object 265"/>
            <p:cNvSpPr/>
            <p:nvPr/>
          </p:nvSpPr>
          <p:spPr>
            <a:xfrm>
              <a:off x="798830"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7D1800"/>
            </a:solidFill>
          </p:spPr>
          <p:txBody>
            <a:bodyPr wrap="square" lIns="0" tIns="0" rIns="0" bIns="0" rtlCol="0"/>
            <a:lstStyle/>
            <a:p>
              <a:pPr defTabSz="914400"/>
              <a:endParaRPr>
                <a:solidFill>
                  <a:prstClr val="black"/>
                </a:solidFill>
                <a:latin typeface="Calibri"/>
              </a:endParaRPr>
            </a:p>
          </p:txBody>
        </p:sp>
        <p:sp>
          <p:nvSpPr>
            <p:cNvPr id="266" name="object 266"/>
            <p:cNvSpPr/>
            <p:nvPr/>
          </p:nvSpPr>
          <p:spPr>
            <a:xfrm>
              <a:off x="811530"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7E1800"/>
            </a:solidFill>
          </p:spPr>
          <p:txBody>
            <a:bodyPr wrap="square" lIns="0" tIns="0" rIns="0" bIns="0" rtlCol="0"/>
            <a:lstStyle/>
            <a:p>
              <a:pPr defTabSz="914400"/>
              <a:endParaRPr>
                <a:solidFill>
                  <a:prstClr val="black"/>
                </a:solidFill>
                <a:latin typeface="Calibri"/>
              </a:endParaRPr>
            </a:p>
          </p:txBody>
        </p:sp>
        <p:sp>
          <p:nvSpPr>
            <p:cNvPr id="267" name="object 267"/>
            <p:cNvSpPr/>
            <p:nvPr/>
          </p:nvSpPr>
          <p:spPr>
            <a:xfrm>
              <a:off x="82423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7F1900"/>
            </a:solidFill>
          </p:spPr>
          <p:txBody>
            <a:bodyPr wrap="square" lIns="0" tIns="0" rIns="0" bIns="0" rtlCol="0"/>
            <a:lstStyle/>
            <a:p>
              <a:pPr defTabSz="914400"/>
              <a:endParaRPr>
                <a:solidFill>
                  <a:prstClr val="black"/>
                </a:solidFill>
                <a:latin typeface="Calibri"/>
              </a:endParaRPr>
            </a:p>
          </p:txBody>
        </p:sp>
        <p:sp>
          <p:nvSpPr>
            <p:cNvPr id="268" name="object 268"/>
            <p:cNvSpPr/>
            <p:nvPr/>
          </p:nvSpPr>
          <p:spPr>
            <a:xfrm>
              <a:off x="8382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01900"/>
            </a:solidFill>
          </p:spPr>
          <p:txBody>
            <a:bodyPr wrap="square" lIns="0" tIns="0" rIns="0" bIns="0" rtlCol="0"/>
            <a:lstStyle/>
            <a:p>
              <a:pPr defTabSz="914400"/>
              <a:endParaRPr>
                <a:solidFill>
                  <a:prstClr val="black"/>
                </a:solidFill>
                <a:latin typeface="Calibri"/>
              </a:endParaRPr>
            </a:p>
          </p:txBody>
        </p:sp>
        <p:sp>
          <p:nvSpPr>
            <p:cNvPr id="269" name="object 269"/>
            <p:cNvSpPr/>
            <p:nvPr/>
          </p:nvSpPr>
          <p:spPr>
            <a:xfrm>
              <a:off x="8509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11900"/>
            </a:solidFill>
          </p:spPr>
          <p:txBody>
            <a:bodyPr wrap="square" lIns="0" tIns="0" rIns="0" bIns="0" rtlCol="0"/>
            <a:lstStyle/>
            <a:p>
              <a:pPr defTabSz="914400"/>
              <a:endParaRPr>
                <a:solidFill>
                  <a:prstClr val="black"/>
                </a:solidFill>
                <a:latin typeface="Calibri"/>
              </a:endParaRPr>
            </a:p>
          </p:txBody>
        </p:sp>
        <p:sp>
          <p:nvSpPr>
            <p:cNvPr id="270" name="object 270"/>
            <p:cNvSpPr/>
            <p:nvPr/>
          </p:nvSpPr>
          <p:spPr>
            <a:xfrm>
              <a:off x="862330" y="6628129"/>
              <a:ext cx="15240" cy="228600"/>
            </a:xfrm>
            <a:custGeom>
              <a:avLst/>
              <a:gdLst/>
              <a:ahLst/>
              <a:cxnLst/>
              <a:rect l="l" t="t" r="r" b="b"/>
              <a:pathLst>
                <a:path w="15240" h="228600">
                  <a:moveTo>
                    <a:pt x="15239" y="0"/>
                  </a:moveTo>
                  <a:lnTo>
                    <a:pt x="0" y="0"/>
                  </a:lnTo>
                  <a:lnTo>
                    <a:pt x="0" y="228600"/>
                  </a:lnTo>
                  <a:lnTo>
                    <a:pt x="15239" y="228600"/>
                  </a:lnTo>
                  <a:lnTo>
                    <a:pt x="15239" y="0"/>
                  </a:lnTo>
                  <a:close/>
                </a:path>
              </a:pathLst>
            </a:custGeom>
            <a:solidFill>
              <a:srgbClr val="821900"/>
            </a:solidFill>
          </p:spPr>
          <p:txBody>
            <a:bodyPr wrap="square" lIns="0" tIns="0" rIns="0" bIns="0" rtlCol="0"/>
            <a:lstStyle/>
            <a:p>
              <a:pPr defTabSz="914400"/>
              <a:endParaRPr>
                <a:solidFill>
                  <a:prstClr val="black"/>
                </a:solidFill>
                <a:latin typeface="Calibri"/>
              </a:endParaRPr>
            </a:p>
          </p:txBody>
        </p:sp>
        <p:sp>
          <p:nvSpPr>
            <p:cNvPr id="271" name="object 271"/>
            <p:cNvSpPr/>
            <p:nvPr/>
          </p:nvSpPr>
          <p:spPr>
            <a:xfrm>
              <a:off x="8763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31900"/>
            </a:solidFill>
          </p:spPr>
          <p:txBody>
            <a:bodyPr wrap="square" lIns="0" tIns="0" rIns="0" bIns="0" rtlCol="0"/>
            <a:lstStyle/>
            <a:p>
              <a:pPr defTabSz="914400"/>
              <a:endParaRPr>
                <a:solidFill>
                  <a:prstClr val="black"/>
                </a:solidFill>
                <a:latin typeface="Calibri"/>
              </a:endParaRPr>
            </a:p>
          </p:txBody>
        </p:sp>
        <p:sp>
          <p:nvSpPr>
            <p:cNvPr id="272" name="object 272"/>
            <p:cNvSpPr/>
            <p:nvPr/>
          </p:nvSpPr>
          <p:spPr>
            <a:xfrm>
              <a:off x="8890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41A00"/>
            </a:solidFill>
          </p:spPr>
          <p:txBody>
            <a:bodyPr wrap="square" lIns="0" tIns="0" rIns="0" bIns="0" rtlCol="0"/>
            <a:lstStyle/>
            <a:p>
              <a:pPr defTabSz="914400"/>
              <a:endParaRPr>
                <a:solidFill>
                  <a:prstClr val="black"/>
                </a:solidFill>
                <a:latin typeface="Calibri"/>
              </a:endParaRPr>
            </a:p>
          </p:txBody>
        </p:sp>
        <p:sp>
          <p:nvSpPr>
            <p:cNvPr id="273" name="object 273"/>
            <p:cNvSpPr/>
            <p:nvPr/>
          </p:nvSpPr>
          <p:spPr>
            <a:xfrm>
              <a:off x="9017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51A00"/>
            </a:solidFill>
          </p:spPr>
          <p:txBody>
            <a:bodyPr wrap="square" lIns="0" tIns="0" rIns="0" bIns="0" rtlCol="0"/>
            <a:lstStyle/>
            <a:p>
              <a:pPr defTabSz="914400"/>
              <a:endParaRPr>
                <a:solidFill>
                  <a:prstClr val="black"/>
                </a:solidFill>
                <a:latin typeface="Calibri"/>
              </a:endParaRPr>
            </a:p>
          </p:txBody>
        </p:sp>
        <p:sp>
          <p:nvSpPr>
            <p:cNvPr id="274" name="object 274"/>
            <p:cNvSpPr/>
            <p:nvPr/>
          </p:nvSpPr>
          <p:spPr>
            <a:xfrm>
              <a:off x="9144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61A00"/>
            </a:solidFill>
          </p:spPr>
          <p:txBody>
            <a:bodyPr wrap="square" lIns="0" tIns="0" rIns="0" bIns="0" rtlCol="0"/>
            <a:lstStyle/>
            <a:p>
              <a:pPr defTabSz="914400"/>
              <a:endParaRPr>
                <a:solidFill>
                  <a:prstClr val="black"/>
                </a:solidFill>
                <a:latin typeface="Calibri"/>
              </a:endParaRPr>
            </a:p>
          </p:txBody>
        </p:sp>
        <p:sp>
          <p:nvSpPr>
            <p:cNvPr id="275" name="object 275"/>
            <p:cNvSpPr/>
            <p:nvPr/>
          </p:nvSpPr>
          <p:spPr>
            <a:xfrm>
              <a:off x="9271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71A00"/>
            </a:solidFill>
          </p:spPr>
          <p:txBody>
            <a:bodyPr wrap="square" lIns="0" tIns="0" rIns="0" bIns="0" rtlCol="0"/>
            <a:lstStyle/>
            <a:p>
              <a:pPr defTabSz="914400"/>
              <a:endParaRPr>
                <a:solidFill>
                  <a:prstClr val="black"/>
                </a:solidFill>
                <a:latin typeface="Calibri"/>
              </a:endParaRPr>
            </a:p>
          </p:txBody>
        </p:sp>
        <p:sp>
          <p:nvSpPr>
            <p:cNvPr id="276" name="object 276"/>
            <p:cNvSpPr/>
            <p:nvPr/>
          </p:nvSpPr>
          <p:spPr>
            <a:xfrm>
              <a:off x="9398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81A00"/>
            </a:solidFill>
          </p:spPr>
          <p:txBody>
            <a:bodyPr wrap="square" lIns="0" tIns="0" rIns="0" bIns="0" rtlCol="0"/>
            <a:lstStyle/>
            <a:p>
              <a:pPr defTabSz="914400"/>
              <a:endParaRPr>
                <a:solidFill>
                  <a:prstClr val="black"/>
                </a:solidFill>
                <a:latin typeface="Calibri"/>
              </a:endParaRPr>
            </a:p>
          </p:txBody>
        </p:sp>
        <p:sp>
          <p:nvSpPr>
            <p:cNvPr id="277" name="object 277"/>
            <p:cNvSpPr/>
            <p:nvPr/>
          </p:nvSpPr>
          <p:spPr>
            <a:xfrm>
              <a:off x="9525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91B00"/>
            </a:solidFill>
          </p:spPr>
          <p:txBody>
            <a:bodyPr wrap="square" lIns="0" tIns="0" rIns="0" bIns="0" rtlCol="0"/>
            <a:lstStyle/>
            <a:p>
              <a:pPr defTabSz="914400"/>
              <a:endParaRPr>
                <a:solidFill>
                  <a:prstClr val="black"/>
                </a:solidFill>
                <a:latin typeface="Calibri"/>
              </a:endParaRPr>
            </a:p>
          </p:txBody>
        </p:sp>
        <p:sp>
          <p:nvSpPr>
            <p:cNvPr id="278" name="object 278"/>
            <p:cNvSpPr/>
            <p:nvPr/>
          </p:nvSpPr>
          <p:spPr>
            <a:xfrm>
              <a:off x="9652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A1B00"/>
            </a:solidFill>
          </p:spPr>
          <p:txBody>
            <a:bodyPr wrap="square" lIns="0" tIns="0" rIns="0" bIns="0" rtlCol="0"/>
            <a:lstStyle/>
            <a:p>
              <a:pPr defTabSz="914400"/>
              <a:endParaRPr>
                <a:solidFill>
                  <a:prstClr val="black"/>
                </a:solidFill>
                <a:latin typeface="Calibri"/>
              </a:endParaRPr>
            </a:p>
          </p:txBody>
        </p:sp>
        <p:sp>
          <p:nvSpPr>
            <p:cNvPr id="279" name="object 279"/>
            <p:cNvSpPr/>
            <p:nvPr/>
          </p:nvSpPr>
          <p:spPr>
            <a:xfrm>
              <a:off x="9779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B1B00"/>
            </a:solidFill>
          </p:spPr>
          <p:txBody>
            <a:bodyPr wrap="square" lIns="0" tIns="0" rIns="0" bIns="0" rtlCol="0"/>
            <a:lstStyle/>
            <a:p>
              <a:pPr defTabSz="914400"/>
              <a:endParaRPr>
                <a:solidFill>
                  <a:prstClr val="black"/>
                </a:solidFill>
                <a:latin typeface="Calibri"/>
              </a:endParaRPr>
            </a:p>
          </p:txBody>
        </p:sp>
        <p:sp>
          <p:nvSpPr>
            <p:cNvPr id="280" name="object 280"/>
            <p:cNvSpPr/>
            <p:nvPr/>
          </p:nvSpPr>
          <p:spPr>
            <a:xfrm>
              <a:off x="9906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C1B00"/>
            </a:solidFill>
          </p:spPr>
          <p:txBody>
            <a:bodyPr wrap="square" lIns="0" tIns="0" rIns="0" bIns="0" rtlCol="0"/>
            <a:lstStyle/>
            <a:p>
              <a:pPr defTabSz="914400"/>
              <a:endParaRPr>
                <a:solidFill>
                  <a:prstClr val="black"/>
                </a:solidFill>
                <a:latin typeface="Calibri"/>
              </a:endParaRPr>
            </a:p>
          </p:txBody>
        </p:sp>
        <p:sp>
          <p:nvSpPr>
            <p:cNvPr id="281" name="object 281"/>
            <p:cNvSpPr/>
            <p:nvPr/>
          </p:nvSpPr>
          <p:spPr>
            <a:xfrm>
              <a:off x="10033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D1B00"/>
            </a:solidFill>
          </p:spPr>
          <p:txBody>
            <a:bodyPr wrap="square" lIns="0" tIns="0" rIns="0" bIns="0" rtlCol="0"/>
            <a:lstStyle/>
            <a:p>
              <a:pPr defTabSz="914400"/>
              <a:endParaRPr>
                <a:solidFill>
                  <a:prstClr val="black"/>
                </a:solidFill>
                <a:latin typeface="Calibri"/>
              </a:endParaRPr>
            </a:p>
          </p:txBody>
        </p:sp>
        <p:sp>
          <p:nvSpPr>
            <p:cNvPr id="282" name="object 282"/>
            <p:cNvSpPr/>
            <p:nvPr/>
          </p:nvSpPr>
          <p:spPr>
            <a:xfrm>
              <a:off x="10160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E1C00"/>
            </a:solidFill>
          </p:spPr>
          <p:txBody>
            <a:bodyPr wrap="square" lIns="0" tIns="0" rIns="0" bIns="0" rtlCol="0"/>
            <a:lstStyle/>
            <a:p>
              <a:pPr defTabSz="914400"/>
              <a:endParaRPr>
                <a:solidFill>
                  <a:prstClr val="black"/>
                </a:solidFill>
                <a:latin typeface="Calibri"/>
              </a:endParaRPr>
            </a:p>
          </p:txBody>
        </p:sp>
        <p:sp>
          <p:nvSpPr>
            <p:cNvPr id="283" name="object 283"/>
            <p:cNvSpPr/>
            <p:nvPr/>
          </p:nvSpPr>
          <p:spPr>
            <a:xfrm>
              <a:off x="10287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F1C00"/>
            </a:solidFill>
          </p:spPr>
          <p:txBody>
            <a:bodyPr wrap="square" lIns="0" tIns="0" rIns="0" bIns="0" rtlCol="0"/>
            <a:lstStyle/>
            <a:p>
              <a:pPr defTabSz="914400"/>
              <a:endParaRPr>
                <a:solidFill>
                  <a:prstClr val="black"/>
                </a:solidFill>
                <a:latin typeface="Calibri"/>
              </a:endParaRPr>
            </a:p>
          </p:txBody>
        </p:sp>
        <p:sp>
          <p:nvSpPr>
            <p:cNvPr id="284" name="object 284"/>
            <p:cNvSpPr/>
            <p:nvPr/>
          </p:nvSpPr>
          <p:spPr>
            <a:xfrm>
              <a:off x="10414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01C00"/>
            </a:solidFill>
          </p:spPr>
          <p:txBody>
            <a:bodyPr wrap="square" lIns="0" tIns="0" rIns="0" bIns="0" rtlCol="0"/>
            <a:lstStyle/>
            <a:p>
              <a:pPr defTabSz="914400"/>
              <a:endParaRPr>
                <a:solidFill>
                  <a:prstClr val="black"/>
                </a:solidFill>
                <a:latin typeface="Calibri"/>
              </a:endParaRPr>
            </a:p>
          </p:txBody>
        </p:sp>
        <p:sp>
          <p:nvSpPr>
            <p:cNvPr id="285" name="object 285"/>
            <p:cNvSpPr/>
            <p:nvPr/>
          </p:nvSpPr>
          <p:spPr>
            <a:xfrm>
              <a:off x="10541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11C00"/>
            </a:solidFill>
          </p:spPr>
          <p:txBody>
            <a:bodyPr wrap="square" lIns="0" tIns="0" rIns="0" bIns="0" rtlCol="0"/>
            <a:lstStyle/>
            <a:p>
              <a:pPr defTabSz="914400"/>
              <a:endParaRPr>
                <a:solidFill>
                  <a:prstClr val="black"/>
                </a:solidFill>
                <a:latin typeface="Calibri"/>
              </a:endParaRPr>
            </a:p>
          </p:txBody>
        </p:sp>
        <p:sp>
          <p:nvSpPr>
            <p:cNvPr id="286" name="object 286"/>
            <p:cNvSpPr/>
            <p:nvPr/>
          </p:nvSpPr>
          <p:spPr>
            <a:xfrm>
              <a:off x="10668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21C00"/>
            </a:solidFill>
          </p:spPr>
          <p:txBody>
            <a:bodyPr wrap="square" lIns="0" tIns="0" rIns="0" bIns="0" rtlCol="0"/>
            <a:lstStyle/>
            <a:p>
              <a:pPr defTabSz="914400"/>
              <a:endParaRPr>
                <a:solidFill>
                  <a:prstClr val="black"/>
                </a:solidFill>
                <a:latin typeface="Calibri"/>
              </a:endParaRPr>
            </a:p>
          </p:txBody>
        </p:sp>
        <p:sp>
          <p:nvSpPr>
            <p:cNvPr id="287" name="object 287"/>
            <p:cNvSpPr/>
            <p:nvPr/>
          </p:nvSpPr>
          <p:spPr>
            <a:xfrm>
              <a:off x="10795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31D00"/>
            </a:solidFill>
          </p:spPr>
          <p:txBody>
            <a:bodyPr wrap="square" lIns="0" tIns="0" rIns="0" bIns="0" rtlCol="0"/>
            <a:lstStyle/>
            <a:p>
              <a:pPr defTabSz="914400"/>
              <a:endParaRPr>
                <a:solidFill>
                  <a:prstClr val="black"/>
                </a:solidFill>
                <a:latin typeface="Calibri"/>
              </a:endParaRPr>
            </a:p>
          </p:txBody>
        </p:sp>
        <p:sp>
          <p:nvSpPr>
            <p:cNvPr id="288" name="object 288"/>
            <p:cNvSpPr/>
            <p:nvPr/>
          </p:nvSpPr>
          <p:spPr>
            <a:xfrm>
              <a:off x="10922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41D00"/>
            </a:solidFill>
          </p:spPr>
          <p:txBody>
            <a:bodyPr wrap="square" lIns="0" tIns="0" rIns="0" bIns="0" rtlCol="0"/>
            <a:lstStyle/>
            <a:p>
              <a:pPr defTabSz="914400"/>
              <a:endParaRPr>
                <a:solidFill>
                  <a:prstClr val="black"/>
                </a:solidFill>
                <a:latin typeface="Calibri"/>
              </a:endParaRPr>
            </a:p>
          </p:txBody>
        </p:sp>
        <p:sp>
          <p:nvSpPr>
            <p:cNvPr id="289" name="object 289"/>
            <p:cNvSpPr/>
            <p:nvPr/>
          </p:nvSpPr>
          <p:spPr>
            <a:xfrm>
              <a:off x="110616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951D00"/>
            </a:solidFill>
          </p:spPr>
          <p:txBody>
            <a:bodyPr wrap="square" lIns="0" tIns="0" rIns="0" bIns="0" rtlCol="0"/>
            <a:lstStyle/>
            <a:p>
              <a:pPr defTabSz="914400"/>
              <a:endParaRPr>
                <a:solidFill>
                  <a:prstClr val="black"/>
                </a:solidFill>
                <a:latin typeface="Calibri"/>
              </a:endParaRPr>
            </a:p>
          </p:txBody>
        </p:sp>
        <p:sp>
          <p:nvSpPr>
            <p:cNvPr id="290" name="object 290"/>
            <p:cNvSpPr/>
            <p:nvPr/>
          </p:nvSpPr>
          <p:spPr>
            <a:xfrm>
              <a:off x="11176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61D00"/>
            </a:solidFill>
          </p:spPr>
          <p:txBody>
            <a:bodyPr wrap="square" lIns="0" tIns="0" rIns="0" bIns="0" rtlCol="0"/>
            <a:lstStyle/>
            <a:p>
              <a:pPr defTabSz="914400"/>
              <a:endParaRPr>
                <a:solidFill>
                  <a:prstClr val="black"/>
                </a:solidFill>
                <a:latin typeface="Calibri"/>
              </a:endParaRPr>
            </a:p>
          </p:txBody>
        </p:sp>
        <p:sp>
          <p:nvSpPr>
            <p:cNvPr id="291" name="object 291"/>
            <p:cNvSpPr/>
            <p:nvPr/>
          </p:nvSpPr>
          <p:spPr>
            <a:xfrm>
              <a:off x="11303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71D00"/>
            </a:solidFill>
          </p:spPr>
          <p:txBody>
            <a:bodyPr wrap="square" lIns="0" tIns="0" rIns="0" bIns="0" rtlCol="0"/>
            <a:lstStyle/>
            <a:p>
              <a:pPr defTabSz="914400"/>
              <a:endParaRPr>
                <a:solidFill>
                  <a:prstClr val="black"/>
                </a:solidFill>
                <a:latin typeface="Calibri"/>
              </a:endParaRPr>
            </a:p>
          </p:txBody>
        </p:sp>
        <p:sp>
          <p:nvSpPr>
            <p:cNvPr id="292" name="object 292"/>
            <p:cNvSpPr/>
            <p:nvPr/>
          </p:nvSpPr>
          <p:spPr>
            <a:xfrm>
              <a:off x="1144270" y="6628129"/>
              <a:ext cx="26670" cy="228600"/>
            </a:xfrm>
            <a:custGeom>
              <a:avLst/>
              <a:gdLst/>
              <a:ahLst/>
              <a:cxnLst/>
              <a:rect l="l" t="t" r="r" b="b"/>
              <a:pathLst>
                <a:path w="26669" h="228600">
                  <a:moveTo>
                    <a:pt x="26670" y="0"/>
                  </a:moveTo>
                  <a:lnTo>
                    <a:pt x="12700" y="0"/>
                  </a:lnTo>
                  <a:lnTo>
                    <a:pt x="11430" y="0"/>
                  </a:lnTo>
                  <a:lnTo>
                    <a:pt x="0" y="0"/>
                  </a:lnTo>
                  <a:lnTo>
                    <a:pt x="0" y="228600"/>
                  </a:lnTo>
                  <a:lnTo>
                    <a:pt x="11430" y="228600"/>
                  </a:lnTo>
                  <a:lnTo>
                    <a:pt x="12700" y="228600"/>
                  </a:lnTo>
                  <a:lnTo>
                    <a:pt x="26670" y="228600"/>
                  </a:lnTo>
                  <a:lnTo>
                    <a:pt x="26670" y="0"/>
                  </a:lnTo>
                  <a:close/>
                </a:path>
              </a:pathLst>
            </a:custGeom>
            <a:solidFill>
              <a:srgbClr val="991E00"/>
            </a:solidFill>
          </p:spPr>
          <p:txBody>
            <a:bodyPr wrap="square" lIns="0" tIns="0" rIns="0" bIns="0" rtlCol="0"/>
            <a:lstStyle/>
            <a:p>
              <a:pPr defTabSz="914400"/>
              <a:endParaRPr>
                <a:solidFill>
                  <a:prstClr val="black"/>
                </a:solidFill>
                <a:latin typeface="Calibri"/>
              </a:endParaRPr>
            </a:p>
          </p:txBody>
        </p:sp>
        <p:sp>
          <p:nvSpPr>
            <p:cNvPr id="293" name="object 293"/>
            <p:cNvSpPr/>
            <p:nvPr/>
          </p:nvSpPr>
          <p:spPr>
            <a:xfrm>
              <a:off x="116966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9A1E00"/>
            </a:solidFill>
          </p:spPr>
          <p:txBody>
            <a:bodyPr wrap="square" lIns="0" tIns="0" rIns="0" bIns="0" rtlCol="0"/>
            <a:lstStyle/>
            <a:p>
              <a:pPr defTabSz="914400"/>
              <a:endParaRPr>
                <a:solidFill>
                  <a:prstClr val="black"/>
                </a:solidFill>
                <a:latin typeface="Calibri"/>
              </a:endParaRPr>
            </a:p>
          </p:txBody>
        </p:sp>
        <p:sp>
          <p:nvSpPr>
            <p:cNvPr id="294" name="object 294"/>
            <p:cNvSpPr/>
            <p:nvPr/>
          </p:nvSpPr>
          <p:spPr>
            <a:xfrm>
              <a:off x="11823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B1E00"/>
            </a:solidFill>
          </p:spPr>
          <p:txBody>
            <a:bodyPr wrap="square" lIns="0" tIns="0" rIns="0" bIns="0" rtlCol="0"/>
            <a:lstStyle/>
            <a:p>
              <a:pPr defTabSz="914400"/>
              <a:endParaRPr>
                <a:solidFill>
                  <a:prstClr val="black"/>
                </a:solidFill>
                <a:latin typeface="Calibri"/>
              </a:endParaRPr>
            </a:p>
          </p:txBody>
        </p:sp>
        <p:sp>
          <p:nvSpPr>
            <p:cNvPr id="295" name="object 295"/>
            <p:cNvSpPr/>
            <p:nvPr/>
          </p:nvSpPr>
          <p:spPr>
            <a:xfrm>
              <a:off x="11950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C1E00"/>
            </a:solidFill>
          </p:spPr>
          <p:txBody>
            <a:bodyPr wrap="square" lIns="0" tIns="0" rIns="0" bIns="0" rtlCol="0"/>
            <a:lstStyle/>
            <a:p>
              <a:pPr defTabSz="914400"/>
              <a:endParaRPr>
                <a:solidFill>
                  <a:prstClr val="black"/>
                </a:solidFill>
                <a:latin typeface="Calibri"/>
              </a:endParaRPr>
            </a:p>
          </p:txBody>
        </p:sp>
        <p:sp>
          <p:nvSpPr>
            <p:cNvPr id="296" name="object 296"/>
            <p:cNvSpPr/>
            <p:nvPr/>
          </p:nvSpPr>
          <p:spPr>
            <a:xfrm>
              <a:off x="12077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D1E00"/>
            </a:solidFill>
          </p:spPr>
          <p:txBody>
            <a:bodyPr wrap="square" lIns="0" tIns="0" rIns="0" bIns="0" rtlCol="0"/>
            <a:lstStyle/>
            <a:p>
              <a:pPr defTabSz="914400"/>
              <a:endParaRPr>
                <a:solidFill>
                  <a:prstClr val="black"/>
                </a:solidFill>
                <a:latin typeface="Calibri"/>
              </a:endParaRPr>
            </a:p>
          </p:txBody>
        </p:sp>
        <p:sp>
          <p:nvSpPr>
            <p:cNvPr id="297" name="object 297"/>
            <p:cNvSpPr/>
            <p:nvPr/>
          </p:nvSpPr>
          <p:spPr>
            <a:xfrm>
              <a:off x="12204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E1F00"/>
            </a:solidFill>
          </p:spPr>
          <p:txBody>
            <a:bodyPr wrap="square" lIns="0" tIns="0" rIns="0" bIns="0" rtlCol="0"/>
            <a:lstStyle/>
            <a:p>
              <a:pPr defTabSz="914400"/>
              <a:endParaRPr>
                <a:solidFill>
                  <a:prstClr val="black"/>
                </a:solidFill>
                <a:latin typeface="Calibri"/>
              </a:endParaRPr>
            </a:p>
          </p:txBody>
        </p:sp>
        <p:sp>
          <p:nvSpPr>
            <p:cNvPr id="298" name="object 298"/>
            <p:cNvSpPr/>
            <p:nvPr/>
          </p:nvSpPr>
          <p:spPr>
            <a:xfrm>
              <a:off x="12331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F1F00"/>
            </a:solidFill>
          </p:spPr>
          <p:txBody>
            <a:bodyPr wrap="square" lIns="0" tIns="0" rIns="0" bIns="0" rtlCol="0"/>
            <a:lstStyle/>
            <a:p>
              <a:pPr defTabSz="914400"/>
              <a:endParaRPr>
                <a:solidFill>
                  <a:prstClr val="black"/>
                </a:solidFill>
                <a:latin typeface="Calibri"/>
              </a:endParaRPr>
            </a:p>
          </p:txBody>
        </p:sp>
        <p:sp>
          <p:nvSpPr>
            <p:cNvPr id="299" name="object 299"/>
            <p:cNvSpPr/>
            <p:nvPr/>
          </p:nvSpPr>
          <p:spPr>
            <a:xfrm>
              <a:off x="12458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01F00"/>
            </a:solidFill>
          </p:spPr>
          <p:txBody>
            <a:bodyPr wrap="square" lIns="0" tIns="0" rIns="0" bIns="0" rtlCol="0"/>
            <a:lstStyle/>
            <a:p>
              <a:pPr defTabSz="914400"/>
              <a:endParaRPr>
                <a:solidFill>
                  <a:prstClr val="black"/>
                </a:solidFill>
                <a:latin typeface="Calibri"/>
              </a:endParaRPr>
            </a:p>
          </p:txBody>
        </p:sp>
        <p:sp>
          <p:nvSpPr>
            <p:cNvPr id="300" name="object 300"/>
            <p:cNvSpPr/>
            <p:nvPr/>
          </p:nvSpPr>
          <p:spPr>
            <a:xfrm>
              <a:off x="12585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11F00"/>
            </a:solidFill>
          </p:spPr>
          <p:txBody>
            <a:bodyPr wrap="square" lIns="0" tIns="0" rIns="0" bIns="0" rtlCol="0"/>
            <a:lstStyle/>
            <a:p>
              <a:pPr defTabSz="914400"/>
              <a:endParaRPr>
                <a:solidFill>
                  <a:prstClr val="black"/>
                </a:solidFill>
                <a:latin typeface="Calibri"/>
              </a:endParaRPr>
            </a:p>
          </p:txBody>
        </p:sp>
        <p:sp>
          <p:nvSpPr>
            <p:cNvPr id="301" name="object 301"/>
            <p:cNvSpPr/>
            <p:nvPr/>
          </p:nvSpPr>
          <p:spPr>
            <a:xfrm>
              <a:off x="12712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21F00"/>
            </a:solidFill>
          </p:spPr>
          <p:txBody>
            <a:bodyPr wrap="square" lIns="0" tIns="0" rIns="0" bIns="0" rtlCol="0"/>
            <a:lstStyle/>
            <a:p>
              <a:pPr defTabSz="914400"/>
              <a:endParaRPr>
                <a:solidFill>
                  <a:prstClr val="black"/>
                </a:solidFill>
                <a:latin typeface="Calibri"/>
              </a:endParaRPr>
            </a:p>
          </p:txBody>
        </p:sp>
        <p:sp>
          <p:nvSpPr>
            <p:cNvPr id="302" name="object 302"/>
            <p:cNvSpPr/>
            <p:nvPr/>
          </p:nvSpPr>
          <p:spPr>
            <a:xfrm>
              <a:off x="12839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32000"/>
            </a:solidFill>
          </p:spPr>
          <p:txBody>
            <a:bodyPr wrap="square" lIns="0" tIns="0" rIns="0" bIns="0" rtlCol="0"/>
            <a:lstStyle/>
            <a:p>
              <a:pPr defTabSz="914400"/>
              <a:endParaRPr>
                <a:solidFill>
                  <a:prstClr val="black"/>
                </a:solidFill>
                <a:latin typeface="Calibri"/>
              </a:endParaRPr>
            </a:p>
          </p:txBody>
        </p:sp>
        <p:sp>
          <p:nvSpPr>
            <p:cNvPr id="303" name="object 303"/>
            <p:cNvSpPr/>
            <p:nvPr/>
          </p:nvSpPr>
          <p:spPr>
            <a:xfrm>
              <a:off x="12966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42000"/>
            </a:solidFill>
          </p:spPr>
          <p:txBody>
            <a:bodyPr wrap="square" lIns="0" tIns="0" rIns="0" bIns="0" rtlCol="0"/>
            <a:lstStyle/>
            <a:p>
              <a:pPr defTabSz="914400"/>
              <a:endParaRPr>
                <a:solidFill>
                  <a:prstClr val="black"/>
                </a:solidFill>
                <a:latin typeface="Calibri"/>
              </a:endParaRPr>
            </a:p>
          </p:txBody>
        </p:sp>
        <p:sp>
          <p:nvSpPr>
            <p:cNvPr id="304" name="object 304"/>
            <p:cNvSpPr/>
            <p:nvPr/>
          </p:nvSpPr>
          <p:spPr>
            <a:xfrm>
              <a:off x="13093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52000"/>
            </a:solidFill>
          </p:spPr>
          <p:txBody>
            <a:bodyPr wrap="square" lIns="0" tIns="0" rIns="0" bIns="0" rtlCol="0"/>
            <a:lstStyle/>
            <a:p>
              <a:pPr defTabSz="914400"/>
              <a:endParaRPr>
                <a:solidFill>
                  <a:prstClr val="black"/>
                </a:solidFill>
                <a:latin typeface="Calibri"/>
              </a:endParaRPr>
            </a:p>
          </p:txBody>
        </p:sp>
        <p:sp>
          <p:nvSpPr>
            <p:cNvPr id="305" name="object 305"/>
            <p:cNvSpPr/>
            <p:nvPr/>
          </p:nvSpPr>
          <p:spPr>
            <a:xfrm>
              <a:off x="13220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62000"/>
            </a:solidFill>
          </p:spPr>
          <p:txBody>
            <a:bodyPr wrap="square" lIns="0" tIns="0" rIns="0" bIns="0" rtlCol="0"/>
            <a:lstStyle/>
            <a:p>
              <a:pPr defTabSz="914400"/>
              <a:endParaRPr>
                <a:solidFill>
                  <a:prstClr val="black"/>
                </a:solidFill>
                <a:latin typeface="Calibri"/>
              </a:endParaRPr>
            </a:p>
          </p:txBody>
        </p:sp>
        <p:sp>
          <p:nvSpPr>
            <p:cNvPr id="306" name="object 306"/>
            <p:cNvSpPr/>
            <p:nvPr/>
          </p:nvSpPr>
          <p:spPr>
            <a:xfrm>
              <a:off x="13347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72000"/>
            </a:solidFill>
          </p:spPr>
          <p:txBody>
            <a:bodyPr wrap="square" lIns="0" tIns="0" rIns="0" bIns="0" rtlCol="0"/>
            <a:lstStyle/>
            <a:p>
              <a:pPr defTabSz="914400"/>
              <a:endParaRPr>
                <a:solidFill>
                  <a:prstClr val="black"/>
                </a:solidFill>
                <a:latin typeface="Calibri"/>
              </a:endParaRPr>
            </a:p>
          </p:txBody>
        </p:sp>
        <p:sp>
          <p:nvSpPr>
            <p:cNvPr id="307" name="object 307"/>
            <p:cNvSpPr/>
            <p:nvPr/>
          </p:nvSpPr>
          <p:spPr>
            <a:xfrm>
              <a:off x="13474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82100"/>
            </a:solidFill>
          </p:spPr>
          <p:txBody>
            <a:bodyPr wrap="square" lIns="0" tIns="0" rIns="0" bIns="0" rtlCol="0"/>
            <a:lstStyle/>
            <a:p>
              <a:pPr defTabSz="914400"/>
              <a:endParaRPr>
                <a:solidFill>
                  <a:prstClr val="black"/>
                </a:solidFill>
                <a:latin typeface="Calibri"/>
              </a:endParaRPr>
            </a:p>
          </p:txBody>
        </p:sp>
        <p:sp>
          <p:nvSpPr>
            <p:cNvPr id="308" name="object 308"/>
            <p:cNvSpPr/>
            <p:nvPr/>
          </p:nvSpPr>
          <p:spPr>
            <a:xfrm>
              <a:off x="13601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92100"/>
            </a:solidFill>
          </p:spPr>
          <p:txBody>
            <a:bodyPr wrap="square" lIns="0" tIns="0" rIns="0" bIns="0" rtlCol="0"/>
            <a:lstStyle/>
            <a:p>
              <a:pPr defTabSz="914400"/>
              <a:endParaRPr>
                <a:solidFill>
                  <a:prstClr val="black"/>
                </a:solidFill>
                <a:latin typeface="Calibri"/>
              </a:endParaRPr>
            </a:p>
          </p:txBody>
        </p:sp>
        <p:sp>
          <p:nvSpPr>
            <p:cNvPr id="309" name="object 309"/>
            <p:cNvSpPr/>
            <p:nvPr/>
          </p:nvSpPr>
          <p:spPr>
            <a:xfrm>
              <a:off x="13728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A2100"/>
            </a:solidFill>
          </p:spPr>
          <p:txBody>
            <a:bodyPr wrap="square" lIns="0" tIns="0" rIns="0" bIns="0" rtlCol="0"/>
            <a:lstStyle/>
            <a:p>
              <a:pPr defTabSz="914400"/>
              <a:endParaRPr>
                <a:solidFill>
                  <a:prstClr val="black"/>
                </a:solidFill>
                <a:latin typeface="Calibri"/>
              </a:endParaRPr>
            </a:p>
          </p:txBody>
        </p:sp>
        <p:sp>
          <p:nvSpPr>
            <p:cNvPr id="310" name="object 310"/>
            <p:cNvSpPr/>
            <p:nvPr/>
          </p:nvSpPr>
          <p:spPr>
            <a:xfrm>
              <a:off x="13855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B2100"/>
            </a:solidFill>
          </p:spPr>
          <p:txBody>
            <a:bodyPr wrap="square" lIns="0" tIns="0" rIns="0" bIns="0" rtlCol="0"/>
            <a:lstStyle/>
            <a:p>
              <a:pPr defTabSz="914400"/>
              <a:endParaRPr>
                <a:solidFill>
                  <a:prstClr val="black"/>
                </a:solidFill>
                <a:latin typeface="Calibri"/>
              </a:endParaRPr>
            </a:p>
          </p:txBody>
        </p:sp>
        <p:sp>
          <p:nvSpPr>
            <p:cNvPr id="311" name="object 311"/>
            <p:cNvSpPr/>
            <p:nvPr/>
          </p:nvSpPr>
          <p:spPr>
            <a:xfrm>
              <a:off x="13982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C2100"/>
            </a:solidFill>
          </p:spPr>
          <p:txBody>
            <a:bodyPr wrap="square" lIns="0" tIns="0" rIns="0" bIns="0" rtlCol="0"/>
            <a:lstStyle/>
            <a:p>
              <a:pPr defTabSz="914400"/>
              <a:endParaRPr>
                <a:solidFill>
                  <a:prstClr val="black"/>
                </a:solidFill>
                <a:latin typeface="Calibri"/>
              </a:endParaRPr>
            </a:p>
          </p:txBody>
        </p:sp>
        <p:sp>
          <p:nvSpPr>
            <p:cNvPr id="312" name="object 312"/>
            <p:cNvSpPr/>
            <p:nvPr/>
          </p:nvSpPr>
          <p:spPr>
            <a:xfrm>
              <a:off x="14109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D2200"/>
            </a:solidFill>
          </p:spPr>
          <p:txBody>
            <a:bodyPr wrap="square" lIns="0" tIns="0" rIns="0" bIns="0" rtlCol="0"/>
            <a:lstStyle/>
            <a:p>
              <a:pPr defTabSz="914400"/>
              <a:endParaRPr>
                <a:solidFill>
                  <a:prstClr val="black"/>
                </a:solidFill>
                <a:latin typeface="Calibri"/>
              </a:endParaRPr>
            </a:p>
          </p:txBody>
        </p:sp>
        <p:sp>
          <p:nvSpPr>
            <p:cNvPr id="313" name="object 313"/>
            <p:cNvSpPr/>
            <p:nvPr/>
          </p:nvSpPr>
          <p:spPr>
            <a:xfrm>
              <a:off x="14236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E2200"/>
            </a:solidFill>
          </p:spPr>
          <p:txBody>
            <a:bodyPr wrap="square" lIns="0" tIns="0" rIns="0" bIns="0" rtlCol="0"/>
            <a:lstStyle/>
            <a:p>
              <a:pPr defTabSz="914400"/>
              <a:endParaRPr>
                <a:solidFill>
                  <a:prstClr val="black"/>
                </a:solidFill>
                <a:latin typeface="Calibri"/>
              </a:endParaRPr>
            </a:p>
          </p:txBody>
        </p:sp>
        <p:sp>
          <p:nvSpPr>
            <p:cNvPr id="314" name="object 314"/>
            <p:cNvSpPr/>
            <p:nvPr/>
          </p:nvSpPr>
          <p:spPr>
            <a:xfrm>
              <a:off x="143763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F2200"/>
            </a:solidFill>
          </p:spPr>
          <p:txBody>
            <a:bodyPr wrap="square" lIns="0" tIns="0" rIns="0" bIns="0" rtlCol="0"/>
            <a:lstStyle/>
            <a:p>
              <a:pPr defTabSz="914400"/>
              <a:endParaRPr>
                <a:solidFill>
                  <a:prstClr val="black"/>
                </a:solidFill>
                <a:latin typeface="Calibri"/>
              </a:endParaRPr>
            </a:p>
          </p:txBody>
        </p:sp>
        <p:sp>
          <p:nvSpPr>
            <p:cNvPr id="315" name="object 315"/>
            <p:cNvSpPr/>
            <p:nvPr/>
          </p:nvSpPr>
          <p:spPr>
            <a:xfrm>
              <a:off x="145033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02200"/>
            </a:solidFill>
          </p:spPr>
          <p:txBody>
            <a:bodyPr wrap="square" lIns="0" tIns="0" rIns="0" bIns="0" rtlCol="0"/>
            <a:lstStyle/>
            <a:p>
              <a:pPr defTabSz="914400"/>
              <a:endParaRPr>
                <a:solidFill>
                  <a:prstClr val="black"/>
                </a:solidFill>
                <a:latin typeface="Calibri"/>
              </a:endParaRPr>
            </a:p>
          </p:txBody>
        </p:sp>
        <p:sp>
          <p:nvSpPr>
            <p:cNvPr id="316" name="object 316"/>
            <p:cNvSpPr/>
            <p:nvPr/>
          </p:nvSpPr>
          <p:spPr>
            <a:xfrm>
              <a:off x="14617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12200"/>
            </a:solidFill>
          </p:spPr>
          <p:txBody>
            <a:bodyPr wrap="square" lIns="0" tIns="0" rIns="0" bIns="0" rtlCol="0"/>
            <a:lstStyle/>
            <a:p>
              <a:pPr defTabSz="914400"/>
              <a:endParaRPr>
                <a:solidFill>
                  <a:prstClr val="black"/>
                </a:solidFill>
                <a:latin typeface="Calibri"/>
              </a:endParaRPr>
            </a:p>
          </p:txBody>
        </p:sp>
        <p:sp>
          <p:nvSpPr>
            <p:cNvPr id="317" name="object 317"/>
            <p:cNvSpPr/>
            <p:nvPr/>
          </p:nvSpPr>
          <p:spPr>
            <a:xfrm>
              <a:off x="147573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22300"/>
            </a:solidFill>
          </p:spPr>
          <p:txBody>
            <a:bodyPr wrap="square" lIns="0" tIns="0" rIns="0" bIns="0" rtlCol="0"/>
            <a:lstStyle/>
            <a:p>
              <a:pPr defTabSz="914400"/>
              <a:endParaRPr>
                <a:solidFill>
                  <a:prstClr val="black"/>
                </a:solidFill>
                <a:latin typeface="Calibri"/>
              </a:endParaRPr>
            </a:p>
          </p:txBody>
        </p:sp>
        <p:sp>
          <p:nvSpPr>
            <p:cNvPr id="318" name="object 318"/>
            <p:cNvSpPr/>
            <p:nvPr/>
          </p:nvSpPr>
          <p:spPr>
            <a:xfrm>
              <a:off x="14884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32300"/>
            </a:solidFill>
          </p:spPr>
          <p:txBody>
            <a:bodyPr wrap="square" lIns="0" tIns="0" rIns="0" bIns="0" rtlCol="0"/>
            <a:lstStyle/>
            <a:p>
              <a:pPr defTabSz="914400"/>
              <a:endParaRPr>
                <a:solidFill>
                  <a:prstClr val="black"/>
                </a:solidFill>
                <a:latin typeface="Calibri"/>
              </a:endParaRPr>
            </a:p>
          </p:txBody>
        </p:sp>
        <p:sp>
          <p:nvSpPr>
            <p:cNvPr id="319" name="object 319"/>
            <p:cNvSpPr/>
            <p:nvPr/>
          </p:nvSpPr>
          <p:spPr>
            <a:xfrm>
              <a:off x="15011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42300"/>
            </a:solidFill>
          </p:spPr>
          <p:txBody>
            <a:bodyPr wrap="square" lIns="0" tIns="0" rIns="0" bIns="0" rtlCol="0"/>
            <a:lstStyle/>
            <a:p>
              <a:pPr defTabSz="914400"/>
              <a:endParaRPr>
                <a:solidFill>
                  <a:prstClr val="black"/>
                </a:solidFill>
                <a:latin typeface="Calibri"/>
              </a:endParaRPr>
            </a:p>
          </p:txBody>
        </p:sp>
        <p:sp>
          <p:nvSpPr>
            <p:cNvPr id="320" name="object 320"/>
            <p:cNvSpPr/>
            <p:nvPr/>
          </p:nvSpPr>
          <p:spPr>
            <a:xfrm>
              <a:off x="15138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52300"/>
            </a:solidFill>
          </p:spPr>
          <p:txBody>
            <a:bodyPr wrap="square" lIns="0" tIns="0" rIns="0" bIns="0" rtlCol="0"/>
            <a:lstStyle/>
            <a:p>
              <a:pPr defTabSz="914400"/>
              <a:endParaRPr>
                <a:solidFill>
                  <a:prstClr val="black"/>
                </a:solidFill>
                <a:latin typeface="Calibri"/>
              </a:endParaRPr>
            </a:p>
          </p:txBody>
        </p:sp>
        <p:sp>
          <p:nvSpPr>
            <p:cNvPr id="321" name="object 321"/>
            <p:cNvSpPr/>
            <p:nvPr/>
          </p:nvSpPr>
          <p:spPr>
            <a:xfrm>
              <a:off x="15265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62300"/>
            </a:solidFill>
          </p:spPr>
          <p:txBody>
            <a:bodyPr wrap="square" lIns="0" tIns="0" rIns="0" bIns="0" rtlCol="0"/>
            <a:lstStyle/>
            <a:p>
              <a:pPr defTabSz="914400"/>
              <a:endParaRPr>
                <a:solidFill>
                  <a:prstClr val="black"/>
                </a:solidFill>
                <a:latin typeface="Calibri"/>
              </a:endParaRPr>
            </a:p>
          </p:txBody>
        </p:sp>
        <p:sp>
          <p:nvSpPr>
            <p:cNvPr id="322" name="object 322"/>
            <p:cNvSpPr/>
            <p:nvPr/>
          </p:nvSpPr>
          <p:spPr>
            <a:xfrm>
              <a:off x="15392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72400"/>
            </a:solidFill>
          </p:spPr>
          <p:txBody>
            <a:bodyPr wrap="square" lIns="0" tIns="0" rIns="0" bIns="0" rtlCol="0"/>
            <a:lstStyle/>
            <a:p>
              <a:pPr defTabSz="914400"/>
              <a:endParaRPr>
                <a:solidFill>
                  <a:prstClr val="black"/>
                </a:solidFill>
                <a:latin typeface="Calibri"/>
              </a:endParaRPr>
            </a:p>
          </p:txBody>
        </p:sp>
        <p:sp>
          <p:nvSpPr>
            <p:cNvPr id="323" name="object 323"/>
            <p:cNvSpPr/>
            <p:nvPr/>
          </p:nvSpPr>
          <p:spPr>
            <a:xfrm>
              <a:off x="15519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82400"/>
            </a:solidFill>
          </p:spPr>
          <p:txBody>
            <a:bodyPr wrap="square" lIns="0" tIns="0" rIns="0" bIns="0" rtlCol="0"/>
            <a:lstStyle/>
            <a:p>
              <a:pPr defTabSz="914400"/>
              <a:endParaRPr>
                <a:solidFill>
                  <a:prstClr val="black"/>
                </a:solidFill>
                <a:latin typeface="Calibri"/>
              </a:endParaRPr>
            </a:p>
          </p:txBody>
        </p:sp>
        <p:sp>
          <p:nvSpPr>
            <p:cNvPr id="324" name="object 324"/>
            <p:cNvSpPr/>
            <p:nvPr/>
          </p:nvSpPr>
          <p:spPr>
            <a:xfrm>
              <a:off x="15646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92400"/>
            </a:solidFill>
          </p:spPr>
          <p:txBody>
            <a:bodyPr wrap="square" lIns="0" tIns="0" rIns="0" bIns="0" rtlCol="0"/>
            <a:lstStyle/>
            <a:p>
              <a:pPr defTabSz="914400"/>
              <a:endParaRPr>
                <a:solidFill>
                  <a:prstClr val="black"/>
                </a:solidFill>
                <a:latin typeface="Calibri"/>
              </a:endParaRPr>
            </a:p>
          </p:txBody>
        </p:sp>
        <p:sp>
          <p:nvSpPr>
            <p:cNvPr id="325" name="object 325"/>
            <p:cNvSpPr/>
            <p:nvPr/>
          </p:nvSpPr>
          <p:spPr>
            <a:xfrm>
              <a:off x="15773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A2400"/>
            </a:solidFill>
          </p:spPr>
          <p:txBody>
            <a:bodyPr wrap="square" lIns="0" tIns="0" rIns="0" bIns="0" rtlCol="0"/>
            <a:lstStyle/>
            <a:p>
              <a:pPr defTabSz="914400"/>
              <a:endParaRPr>
                <a:solidFill>
                  <a:prstClr val="black"/>
                </a:solidFill>
                <a:latin typeface="Calibri"/>
              </a:endParaRPr>
            </a:p>
          </p:txBody>
        </p:sp>
        <p:sp>
          <p:nvSpPr>
            <p:cNvPr id="326" name="object 326"/>
            <p:cNvSpPr/>
            <p:nvPr/>
          </p:nvSpPr>
          <p:spPr>
            <a:xfrm>
              <a:off x="15900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B2400"/>
            </a:solidFill>
          </p:spPr>
          <p:txBody>
            <a:bodyPr wrap="square" lIns="0" tIns="0" rIns="0" bIns="0" rtlCol="0"/>
            <a:lstStyle/>
            <a:p>
              <a:pPr defTabSz="914400"/>
              <a:endParaRPr>
                <a:solidFill>
                  <a:prstClr val="black"/>
                </a:solidFill>
                <a:latin typeface="Calibri"/>
              </a:endParaRPr>
            </a:p>
          </p:txBody>
        </p:sp>
        <p:sp>
          <p:nvSpPr>
            <p:cNvPr id="327" name="object 327"/>
            <p:cNvSpPr/>
            <p:nvPr/>
          </p:nvSpPr>
          <p:spPr>
            <a:xfrm>
              <a:off x="16027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C2500"/>
            </a:solidFill>
          </p:spPr>
          <p:txBody>
            <a:bodyPr wrap="square" lIns="0" tIns="0" rIns="0" bIns="0" rtlCol="0"/>
            <a:lstStyle/>
            <a:p>
              <a:pPr defTabSz="914400"/>
              <a:endParaRPr>
                <a:solidFill>
                  <a:prstClr val="black"/>
                </a:solidFill>
                <a:latin typeface="Calibri"/>
              </a:endParaRPr>
            </a:p>
          </p:txBody>
        </p:sp>
        <p:sp>
          <p:nvSpPr>
            <p:cNvPr id="328" name="object 328"/>
            <p:cNvSpPr/>
            <p:nvPr/>
          </p:nvSpPr>
          <p:spPr>
            <a:xfrm>
              <a:off x="16154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D2500"/>
            </a:solidFill>
          </p:spPr>
          <p:txBody>
            <a:bodyPr wrap="square" lIns="0" tIns="0" rIns="0" bIns="0" rtlCol="0"/>
            <a:lstStyle/>
            <a:p>
              <a:pPr defTabSz="914400"/>
              <a:endParaRPr>
                <a:solidFill>
                  <a:prstClr val="black"/>
                </a:solidFill>
                <a:latin typeface="Calibri"/>
              </a:endParaRPr>
            </a:p>
          </p:txBody>
        </p:sp>
        <p:sp>
          <p:nvSpPr>
            <p:cNvPr id="329" name="object 329"/>
            <p:cNvSpPr/>
            <p:nvPr/>
          </p:nvSpPr>
          <p:spPr>
            <a:xfrm>
              <a:off x="16281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E2500"/>
            </a:solidFill>
          </p:spPr>
          <p:txBody>
            <a:bodyPr wrap="square" lIns="0" tIns="0" rIns="0" bIns="0" rtlCol="0"/>
            <a:lstStyle/>
            <a:p>
              <a:pPr defTabSz="914400"/>
              <a:endParaRPr>
                <a:solidFill>
                  <a:prstClr val="black"/>
                </a:solidFill>
                <a:latin typeface="Calibri"/>
              </a:endParaRPr>
            </a:p>
          </p:txBody>
        </p:sp>
        <p:sp>
          <p:nvSpPr>
            <p:cNvPr id="330" name="object 330"/>
            <p:cNvSpPr/>
            <p:nvPr/>
          </p:nvSpPr>
          <p:spPr>
            <a:xfrm>
              <a:off x="16408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F2500"/>
            </a:solidFill>
          </p:spPr>
          <p:txBody>
            <a:bodyPr wrap="square" lIns="0" tIns="0" rIns="0" bIns="0" rtlCol="0"/>
            <a:lstStyle/>
            <a:p>
              <a:pPr defTabSz="914400"/>
              <a:endParaRPr>
                <a:solidFill>
                  <a:prstClr val="black"/>
                </a:solidFill>
                <a:latin typeface="Calibri"/>
              </a:endParaRPr>
            </a:p>
          </p:txBody>
        </p:sp>
        <p:sp>
          <p:nvSpPr>
            <p:cNvPr id="331" name="object 331"/>
            <p:cNvSpPr/>
            <p:nvPr/>
          </p:nvSpPr>
          <p:spPr>
            <a:xfrm>
              <a:off x="16535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02500"/>
            </a:solidFill>
          </p:spPr>
          <p:txBody>
            <a:bodyPr wrap="square" lIns="0" tIns="0" rIns="0" bIns="0" rtlCol="0"/>
            <a:lstStyle/>
            <a:p>
              <a:pPr defTabSz="914400"/>
              <a:endParaRPr>
                <a:solidFill>
                  <a:prstClr val="black"/>
                </a:solidFill>
                <a:latin typeface="Calibri"/>
              </a:endParaRPr>
            </a:p>
          </p:txBody>
        </p:sp>
        <p:sp>
          <p:nvSpPr>
            <p:cNvPr id="332" name="object 332"/>
            <p:cNvSpPr/>
            <p:nvPr/>
          </p:nvSpPr>
          <p:spPr>
            <a:xfrm>
              <a:off x="16662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12600"/>
            </a:solidFill>
          </p:spPr>
          <p:txBody>
            <a:bodyPr wrap="square" lIns="0" tIns="0" rIns="0" bIns="0" rtlCol="0"/>
            <a:lstStyle/>
            <a:p>
              <a:pPr defTabSz="914400"/>
              <a:endParaRPr>
                <a:solidFill>
                  <a:prstClr val="black"/>
                </a:solidFill>
                <a:latin typeface="Calibri"/>
              </a:endParaRPr>
            </a:p>
          </p:txBody>
        </p:sp>
        <p:sp>
          <p:nvSpPr>
            <p:cNvPr id="333" name="object 333"/>
            <p:cNvSpPr/>
            <p:nvPr/>
          </p:nvSpPr>
          <p:spPr>
            <a:xfrm>
              <a:off x="16789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22600"/>
            </a:solidFill>
          </p:spPr>
          <p:txBody>
            <a:bodyPr wrap="square" lIns="0" tIns="0" rIns="0" bIns="0" rtlCol="0"/>
            <a:lstStyle/>
            <a:p>
              <a:pPr defTabSz="914400"/>
              <a:endParaRPr>
                <a:solidFill>
                  <a:prstClr val="black"/>
                </a:solidFill>
                <a:latin typeface="Calibri"/>
              </a:endParaRPr>
            </a:p>
          </p:txBody>
        </p:sp>
        <p:sp>
          <p:nvSpPr>
            <p:cNvPr id="334" name="object 334"/>
            <p:cNvSpPr/>
            <p:nvPr/>
          </p:nvSpPr>
          <p:spPr>
            <a:xfrm>
              <a:off x="16916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32600"/>
            </a:solidFill>
          </p:spPr>
          <p:txBody>
            <a:bodyPr wrap="square" lIns="0" tIns="0" rIns="0" bIns="0" rtlCol="0"/>
            <a:lstStyle/>
            <a:p>
              <a:pPr defTabSz="914400"/>
              <a:endParaRPr>
                <a:solidFill>
                  <a:prstClr val="black"/>
                </a:solidFill>
                <a:latin typeface="Calibri"/>
              </a:endParaRPr>
            </a:p>
          </p:txBody>
        </p:sp>
        <p:sp>
          <p:nvSpPr>
            <p:cNvPr id="335" name="object 335"/>
            <p:cNvSpPr/>
            <p:nvPr/>
          </p:nvSpPr>
          <p:spPr>
            <a:xfrm>
              <a:off x="17043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42600"/>
            </a:solidFill>
          </p:spPr>
          <p:txBody>
            <a:bodyPr wrap="square" lIns="0" tIns="0" rIns="0" bIns="0" rtlCol="0"/>
            <a:lstStyle/>
            <a:p>
              <a:pPr defTabSz="914400"/>
              <a:endParaRPr>
                <a:solidFill>
                  <a:prstClr val="black"/>
                </a:solidFill>
                <a:latin typeface="Calibri"/>
              </a:endParaRPr>
            </a:p>
          </p:txBody>
        </p:sp>
        <p:sp>
          <p:nvSpPr>
            <p:cNvPr id="336" name="object 336"/>
            <p:cNvSpPr/>
            <p:nvPr/>
          </p:nvSpPr>
          <p:spPr>
            <a:xfrm>
              <a:off x="17170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52600"/>
            </a:solidFill>
          </p:spPr>
          <p:txBody>
            <a:bodyPr wrap="square" lIns="0" tIns="0" rIns="0" bIns="0" rtlCol="0"/>
            <a:lstStyle/>
            <a:p>
              <a:pPr defTabSz="914400"/>
              <a:endParaRPr>
                <a:solidFill>
                  <a:prstClr val="black"/>
                </a:solidFill>
                <a:latin typeface="Calibri"/>
              </a:endParaRPr>
            </a:p>
          </p:txBody>
        </p:sp>
        <p:sp>
          <p:nvSpPr>
            <p:cNvPr id="337" name="object 337"/>
            <p:cNvSpPr/>
            <p:nvPr/>
          </p:nvSpPr>
          <p:spPr>
            <a:xfrm>
              <a:off x="17297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62600"/>
            </a:solidFill>
          </p:spPr>
          <p:txBody>
            <a:bodyPr wrap="square" lIns="0" tIns="0" rIns="0" bIns="0" rtlCol="0"/>
            <a:lstStyle/>
            <a:p>
              <a:pPr defTabSz="914400"/>
              <a:endParaRPr>
                <a:solidFill>
                  <a:prstClr val="black"/>
                </a:solidFill>
                <a:latin typeface="Calibri"/>
              </a:endParaRPr>
            </a:p>
          </p:txBody>
        </p:sp>
        <p:sp>
          <p:nvSpPr>
            <p:cNvPr id="338" name="object 338"/>
            <p:cNvSpPr/>
            <p:nvPr/>
          </p:nvSpPr>
          <p:spPr>
            <a:xfrm>
              <a:off x="174371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72700"/>
            </a:solidFill>
          </p:spPr>
          <p:txBody>
            <a:bodyPr wrap="square" lIns="0" tIns="0" rIns="0" bIns="0" rtlCol="0"/>
            <a:lstStyle/>
            <a:p>
              <a:pPr defTabSz="914400"/>
              <a:endParaRPr>
                <a:solidFill>
                  <a:prstClr val="black"/>
                </a:solidFill>
                <a:latin typeface="Calibri"/>
              </a:endParaRPr>
            </a:p>
          </p:txBody>
        </p:sp>
        <p:sp>
          <p:nvSpPr>
            <p:cNvPr id="339" name="object 339"/>
            <p:cNvSpPr/>
            <p:nvPr/>
          </p:nvSpPr>
          <p:spPr>
            <a:xfrm>
              <a:off x="1755139" y="6628129"/>
              <a:ext cx="15240" cy="228600"/>
            </a:xfrm>
            <a:custGeom>
              <a:avLst/>
              <a:gdLst/>
              <a:ahLst/>
              <a:cxnLst/>
              <a:rect l="l" t="t" r="r" b="b"/>
              <a:pathLst>
                <a:path w="15239" h="228600">
                  <a:moveTo>
                    <a:pt x="15240" y="0"/>
                  </a:moveTo>
                  <a:lnTo>
                    <a:pt x="0" y="0"/>
                  </a:lnTo>
                  <a:lnTo>
                    <a:pt x="0" y="228600"/>
                  </a:lnTo>
                  <a:lnTo>
                    <a:pt x="15240" y="228600"/>
                  </a:lnTo>
                  <a:lnTo>
                    <a:pt x="15240" y="0"/>
                  </a:lnTo>
                  <a:close/>
                </a:path>
              </a:pathLst>
            </a:custGeom>
            <a:solidFill>
              <a:srgbClr val="C82700"/>
            </a:solidFill>
          </p:spPr>
          <p:txBody>
            <a:bodyPr wrap="square" lIns="0" tIns="0" rIns="0" bIns="0" rtlCol="0"/>
            <a:lstStyle/>
            <a:p>
              <a:pPr defTabSz="914400"/>
              <a:endParaRPr>
                <a:solidFill>
                  <a:prstClr val="black"/>
                </a:solidFill>
                <a:latin typeface="Calibri"/>
              </a:endParaRPr>
            </a:p>
          </p:txBody>
        </p:sp>
        <p:sp>
          <p:nvSpPr>
            <p:cNvPr id="340" name="object 340"/>
            <p:cNvSpPr/>
            <p:nvPr/>
          </p:nvSpPr>
          <p:spPr>
            <a:xfrm>
              <a:off x="176911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92700"/>
            </a:solidFill>
          </p:spPr>
          <p:txBody>
            <a:bodyPr wrap="square" lIns="0" tIns="0" rIns="0" bIns="0" rtlCol="0"/>
            <a:lstStyle/>
            <a:p>
              <a:pPr defTabSz="914400"/>
              <a:endParaRPr>
                <a:solidFill>
                  <a:prstClr val="black"/>
                </a:solidFill>
                <a:latin typeface="Calibri"/>
              </a:endParaRPr>
            </a:p>
          </p:txBody>
        </p:sp>
        <p:sp>
          <p:nvSpPr>
            <p:cNvPr id="341" name="object 341"/>
            <p:cNvSpPr/>
            <p:nvPr/>
          </p:nvSpPr>
          <p:spPr>
            <a:xfrm>
              <a:off x="17818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A2700"/>
            </a:solidFill>
          </p:spPr>
          <p:txBody>
            <a:bodyPr wrap="square" lIns="0" tIns="0" rIns="0" bIns="0" rtlCol="0"/>
            <a:lstStyle/>
            <a:p>
              <a:pPr defTabSz="914400"/>
              <a:endParaRPr>
                <a:solidFill>
                  <a:prstClr val="black"/>
                </a:solidFill>
                <a:latin typeface="Calibri"/>
              </a:endParaRPr>
            </a:p>
          </p:txBody>
        </p:sp>
        <p:sp>
          <p:nvSpPr>
            <p:cNvPr id="342" name="object 342"/>
            <p:cNvSpPr/>
            <p:nvPr/>
          </p:nvSpPr>
          <p:spPr>
            <a:xfrm>
              <a:off x="17945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C2700"/>
            </a:solidFill>
          </p:spPr>
          <p:txBody>
            <a:bodyPr wrap="square" lIns="0" tIns="0" rIns="0" bIns="0" rtlCol="0"/>
            <a:lstStyle/>
            <a:p>
              <a:pPr defTabSz="914400"/>
              <a:endParaRPr>
                <a:solidFill>
                  <a:prstClr val="black"/>
                </a:solidFill>
                <a:latin typeface="Calibri"/>
              </a:endParaRPr>
            </a:p>
          </p:txBody>
        </p:sp>
        <p:sp>
          <p:nvSpPr>
            <p:cNvPr id="343" name="object 343"/>
            <p:cNvSpPr/>
            <p:nvPr/>
          </p:nvSpPr>
          <p:spPr>
            <a:xfrm>
              <a:off x="180721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C2800"/>
            </a:solidFill>
          </p:spPr>
          <p:txBody>
            <a:bodyPr wrap="square" lIns="0" tIns="0" rIns="0" bIns="0" rtlCol="0"/>
            <a:lstStyle/>
            <a:p>
              <a:pPr defTabSz="914400"/>
              <a:endParaRPr>
                <a:solidFill>
                  <a:prstClr val="black"/>
                </a:solidFill>
                <a:latin typeface="Calibri"/>
              </a:endParaRPr>
            </a:p>
          </p:txBody>
        </p:sp>
        <p:sp>
          <p:nvSpPr>
            <p:cNvPr id="344" name="object 344"/>
            <p:cNvSpPr/>
            <p:nvPr/>
          </p:nvSpPr>
          <p:spPr>
            <a:xfrm>
              <a:off x="18199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D2800"/>
            </a:solidFill>
          </p:spPr>
          <p:txBody>
            <a:bodyPr wrap="square" lIns="0" tIns="0" rIns="0" bIns="0" rtlCol="0"/>
            <a:lstStyle/>
            <a:p>
              <a:pPr defTabSz="914400"/>
              <a:endParaRPr>
                <a:solidFill>
                  <a:prstClr val="black"/>
                </a:solidFill>
                <a:latin typeface="Calibri"/>
              </a:endParaRPr>
            </a:p>
          </p:txBody>
        </p:sp>
        <p:sp>
          <p:nvSpPr>
            <p:cNvPr id="345" name="object 345"/>
            <p:cNvSpPr/>
            <p:nvPr/>
          </p:nvSpPr>
          <p:spPr>
            <a:xfrm>
              <a:off x="18326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E2800"/>
            </a:solidFill>
          </p:spPr>
          <p:txBody>
            <a:bodyPr wrap="square" lIns="0" tIns="0" rIns="0" bIns="0" rtlCol="0"/>
            <a:lstStyle/>
            <a:p>
              <a:pPr defTabSz="914400"/>
              <a:endParaRPr>
                <a:solidFill>
                  <a:prstClr val="black"/>
                </a:solidFill>
                <a:latin typeface="Calibri"/>
              </a:endParaRPr>
            </a:p>
          </p:txBody>
        </p:sp>
        <p:sp>
          <p:nvSpPr>
            <p:cNvPr id="346" name="object 346"/>
            <p:cNvSpPr/>
            <p:nvPr/>
          </p:nvSpPr>
          <p:spPr>
            <a:xfrm>
              <a:off x="18453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F2800"/>
            </a:solidFill>
          </p:spPr>
          <p:txBody>
            <a:bodyPr wrap="square" lIns="0" tIns="0" rIns="0" bIns="0" rtlCol="0"/>
            <a:lstStyle/>
            <a:p>
              <a:pPr defTabSz="914400"/>
              <a:endParaRPr>
                <a:solidFill>
                  <a:prstClr val="black"/>
                </a:solidFill>
                <a:latin typeface="Calibri"/>
              </a:endParaRPr>
            </a:p>
          </p:txBody>
        </p:sp>
        <p:sp>
          <p:nvSpPr>
            <p:cNvPr id="347" name="object 347"/>
            <p:cNvSpPr/>
            <p:nvPr/>
          </p:nvSpPr>
          <p:spPr>
            <a:xfrm>
              <a:off x="18580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02800"/>
            </a:solidFill>
          </p:spPr>
          <p:txBody>
            <a:bodyPr wrap="square" lIns="0" tIns="0" rIns="0" bIns="0" rtlCol="0"/>
            <a:lstStyle/>
            <a:p>
              <a:pPr defTabSz="914400"/>
              <a:endParaRPr>
                <a:solidFill>
                  <a:prstClr val="black"/>
                </a:solidFill>
                <a:latin typeface="Calibri"/>
              </a:endParaRPr>
            </a:p>
          </p:txBody>
        </p:sp>
        <p:sp>
          <p:nvSpPr>
            <p:cNvPr id="348" name="object 348"/>
            <p:cNvSpPr/>
            <p:nvPr/>
          </p:nvSpPr>
          <p:spPr>
            <a:xfrm>
              <a:off x="18707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02900"/>
            </a:solidFill>
          </p:spPr>
          <p:txBody>
            <a:bodyPr wrap="square" lIns="0" tIns="0" rIns="0" bIns="0" rtlCol="0"/>
            <a:lstStyle/>
            <a:p>
              <a:pPr defTabSz="914400"/>
              <a:endParaRPr>
                <a:solidFill>
                  <a:prstClr val="black"/>
                </a:solidFill>
                <a:latin typeface="Calibri"/>
              </a:endParaRPr>
            </a:p>
          </p:txBody>
        </p:sp>
        <p:sp>
          <p:nvSpPr>
            <p:cNvPr id="349" name="object 349"/>
            <p:cNvSpPr/>
            <p:nvPr/>
          </p:nvSpPr>
          <p:spPr>
            <a:xfrm>
              <a:off x="18834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12900"/>
            </a:solidFill>
          </p:spPr>
          <p:txBody>
            <a:bodyPr wrap="square" lIns="0" tIns="0" rIns="0" bIns="0" rtlCol="0"/>
            <a:lstStyle/>
            <a:p>
              <a:pPr defTabSz="914400"/>
              <a:endParaRPr>
                <a:solidFill>
                  <a:prstClr val="black"/>
                </a:solidFill>
                <a:latin typeface="Calibri"/>
              </a:endParaRPr>
            </a:p>
          </p:txBody>
        </p:sp>
        <p:sp>
          <p:nvSpPr>
            <p:cNvPr id="350" name="object 350"/>
            <p:cNvSpPr/>
            <p:nvPr/>
          </p:nvSpPr>
          <p:spPr>
            <a:xfrm>
              <a:off x="18961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22900"/>
            </a:solidFill>
          </p:spPr>
          <p:txBody>
            <a:bodyPr wrap="square" lIns="0" tIns="0" rIns="0" bIns="0" rtlCol="0"/>
            <a:lstStyle/>
            <a:p>
              <a:pPr defTabSz="914400"/>
              <a:endParaRPr>
                <a:solidFill>
                  <a:prstClr val="black"/>
                </a:solidFill>
                <a:latin typeface="Calibri"/>
              </a:endParaRPr>
            </a:p>
          </p:txBody>
        </p:sp>
        <p:sp>
          <p:nvSpPr>
            <p:cNvPr id="351" name="object 351"/>
            <p:cNvSpPr/>
            <p:nvPr/>
          </p:nvSpPr>
          <p:spPr>
            <a:xfrm>
              <a:off x="19088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32900"/>
            </a:solidFill>
          </p:spPr>
          <p:txBody>
            <a:bodyPr wrap="square" lIns="0" tIns="0" rIns="0" bIns="0" rtlCol="0"/>
            <a:lstStyle/>
            <a:p>
              <a:pPr defTabSz="914400"/>
              <a:endParaRPr>
                <a:solidFill>
                  <a:prstClr val="black"/>
                </a:solidFill>
                <a:latin typeface="Calibri"/>
              </a:endParaRPr>
            </a:p>
          </p:txBody>
        </p:sp>
        <p:sp>
          <p:nvSpPr>
            <p:cNvPr id="352" name="object 352"/>
            <p:cNvSpPr/>
            <p:nvPr/>
          </p:nvSpPr>
          <p:spPr>
            <a:xfrm>
              <a:off x="19215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42900"/>
            </a:solidFill>
          </p:spPr>
          <p:txBody>
            <a:bodyPr wrap="square" lIns="0" tIns="0" rIns="0" bIns="0" rtlCol="0"/>
            <a:lstStyle/>
            <a:p>
              <a:pPr defTabSz="914400"/>
              <a:endParaRPr>
                <a:solidFill>
                  <a:prstClr val="black"/>
                </a:solidFill>
                <a:latin typeface="Calibri"/>
              </a:endParaRPr>
            </a:p>
          </p:txBody>
        </p:sp>
        <p:sp>
          <p:nvSpPr>
            <p:cNvPr id="353" name="object 353"/>
            <p:cNvSpPr/>
            <p:nvPr/>
          </p:nvSpPr>
          <p:spPr>
            <a:xfrm>
              <a:off x="19342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52A00"/>
            </a:solidFill>
          </p:spPr>
          <p:txBody>
            <a:bodyPr wrap="square" lIns="0" tIns="0" rIns="0" bIns="0" rtlCol="0"/>
            <a:lstStyle/>
            <a:p>
              <a:pPr defTabSz="914400"/>
              <a:endParaRPr>
                <a:solidFill>
                  <a:prstClr val="black"/>
                </a:solidFill>
                <a:latin typeface="Calibri"/>
              </a:endParaRPr>
            </a:p>
          </p:txBody>
        </p:sp>
        <p:sp>
          <p:nvSpPr>
            <p:cNvPr id="354" name="object 354"/>
            <p:cNvSpPr/>
            <p:nvPr/>
          </p:nvSpPr>
          <p:spPr>
            <a:xfrm>
              <a:off x="19469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62A00"/>
            </a:solidFill>
          </p:spPr>
          <p:txBody>
            <a:bodyPr wrap="square" lIns="0" tIns="0" rIns="0" bIns="0" rtlCol="0"/>
            <a:lstStyle/>
            <a:p>
              <a:pPr defTabSz="914400"/>
              <a:endParaRPr>
                <a:solidFill>
                  <a:prstClr val="black"/>
                </a:solidFill>
                <a:latin typeface="Calibri"/>
              </a:endParaRPr>
            </a:p>
          </p:txBody>
        </p:sp>
        <p:sp>
          <p:nvSpPr>
            <p:cNvPr id="355" name="object 355"/>
            <p:cNvSpPr/>
            <p:nvPr/>
          </p:nvSpPr>
          <p:spPr>
            <a:xfrm>
              <a:off x="19596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72A00"/>
            </a:solidFill>
          </p:spPr>
          <p:txBody>
            <a:bodyPr wrap="square" lIns="0" tIns="0" rIns="0" bIns="0" rtlCol="0"/>
            <a:lstStyle/>
            <a:p>
              <a:pPr defTabSz="914400"/>
              <a:endParaRPr>
                <a:solidFill>
                  <a:prstClr val="black"/>
                </a:solidFill>
                <a:latin typeface="Calibri"/>
              </a:endParaRPr>
            </a:p>
          </p:txBody>
        </p:sp>
        <p:sp>
          <p:nvSpPr>
            <p:cNvPr id="356" name="object 356"/>
            <p:cNvSpPr/>
            <p:nvPr/>
          </p:nvSpPr>
          <p:spPr>
            <a:xfrm>
              <a:off x="19723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82A00"/>
            </a:solidFill>
          </p:spPr>
          <p:txBody>
            <a:bodyPr wrap="square" lIns="0" tIns="0" rIns="0" bIns="0" rtlCol="0"/>
            <a:lstStyle/>
            <a:p>
              <a:pPr defTabSz="914400"/>
              <a:endParaRPr>
                <a:solidFill>
                  <a:prstClr val="black"/>
                </a:solidFill>
                <a:latin typeface="Calibri"/>
              </a:endParaRPr>
            </a:p>
          </p:txBody>
        </p:sp>
        <p:sp>
          <p:nvSpPr>
            <p:cNvPr id="357" name="object 357"/>
            <p:cNvSpPr/>
            <p:nvPr/>
          </p:nvSpPr>
          <p:spPr>
            <a:xfrm>
              <a:off x="19850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92A00"/>
            </a:solidFill>
          </p:spPr>
          <p:txBody>
            <a:bodyPr wrap="square" lIns="0" tIns="0" rIns="0" bIns="0" rtlCol="0"/>
            <a:lstStyle/>
            <a:p>
              <a:pPr defTabSz="914400"/>
              <a:endParaRPr>
                <a:solidFill>
                  <a:prstClr val="black"/>
                </a:solidFill>
                <a:latin typeface="Calibri"/>
              </a:endParaRPr>
            </a:p>
          </p:txBody>
        </p:sp>
        <p:sp>
          <p:nvSpPr>
            <p:cNvPr id="358" name="object 358"/>
            <p:cNvSpPr/>
            <p:nvPr/>
          </p:nvSpPr>
          <p:spPr>
            <a:xfrm>
              <a:off x="19977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A2B00"/>
            </a:solidFill>
          </p:spPr>
          <p:txBody>
            <a:bodyPr wrap="square" lIns="0" tIns="0" rIns="0" bIns="0" rtlCol="0"/>
            <a:lstStyle/>
            <a:p>
              <a:pPr defTabSz="914400"/>
              <a:endParaRPr>
                <a:solidFill>
                  <a:prstClr val="black"/>
                </a:solidFill>
                <a:latin typeface="Calibri"/>
              </a:endParaRPr>
            </a:p>
          </p:txBody>
        </p:sp>
        <p:sp>
          <p:nvSpPr>
            <p:cNvPr id="359" name="object 359"/>
            <p:cNvSpPr/>
            <p:nvPr/>
          </p:nvSpPr>
          <p:spPr>
            <a:xfrm>
              <a:off x="20104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B2B00"/>
            </a:solidFill>
          </p:spPr>
          <p:txBody>
            <a:bodyPr wrap="square" lIns="0" tIns="0" rIns="0" bIns="0" rtlCol="0"/>
            <a:lstStyle/>
            <a:p>
              <a:pPr defTabSz="914400"/>
              <a:endParaRPr>
                <a:solidFill>
                  <a:prstClr val="black"/>
                </a:solidFill>
                <a:latin typeface="Calibri"/>
              </a:endParaRPr>
            </a:p>
          </p:txBody>
        </p:sp>
        <p:sp>
          <p:nvSpPr>
            <p:cNvPr id="360" name="object 360"/>
            <p:cNvSpPr/>
            <p:nvPr/>
          </p:nvSpPr>
          <p:spPr>
            <a:xfrm>
              <a:off x="20231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C2B00"/>
            </a:solidFill>
          </p:spPr>
          <p:txBody>
            <a:bodyPr wrap="square" lIns="0" tIns="0" rIns="0" bIns="0" rtlCol="0"/>
            <a:lstStyle/>
            <a:p>
              <a:pPr defTabSz="914400"/>
              <a:endParaRPr>
                <a:solidFill>
                  <a:prstClr val="black"/>
                </a:solidFill>
                <a:latin typeface="Calibri"/>
              </a:endParaRPr>
            </a:p>
          </p:txBody>
        </p:sp>
        <p:sp>
          <p:nvSpPr>
            <p:cNvPr id="361" name="object 361"/>
            <p:cNvSpPr/>
            <p:nvPr/>
          </p:nvSpPr>
          <p:spPr>
            <a:xfrm>
              <a:off x="203707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D2B00"/>
            </a:solidFill>
          </p:spPr>
          <p:txBody>
            <a:bodyPr wrap="square" lIns="0" tIns="0" rIns="0" bIns="0" rtlCol="0"/>
            <a:lstStyle/>
            <a:p>
              <a:pPr defTabSz="914400"/>
              <a:endParaRPr>
                <a:solidFill>
                  <a:prstClr val="black"/>
                </a:solidFill>
                <a:latin typeface="Calibri"/>
              </a:endParaRPr>
            </a:p>
          </p:txBody>
        </p:sp>
        <p:sp>
          <p:nvSpPr>
            <p:cNvPr id="362" name="object 362"/>
            <p:cNvSpPr/>
            <p:nvPr/>
          </p:nvSpPr>
          <p:spPr>
            <a:xfrm>
              <a:off x="20485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E2B00"/>
            </a:solidFill>
          </p:spPr>
          <p:txBody>
            <a:bodyPr wrap="square" lIns="0" tIns="0" rIns="0" bIns="0" rtlCol="0"/>
            <a:lstStyle/>
            <a:p>
              <a:pPr defTabSz="914400"/>
              <a:endParaRPr>
                <a:solidFill>
                  <a:prstClr val="black"/>
                </a:solidFill>
                <a:latin typeface="Calibri"/>
              </a:endParaRPr>
            </a:p>
          </p:txBody>
        </p:sp>
        <p:sp>
          <p:nvSpPr>
            <p:cNvPr id="363" name="object 363"/>
            <p:cNvSpPr/>
            <p:nvPr/>
          </p:nvSpPr>
          <p:spPr>
            <a:xfrm>
              <a:off x="20612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F2C00"/>
            </a:solidFill>
          </p:spPr>
          <p:txBody>
            <a:bodyPr wrap="square" lIns="0" tIns="0" rIns="0" bIns="0" rtlCol="0"/>
            <a:lstStyle/>
            <a:p>
              <a:pPr defTabSz="914400"/>
              <a:endParaRPr>
                <a:solidFill>
                  <a:prstClr val="black"/>
                </a:solidFill>
                <a:latin typeface="Calibri"/>
              </a:endParaRPr>
            </a:p>
          </p:txBody>
        </p:sp>
        <p:sp>
          <p:nvSpPr>
            <p:cNvPr id="364" name="object 364"/>
            <p:cNvSpPr/>
            <p:nvPr/>
          </p:nvSpPr>
          <p:spPr>
            <a:xfrm>
              <a:off x="207517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02C00"/>
            </a:solidFill>
          </p:spPr>
          <p:txBody>
            <a:bodyPr wrap="square" lIns="0" tIns="0" rIns="0" bIns="0" rtlCol="0"/>
            <a:lstStyle/>
            <a:p>
              <a:pPr defTabSz="914400"/>
              <a:endParaRPr>
                <a:solidFill>
                  <a:prstClr val="black"/>
                </a:solidFill>
                <a:latin typeface="Calibri"/>
              </a:endParaRPr>
            </a:p>
          </p:txBody>
        </p:sp>
        <p:sp>
          <p:nvSpPr>
            <p:cNvPr id="365" name="object 365"/>
            <p:cNvSpPr/>
            <p:nvPr/>
          </p:nvSpPr>
          <p:spPr>
            <a:xfrm>
              <a:off x="20878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12C00"/>
            </a:solidFill>
          </p:spPr>
          <p:txBody>
            <a:bodyPr wrap="square" lIns="0" tIns="0" rIns="0" bIns="0" rtlCol="0"/>
            <a:lstStyle/>
            <a:p>
              <a:pPr defTabSz="914400"/>
              <a:endParaRPr>
                <a:solidFill>
                  <a:prstClr val="black"/>
                </a:solidFill>
                <a:latin typeface="Calibri"/>
              </a:endParaRPr>
            </a:p>
          </p:txBody>
        </p:sp>
        <p:sp>
          <p:nvSpPr>
            <p:cNvPr id="366" name="object 366"/>
            <p:cNvSpPr/>
            <p:nvPr/>
          </p:nvSpPr>
          <p:spPr>
            <a:xfrm>
              <a:off x="21005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22C00"/>
            </a:solidFill>
          </p:spPr>
          <p:txBody>
            <a:bodyPr wrap="square" lIns="0" tIns="0" rIns="0" bIns="0" rtlCol="0"/>
            <a:lstStyle/>
            <a:p>
              <a:pPr defTabSz="914400"/>
              <a:endParaRPr>
                <a:solidFill>
                  <a:prstClr val="black"/>
                </a:solidFill>
                <a:latin typeface="Calibri"/>
              </a:endParaRPr>
            </a:p>
          </p:txBody>
        </p:sp>
        <p:sp>
          <p:nvSpPr>
            <p:cNvPr id="367" name="object 367"/>
            <p:cNvSpPr/>
            <p:nvPr/>
          </p:nvSpPr>
          <p:spPr>
            <a:xfrm>
              <a:off x="21132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32C00"/>
            </a:solidFill>
          </p:spPr>
          <p:txBody>
            <a:bodyPr wrap="square" lIns="0" tIns="0" rIns="0" bIns="0" rtlCol="0"/>
            <a:lstStyle/>
            <a:p>
              <a:pPr defTabSz="914400"/>
              <a:endParaRPr>
                <a:solidFill>
                  <a:prstClr val="black"/>
                </a:solidFill>
                <a:latin typeface="Calibri"/>
              </a:endParaRPr>
            </a:p>
          </p:txBody>
        </p:sp>
        <p:sp>
          <p:nvSpPr>
            <p:cNvPr id="368" name="object 368"/>
            <p:cNvSpPr/>
            <p:nvPr/>
          </p:nvSpPr>
          <p:spPr>
            <a:xfrm>
              <a:off x="21259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42D00"/>
            </a:solidFill>
          </p:spPr>
          <p:txBody>
            <a:bodyPr wrap="square" lIns="0" tIns="0" rIns="0" bIns="0" rtlCol="0"/>
            <a:lstStyle/>
            <a:p>
              <a:pPr defTabSz="914400"/>
              <a:endParaRPr>
                <a:solidFill>
                  <a:prstClr val="black"/>
                </a:solidFill>
                <a:latin typeface="Calibri"/>
              </a:endParaRPr>
            </a:p>
          </p:txBody>
        </p:sp>
        <p:sp>
          <p:nvSpPr>
            <p:cNvPr id="369" name="object 369"/>
            <p:cNvSpPr/>
            <p:nvPr/>
          </p:nvSpPr>
          <p:spPr>
            <a:xfrm>
              <a:off x="21386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52D00"/>
            </a:solidFill>
          </p:spPr>
          <p:txBody>
            <a:bodyPr wrap="square" lIns="0" tIns="0" rIns="0" bIns="0" rtlCol="0"/>
            <a:lstStyle/>
            <a:p>
              <a:pPr defTabSz="914400"/>
              <a:endParaRPr>
                <a:solidFill>
                  <a:prstClr val="black"/>
                </a:solidFill>
                <a:latin typeface="Calibri"/>
              </a:endParaRPr>
            </a:p>
          </p:txBody>
        </p:sp>
        <p:sp>
          <p:nvSpPr>
            <p:cNvPr id="370" name="object 370"/>
            <p:cNvSpPr/>
            <p:nvPr/>
          </p:nvSpPr>
          <p:spPr>
            <a:xfrm>
              <a:off x="21513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62D00"/>
            </a:solidFill>
          </p:spPr>
          <p:txBody>
            <a:bodyPr wrap="square" lIns="0" tIns="0" rIns="0" bIns="0" rtlCol="0"/>
            <a:lstStyle/>
            <a:p>
              <a:pPr defTabSz="914400"/>
              <a:endParaRPr>
                <a:solidFill>
                  <a:prstClr val="black"/>
                </a:solidFill>
                <a:latin typeface="Calibri"/>
              </a:endParaRPr>
            </a:p>
          </p:txBody>
        </p:sp>
        <p:sp>
          <p:nvSpPr>
            <p:cNvPr id="371" name="object 371"/>
            <p:cNvSpPr/>
            <p:nvPr/>
          </p:nvSpPr>
          <p:spPr>
            <a:xfrm>
              <a:off x="21640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72D00"/>
            </a:solidFill>
          </p:spPr>
          <p:txBody>
            <a:bodyPr wrap="square" lIns="0" tIns="0" rIns="0" bIns="0" rtlCol="0"/>
            <a:lstStyle/>
            <a:p>
              <a:pPr defTabSz="914400"/>
              <a:endParaRPr>
                <a:solidFill>
                  <a:prstClr val="black"/>
                </a:solidFill>
                <a:latin typeface="Calibri"/>
              </a:endParaRPr>
            </a:p>
          </p:txBody>
        </p:sp>
        <p:sp>
          <p:nvSpPr>
            <p:cNvPr id="372" name="object 372"/>
            <p:cNvSpPr/>
            <p:nvPr/>
          </p:nvSpPr>
          <p:spPr>
            <a:xfrm>
              <a:off x="21767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82D00"/>
            </a:solidFill>
          </p:spPr>
          <p:txBody>
            <a:bodyPr wrap="square" lIns="0" tIns="0" rIns="0" bIns="0" rtlCol="0"/>
            <a:lstStyle/>
            <a:p>
              <a:pPr defTabSz="914400"/>
              <a:endParaRPr>
                <a:solidFill>
                  <a:prstClr val="black"/>
                </a:solidFill>
                <a:latin typeface="Calibri"/>
              </a:endParaRPr>
            </a:p>
          </p:txBody>
        </p:sp>
        <p:sp>
          <p:nvSpPr>
            <p:cNvPr id="373" name="object 373"/>
            <p:cNvSpPr/>
            <p:nvPr/>
          </p:nvSpPr>
          <p:spPr>
            <a:xfrm>
              <a:off x="21894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92E00"/>
            </a:solidFill>
          </p:spPr>
          <p:txBody>
            <a:bodyPr wrap="square" lIns="0" tIns="0" rIns="0" bIns="0" rtlCol="0"/>
            <a:lstStyle/>
            <a:p>
              <a:pPr defTabSz="914400"/>
              <a:endParaRPr>
                <a:solidFill>
                  <a:prstClr val="black"/>
                </a:solidFill>
                <a:latin typeface="Calibri"/>
              </a:endParaRPr>
            </a:p>
          </p:txBody>
        </p:sp>
        <p:sp>
          <p:nvSpPr>
            <p:cNvPr id="374" name="object 374"/>
            <p:cNvSpPr/>
            <p:nvPr/>
          </p:nvSpPr>
          <p:spPr>
            <a:xfrm>
              <a:off x="22021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A2E00"/>
            </a:solidFill>
          </p:spPr>
          <p:txBody>
            <a:bodyPr wrap="square" lIns="0" tIns="0" rIns="0" bIns="0" rtlCol="0"/>
            <a:lstStyle/>
            <a:p>
              <a:pPr defTabSz="914400"/>
              <a:endParaRPr>
                <a:solidFill>
                  <a:prstClr val="black"/>
                </a:solidFill>
                <a:latin typeface="Calibri"/>
              </a:endParaRPr>
            </a:p>
          </p:txBody>
        </p:sp>
        <p:sp>
          <p:nvSpPr>
            <p:cNvPr id="375" name="object 375"/>
            <p:cNvSpPr/>
            <p:nvPr/>
          </p:nvSpPr>
          <p:spPr>
            <a:xfrm>
              <a:off x="22148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B2E00"/>
            </a:solidFill>
          </p:spPr>
          <p:txBody>
            <a:bodyPr wrap="square" lIns="0" tIns="0" rIns="0" bIns="0" rtlCol="0"/>
            <a:lstStyle/>
            <a:p>
              <a:pPr defTabSz="914400"/>
              <a:endParaRPr>
                <a:solidFill>
                  <a:prstClr val="black"/>
                </a:solidFill>
                <a:latin typeface="Calibri"/>
              </a:endParaRPr>
            </a:p>
          </p:txBody>
        </p:sp>
        <p:sp>
          <p:nvSpPr>
            <p:cNvPr id="376" name="object 376"/>
            <p:cNvSpPr/>
            <p:nvPr/>
          </p:nvSpPr>
          <p:spPr>
            <a:xfrm>
              <a:off x="22275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C2E00"/>
            </a:solidFill>
          </p:spPr>
          <p:txBody>
            <a:bodyPr wrap="square" lIns="0" tIns="0" rIns="0" bIns="0" rtlCol="0"/>
            <a:lstStyle/>
            <a:p>
              <a:pPr defTabSz="914400"/>
              <a:endParaRPr>
                <a:solidFill>
                  <a:prstClr val="black"/>
                </a:solidFill>
                <a:latin typeface="Calibri"/>
              </a:endParaRPr>
            </a:p>
          </p:txBody>
        </p:sp>
        <p:sp>
          <p:nvSpPr>
            <p:cNvPr id="377" name="object 377"/>
            <p:cNvSpPr/>
            <p:nvPr/>
          </p:nvSpPr>
          <p:spPr>
            <a:xfrm>
              <a:off x="22402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D2E00"/>
            </a:solidFill>
          </p:spPr>
          <p:txBody>
            <a:bodyPr wrap="square" lIns="0" tIns="0" rIns="0" bIns="0" rtlCol="0"/>
            <a:lstStyle/>
            <a:p>
              <a:pPr defTabSz="914400"/>
              <a:endParaRPr>
                <a:solidFill>
                  <a:prstClr val="black"/>
                </a:solidFill>
                <a:latin typeface="Calibri"/>
              </a:endParaRPr>
            </a:p>
          </p:txBody>
        </p:sp>
        <p:sp>
          <p:nvSpPr>
            <p:cNvPr id="378" name="object 378"/>
            <p:cNvSpPr/>
            <p:nvPr/>
          </p:nvSpPr>
          <p:spPr>
            <a:xfrm>
              <a:off x="22529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E2E00"/>
            </a:solidFill>
          </p:spPr>
          <p:txBody>
            <a:bodyPr wrap="square" lIns="0" tIns="0" rIns="0" bIns="0" rtlCol="0"/>
            <a:lstStyle/>
            <a:p>
              <a:pPr defTabSz="914400"/>
              <a:endParaRPr>
                <a:solidFill>
                  <a:prstClr val="black"/>
                </a:solidFill>
                <a:latin typeface="Calibri"/>
              </a:endParaRPr>
            </a:p>
          </p:txBody>
        </p:sp>
        <p:sp>
          <p:nvSpPr>
            <p:cNvPr id="379" name="object 379"/>
            <p:cNvSpPr/>
            <p:nvPr/>
          </p:nvSpPr>
          <p:spPr>
            <a:xfrm>
              <a:off x="22656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F2F00"/>
            </a:solidFill>
          </p:spPr>
          <p:txBody>
            <a:bodyPr wrap="square" lIns="0" tIns="0" rIns="0" bIns="0" rtlCol="0"/>
            <a:lstStyle/>
            <a:p>
              <a:pPr defTabSz="914400"/>
              <a:endParaRPr>
                <a:solidFill>
                  <a:prstClr val="black"/>
                </a:solidFill>
                <a:latin typeface="Calibri"/>
              </a:endParaRPr>
            </a:p>
          </p:txBody>
        </p:sp>
        <p:sp>
          <p:nvSpPr>
            <p:cNvPr id="380" name="object 380"/>
            <p:cNvSpPr/>
            <p:nvPr/>
          </p:nvSpPr>
          <p:spPr>
            <a:xfrm>
              <a:off x="22783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02F00"/>
            </a:solidFill>
          </p:spPr>
          <p:txBody>
            <a:bodyPr wrap="square" lIns="0" tIns="0" rIns="0" bIns="0" rtlCol="0"/>
            <a:lstStyle/>
            <a:p>
              <a:pPr defTabSz="914400"/>
              <a:endParaRPr>
                <a:solidFill>
                  <a:prstClr val="black"/>
                </a:solidFill>
                <a:latin typeface="Calibri"/>
              </a:endParaRPr>
            </a:p>
          </p:txBody>
        </p:sp>
        <p:sp>
          <p:nvSpPr>
            <p:cNvPr id="381" name="object 381"/>
            <p:cNvSpPr/>
            <p:nvPr/>
          </p:nvSpPr>
          <p:spPr>
            <a:xfrm>
              <a:off x="22910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12F00"/>
            </a:solidFill>
          </p:spPr>
          <p:txBody>
            <a:bodyPr wrap="square" lIns="0" tIns="0" rIns="0" bIns="0" rtlCol="0"/>
            <a:lstStyle/>
            <a:p>
              <a:pPr defTabSz="914400"/>
              <a:endParaRPr>
                <a:solidFill>
                  <a:prstClr val="black"/>
                </a:solidFill>
                <a:latin typeface="Calibri"/>
              </a:endParaRPr>
            </a:p>
          </p:txBody>
        </p:sp>
        <p:sp>
          <p:nvSpPr>
            <p:cNvPr id="382" name="object 382"/>
            <p:cNvSpPr/>
            <p:nvPr/>
          </p:nvSpPr>
          <p:spPr>
            <a:xfrm>
              <a:off x="23037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22F00"/>
            </a:solidFill>
          </p:spPr>
          <p:txBody>
            <a:bodyPr wrap="square" lIns="0" tIns="0" rIns="0" bIns="0" rtlCol="0"/>
            <a:lstStyle/>
            <a:p>
              <a:pPr defTabSz="914400"/>
              <a:endParaRPr>
                <a:solidFill>
                  <a:prstClr val="black"/>
                </a:solidFill>
                <a:latin typeface="Calibri"/>
              </a:endParaRPr>
            </a:p>
          </p:txBody>
        </p:sp>
        <p:sp>
          <p:nvSpPr>
            <p:cNvPr id="383" name="object 383"/>
            <p:cNvSpPr/>
            <p:nvPr/>
          </p:nvSpPr>
          <p:spPr>
            <a:xfrm>
              <a:off x="23164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32F00"/>
            </a:solidFill>
          </p:spPr>
          <p:txBody>
            <a:bodyPr wrap="square" lIns="0" tIns="0" rIns="0" bIns="0" rtlCol="0"/>
            <a:lstStyle/>
            <a:p>
              <a:pPr defTabSz="914400"/>
              <a:endParaRPr>
                <a:solidFill>
                  <a:prstClr val="black"/>
                </a:solidFill>
                <a:latin typeface="Calibri"/>
              </a:endParaRPr>
            </a:p>
          </p:txBody>
        </p:sp>
        <p:sp>
          <p:nvSpPr>
            <p:cNvPr id="384" name="object 384"/>
            <p:cNvSpPr/>
            <p:nvPr/>
          </p:nvSpPr>
          <p:spPr>
            <a:xfrm>
              <a:off x="23291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43000"/>
            </a:solidFill>
          </p:spPr>
          <p:txBody>
            <a:bodyPr wrap="square" lIns="0" tIns="0" rIns="0" bIns="0" rtlCol="0"/>
            <a:lstStyle/>
            <a:p>
              <a:pPr defTabSz="914400"/>
              <a:endParaRPr>
                <a:solidFill>
                  <a:prstClr val="black"/>
                </a:solidFill>
                <a:latin typeface="Calibri"/>
              </a:endParaRPr>
            </a:p>
          </p:txBody>
        </p:sp>
        <p:sp>
          <p:nvSpPr>
            <p:cNvPr id="385" name="object 385"/>
            <p:cNvSpPr/>
            <p:nvPr/>
          </p:nvSpPr>
          <p:spPr>
            <a:xfrm>
              <a:off x="234315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53000"/>
            </a:solidFill>
          </p:spPr>
          <p:txBody>
            <a:bodyPr wrap="square" lIns="0" tIns="0" rIns="0" bIns="0" rtlCol="0"/>
            <a:lstStyle/>
            <a:p>
              <a:pPr defTabSz="914400"/>
              <a:endParaRPr>
                <a:solidFill>
                  <a:prstClr val="black"/>
                </a:solidFill>
                <a:latin typeface="Calibri"/>
              </a:endParaRPr>
            </a:p>
          </p:txBody>
        </p:sp>
        <p:sp>
          <p:nvSpPr>
            <p:cNvPr id="386" name="object 386"/>
            <p:cNvSpPr/>
            <p:nvPr/>
          </p:nvSpPr>
          <p:spPr>
            <a:xfrm>
              <a:off x="23545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63000"/>
            </a:solidFill>
          </p:spPr>
          <p:txBody>
            <a:bodyPr wrap="square" lIns="0" tIns="0" rIns="0" bIns="0" rtlCol="0"/>
            <a:lstStyle/>
            <a:p>
              <a:pPr defTabSz="914400"/>
              <a:endParaRPr>
                <a:solidFill>
                  <a:prstClr val="black"/>
                </a:solidFill>
                <a:latin typeface="Calibri"/>
              </a:endParaRPr>
            </a:p>
          </p:txBody>
        </p:sp>
        <p:sp>
          <p:nvSpPr>
            <p:cNvPr id="387" name="object 387"/>
            <p:cNvSpPr/>
            <p:nvPr/>
          </p:nvSpPr>
          <p:spPr>
            <a:xfrm>
              <a:off x="236855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73000"/>
            </a:solidFill>
          </p:spPr>
          <p:txBody>
            <a:bodyPr wrap="square" lIns="0" tIns="0" rIns="0" bIns="0" rtlCol="0"/>
            <a:lstStyle/>
            <a:p>
              <a:pPr defTabSz="914400"/>
              <a:endParaRPr>
                <a:solidFill>
                  <a:prstClr val="black"/>
                </a:solidFill>
                <a:latin typeface="Calibri"/>
              </a:endParaRPr>
            </a:p>
          </p:txBody>
        </p:sp>
        <p:sp>
          <p:nvSpPr>
            <p:cNvPr id="388" name="object 388"/>
            <p:cNvSpPr/>
            <p:nvPr/>
          </p:nvSpPr>
          <p:spPr>
            <a:xfrm>
              <a:off x="23812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83000"/>
            </a:solidFill>
          </p:spPr>
          <p:txBody>
            <a:bodyPr wrap="square" lIns="0" tIns="0" rIns="0" bIns="0" rtlCol="0"/>
            <a:lstStyle/>
            <a:p>
              <a:pPr defTabSz="914400"/>
              <a:endParaRPr>
                <a:solidFill>
                  <a:prstClr val="black"/>
                </a:solidFill>
                <a:latin typeface="Calibri"/>
              </a:endParaRPr>
            </a:p>
          </p:txBody>
        </p:sp>
        <p:sp>
          <p:nvSpPr>
            <p:cNvPr id="389" name="object 389"/>
            <p:cNvSpPr/>
            <p:nvPr/>
          </p:nvSpPr>
          <p:spPr>
            <a:xfrm>
              <a:off x="23939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93100"/>
            </a:solidFill>
          </p:spPr>
          <p:txBody>
            <a:bodyPr wrap="square" lIns="0" tIns="0" rIns="0" bIns="0" rtlCol="0"/>
            <a:lstStyle/>
            <a:p>
              <a:pPr defTabSz="914400"/>
              <a:endParaRPr>
                <a:solidFill>
                  <a:prstClr val="black"/>
                </a:solidFill>
                <a:latin typeface="Calibri"/>
              </a:endParaRPr>
            </a:p>
          </p:txBody>
        </p:sp>
        <p:sp>
          <p:nvSpPr>
            <p:cNvPr id="390" name="object 390"/>
            <p:cNvSpPr/>
            <p:nvPr/>
          </p:nvSpPr>
          <p:spPr>
            <a:xfrm>
              <a:off x="240665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A3100"/>
            </a:solidFill>
          </p:spPr>
          <p:txBody>
            <a:bodyPr wrap="square" lIns="0" tIns="0" rIns="0" bIns="0" rtlCol="0"/>
            <a:lstStyle/>
            <a:p>
              <a:pPr defTabSz="914400"/>
              <a:endParaRPr>
                <a:solidFill>
                  <a:prstClr val="black"/>
                </a:solidFill>
                <a:latin typeface="Calibri"/>
              </a:endParaRPr>
            </a:p>
          </p:txBody>
        </p:sp>
        <p:sp>
          <p:nvSpPr>
            <p:cNvPr id="391" name="object 391"/>
            <p:cNvSpPr/>
            <p:nvPr/>
          </p:nvSpPr>
          <p:spPr>
            <a:xfrm>
              <a:off x="24193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B3100"/>
            </a:solidFill>
          </p:spPr>
          <p:txBody>
            <a:bodyPr wrap="square" lIns="0" tIns="0" rIns="0" bIns="0" rtlCol="0"/>
            <a:lstStyle/>
            <a:p>
              <a:pPr defTabSz="914400"/>
              <a:endParaRPr>
                <a:solidFill>
                  <a:prstClr val="black"/>
                </a:solidFill>
                <a:latin typeface="Calibri"/>
              </a:endParaRPr>
            </a:p>
          </p:txBody>
        </p:sp>
        <p:sp>
          <p:nvSpPr>
            <p:cNvPr id="392" name="object 392"/>
            <p:cNvSpPr/>
            <p:nvPr/>
          </p:nvSpPr>
          <p:spPr>
            <a:xfrm>
              <a:off x="24320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C3100"/>
            </a:solidFill>
          </p:spPr>
          <p:txBody>
            <a:bodyPr wrap="square" lIns="0" tIns="0" rIns="0" bIns="0" rtlCol="0"/>
            <a:lstStyle/>
            <a:p>
              <a:pPr defTabSz="914400"/>
              <a:endParaRPr>
                <a:solidFill>
                  <a:prstClr val="black"/>
                </a:solidFill>
                <a:latin typeface="Calibri"/>
              </a:endParaRPr>
            </a:p>
          </p:txBody>
        </p:sp>
        <p:sp>
          <p:nvSpPr>
            <p:cNvPr id="393" name="object 393"/>
            <p:cNvSpPr/>
            <p:nvPr/>
          </p:nvSpPr>
          <p:spPr>
            <a:xfrm>
              <a:off x="24447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F3300"/>
            </a:solidFill>
          </p:spPr>
          <p:txBody>
            <a:bodyPr wrap="square" lIns="0" tIns="0" rIns="0" bIns="0" rtlCol="0"/>
            <a:lstStyle/>
            <a:p>
              <a:pPr defTabSz="914400"/>
              <a:endParaRPr>
                <a:solidFill>
                  <a:prstClr val="black"/>
                </a:solidFill>
                <a:latin typeface="Calibri"/>
              </a:endParaRPr>
            </a:p>
          </p:txBody>
        </p:sp>
        <p:sp>
          <p:nvSpPr>
            <p:cNvPr id="394" name="object 394"/>
            <p:cNvSpPr/>
            <p:nvPr/>
          </p:nvSpPr>
          <p:spPr>
            <a:xfrm>
              <a:off x="24574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D3300"/>
            </a:solidFill>
          </p:spPr>
          <p:txBody>
            <a:bodyPr wrap="square" lIns="0" tIns="0" rIns="0" bIns="0" rtlCol="0"/>
            <a:lstStyle/>
            <a:p>
              <a:pPr defTabSz="914400"/>
              <a:endParaRPr>
                <a:solidFill>
                  <a:prstClr val="black"/>
                </a:solidFill>
                <a:latin typeface="Calibri"/>
              </a:endParaRPr>
            </a:p>
          </p:txBody>
        </p:sp>
        <p:sp>
          <p:nvSpPr>
            <p:cNvPr id="395" name="object 395"/>
            <p:cNvSpPr/>
            <p:nvPr/>
          </p:nvSpPr>
          <p:spPr>
            <a:xfrm>
              <a:off x="24701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C3300"/>
            </a:solidFill>
          </p:spPr>
          <p:txBody>
            <a:bodyPr wrap="square" lIns="0" tIns="0" rIns="0" bIns="0" rtlCol="0"/>
            <a:lstStyle/>
            <a:p>
              <a:pPr defTabSz="914400"/>
              <a:endParaRPr>
                <a:solidFill>
                  <a:prstClr val="black"/>
                </a:solidFill>
                <a:latin typeface="Calibri"/>
              </a:endParaRPr>
            </a:p>
          </p:txBody>
        </p:sp>
        <p:sp>
          <p:nvSpPr>
            <p:cNvPr id="396" name="object 396"/>
            <p:cNvSpPr/>
            <p:nvPr/>
          </p:nvSpPr>
          <p:spPr>
            <a:xfrm>
              <a:off x="24828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B3300"/>
            </a:solidFill>
          </p:spPr>
          <p:txBody>
            <a:bodyPr wrap="square" lIns="0" tIns="0" rIns="0" bIns="0" rtlCol="0"/>
            <a:lstStyle/>
            <a:p>
              <a:pPr defTabSz="914400"/>
              <a:endParaRPr>
                <a:solidFill>
                  <a:prstClr val="black"/>
                </a:solidFill>
                <a:latin typeface="Calibri"/>
              </a:endParaRPr>
            </a:p>
          </p:txBody>
        </p:sp>
        <p:sp>
          <p:nvSpPr>
            <p:cNvPr id="397" name="object 397"/>
            <p:cNvSpPr/>
            <p:nvPr/>
          </p:nvSpPr>
          <p:spPr>
            <a:xfrm>
              <a:off x="24955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A3300"/>
            </a:solidFill>
          </p:spPr>
          <p:txBody>
            <a:bodyPr wrap="square" lIns="0" tIns="0" rIns="0" bIns="0" rtlCol="0"/>
            <a:lstStyle/>
            <a:p>
              <a:pPr defTabSz="914400"/>
              <a:endParaRPr>
                <a:solidFill>
                  <a:prstClr val="black"/>
                </a:solidFill>
                <a:latin typeface="Calibri"/>
              </a:endParaRPr>
            </a:p>
          </p:txBody>
        </p:sp>
        <p:sp>
          <p:nvSpPr>
            <p:cNvPr id="398" name="object 398"/>
            <p:cNvSpPr/>
            <p:nvPr/>
          </p:nvSpPr>
          <p:spPr>
            <a:xfrm>
              <a:off x="25082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93100"/>
            </a:solidFill>
          </p:spPr>
          <p:txBody>
            <a:bodyPr wrap="square" lIns="0" tIns="0" rIns="0" bIns="0" rtlCol="0"/>
            <a:lstStyle/>
            <a:p>
              <a:pPr defTabSz="914400"/>
              <a:endParaRPr>
                <a:solidFill>
                  <a:prstClr val="black"/>
                </a:solidFill>
                <a:latin typeface="Calibri"/>
              </a:endParaRPr>
            </a:p>
          </p:txBody>
        </p:sp>
        <p:sp>
          <p:nvSpPr>
            <p:cNvPr id="399" name="object 399"/>
            <p:cNvSpPr/>
            <p:nvPr/>
          </p:nvSpPr>
          <p:spPr>
            <a:xfrm>
              <a:off x="25209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83100"/>
            </a:solidFill>
          </p:spPr>
          <p:txBody>
            <a:bodyPr wrap="square" lIns="0" tIns="0" rIns="0" bIns="0" rtlCol="0"/>
            <a:lstStyle/>
            <a:p>
              <a:pPr defTabSz="914400"/>
              <a:endParaRPr>
                <a:solidFill>
                  <a:prstClr val="black"/>
                </a:solidFill>
                <a:latin typeface="Calibri"/>
              </a:endParaRPr>
            </a:p>
          </p:txBody>
        </p:sp>
        <p:sp>
          <p:nvSpPr>
            <p:cNvPr id="400" name="object 400"/>
            <p:cNvSpPr/>
            <p:nvPr/>
          </p:nvSpPr>
          <p:spPr>
            <a:xfrm>
              <a:off x="25336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73100"/>
            </a:solidFill>
          </p:spPr>
          <p:txBody>
            <a:bodyPr wrap="square" lIns="0" tIns="0" rIns="0" bIns="0" rtlCol="0"/>
            <a:lstStyle/>
            <a:p>
              <a:pPr defTabSz="914400"/>
              <a:endParaRPr>
                <a:solidFill>
                  <a:prstClr val="black"/>
                </a:solidFill>
                <a:latin typeface="Calibri"/>
              </a:endParaRPr>
            </a:p>
          </p:txBody>
        </p:sp>
        <p:sp>
          <p:nvSpPr>
            <p:cNvPr id="401" name="object 401"/>
            <p:cNvSpPr/>
            <p:nvPr/>
          </p:nvSpPr>
          <p:spPr>
            <a:xfrm>
              <a:off x="25463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63100"/>
            </a:solidFill>
          </p:spPr>
          <p:txBody>
            <a:bodyPr wrap="square" lIns="0" tIns="0" rIns="0" bIns="0" rtlCol="0"/>
            <a:lstStyle/>
            <a:p>
              <a:pPr defTabSz="914400"/>
              <a:endParaRPr>
                <a:solidFill>
                  <a:prstClr val="black"/>
                </a:solidFill>
                <a:latin typeface="Calibri"/>
              </a:endParaRPr>
            </a:p>
          </p:txBody>
        </p:sp>
        <p:sp>
          <p:nvSpPr>
            <p:cNvPr id="402" name="object 402"/>
            <p:cNvSpPr/>
            <p:nvPr/>
          </p:nvSpPr>
          <p:spPr>
            <a:xfrm>
              <a:off x="25590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53100"/>
            </a:solidFill>
          </p:spPr>
          <p:txBody>
            <a:bodyPr wrap="square" lIns="0" tIns="0" rIns="0" bIns="0" rtlCol="0"/>
            <a:lstStyle/>
            <a:p>
              <a:pPr defTabSz="914400"/>
              <a:endParaRPr>
                <a:solidFill>
                  <a:prstClr val="black"/>
                </a:solidFill>
                <a:latin typeface="Calibri"/>
              </a:endParaRPr>
            </a:p>
          </p:txBody>
        </p:sp>
        <p:sp>
          <p:nvSpPr>
            <p:cNvPr id="403" name="object 403"/>
            <p:cNvSpPr/>
            <p:nvPr/>
          </p:nvSpPr>
          <p:spPr>
            <a:xfrm>
              <a:off x="25717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43000"/>
            </a:solidFill>
          </p:spPr>
          <p:txBody>
            <a:bodyPr wrap="square" lIns="0" tIns="0" rIns="0" bIns="0" rtlCol="0"/>
            <a:lstStyle/>
            <a:p>
              <a:pPr defTabSz="914400"/>
              <a:endParaRPr>
                <a:solidFill>
                  <a:prstClr val="black"/>
                </a:solidFill>
                <a:latin typeface="Calibri"/>
              </a:endParaRPr>
            </a:p>
          </p:txBody>
        </p:sp>
        <p:sp>
          <p:nvSpPr>
            <p:cNvPr id="404" name="object 404"/>
            <p:cNvSpPr/>
            <p:nvPr/>
          </p:nvSpPr>
          <p:spPr>
            <a:xfrm>
              <a:off x="25844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33000"/>
            </a:solidFill>
          </p:spPr>
          <p:txBody>
            <a:bodyPr wrap="square" lIns="0" tIns="0" rIns="0" bIns="0" rtlCol="0"/>
            <a:lstStyle/>
            <a:p>
              <a:pPr defTabSz="914400"/>
              <a:endParaRPr>
                <a:solidFill>
                  <a:prstClr val="black"/>
                </a:solidFill>
                <a:latin typeface="Calibri"/>
              </a:endParaRPr>
            </a:p>
          </p:txBody>
        </p:sp>
        <p:sp>
          <p:nvSpPr>
            <p:cNvPr id="405" name="object 405"/>
            <p:cNvSpPr/>
            <p:nvPr/>
          </p:nvSpPr>
          <p:spPr>
            <a:xfrm>
              <a:off x="25971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23000"/>
            </a:solidFill>
          </p:spPr>
          <p:txBody>
            <a:bodyPr wrap="square" lIns="0" tIns="0" rIns="0" bIns="0" rtlCol="0"/>
            <a:lstStyle/>
            <a:p>
              <a:pPr defTabSz="914400"/>
              <a:endParaRPr>
                <a:solidFill>
                  <a:prstClr val="black"/>
                </a:solidFill>
                <a:latin typeface="Calibri"/>
              </a:endParaRPr>
            </a:p>
          </p:txBody>
        </p:sp>
        <p:sp>
          <p:nvSpPr>
            <p:cNvPr id="406" name="object 406"/>
            <p:cNvSpPr/>
            <p:nvPr/>
          </p:nvSpPr>
          <p:spPr>
            <a:xfrm>
              <a:off x="26098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13000"/>
            </a:solidFill>
          </p:spPr>
          <p:txBody>
            <a:bodyPr wrap="square" lIns="0" tIns="0" rIns="0" bIns="0" rtlCol="0"/>
            <a:lstStyle/>
            <a:p>
              <a:pPr defTabSz="914400"/>
              <a:endParaRPr>
                <a:solidFill>
                  <a:prstClr val="black"/>
                </a:solidFill>
                <a:latin typeface="Calibri"/>
              </a:endParaRPr>
            </a:p>
          </p:txBody>
        </p:sp>
        <p:sp>
          <p:nvSpPr>
            <p:cNvPr id="407" name="object 407"/>
            <p:cNvSpPr/>
            <p:nvPr/>
          </p:nvSpPr>
          <p:spPr>
            <a:xfrm>
              <a:off x="26225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03000"/>
            </a:solidFill>
          </p:spPr>
          <p:txBody>
            <a:bodyPr wrap="square" lIns="0" tIns="0" rIns="0" bIns="0" rtlCol="0"/>
            <a:lstStyle/>
            <a:p>
              <a:pPr defTabSz="914400"/>
              <a:endParaRPr>
                <a:solidFill>
                  <a:prstClr val="black"/>
                </a:solidFill>
                <a:latin typeface="Calibri"/>
              </a:endParaRPr>
            </a:p>
          </p:txBody>
        </p:sp>
        <p:sp>
          <p:nvSpPr>
            <p:cNvPr id="408" name="object 408"/>
            <p:cNvSpPr/>
            <p:nvPr/>
          </p:nvSpPr>
          <p:spPr>
            <a:xfrm>
              <a:off x="263652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F2F00"/>
            </a:solidFill>
          </p:spPr>
          <p:txBody>
            <a:bodyPr wrap="square" lIns="0" tIns="0" rIns="0" bIns="0" rtlCol="0"/>
            <a:lstStyle/>
            <a:p>
              <a:pPr defTabSz="914400"/>
              <a:endParaRPr>
                <a:solidFill>
                  <a:prstClr val="black"/>
                </a:solidFill>
                <a:latin typeface="Calibri"/>
              </a:endParaRPr>
            </a:p>
          </p:txBody>
        </p:sp>
        <p:sp>
          <p:nvSpPr>
            <p:cNvPr id="409" name="object 409"/>
            <p:cNvSpPr/>
            <p:nvPr/>
          </p:nvSpPr>
          <p:spPr>
            <a:xfrm>
              <a:off x="26479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E2F00"/>
            </a:solidFill>
          </p:spPr>
          <p:txBody>
            <a:bodyPr wrap="square" lIns="0" tIns="0" rIns="0" bIns="0" rtlCol="0"/>
            <a:lstStyle/>
            <a:p>
              <a:pPr defTabSz="914400"/>
              <a:endParaRPr>
                <a:solidFill>
                  <a:prstClr val="black"/>
                </a:solidFill>
                <a:latin typeface="Calibri"/>
              </a:endParaRPr>
            </a:p>
          </p:txBody>
        </p:sp>
        <p:sp>
          <p:nvSpPr>
            <p:cNvPr id="410" name="object 410"/>
            <p:cNvSpPr/>
            <p:nvPr/>
          </p:nvSpPr>
          <p:spPr>
            <a:xfrm>
              <a:off x="26606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D2F00"/>
            </a:solidFill>
          </p:spPr>
          <p:txBody>
            <a:bodyPr wrap="square" lIns="0" tIns="0" rIns="0" bIns="0" rtlCol="0"/>
            <a:lstStyle/>
            <a:p>
              <a:pPr defTabSz="914400"/>
              <a:endParaRPr>
                <a:solidFill>
                  <a:prstClr val="black"/>
                </a:solidFill>
                <a:latin typeface="Calibri"/>
              </a:endParaRPr>
            </a:p>
          </p:txBody>
        </p:sp>
        <p:sp>
          <p:nvSpPr>
            <p:cNvPr id="411" name="object 411"/>
            <p:cNvSpPr/>
            <p:nvPr/>
          </p:nvSpPr>
          <p:spPr>
            <a:xfrm>
              <a:off x="267462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C2F00"/>
            </a:solidFill>
          </p:spPr>
          <p:txBody>
            <a:bodyPr wrap="square" lIns="0" tIns="0" rIns="0" bIns="0" rtlCol="0"/>
            <a:lstStyle/>
            <a:p>
              <a:pPr defTabSz="914400"/>
              <a:endParaRPr>
                <a:solidFill>
                  <a:prstClr val="black"/>
                </a:solidFill>
                <a:latin typeface="Calibri"/>
              </a:endParaRPr>
            </a:p>
          </p:txBody>
        </p:sp>
        <p:sp>
          <p:nvSpPr>
            <p:cNvPr id="412" name="object 412"/>
            <p:cNvSpPr/>
            <p:nvPr/>
          </p:nvSpPr>
          <p:spPr>
            <a:xfrm>
              <a:off x="2686050" y="6628129"/>
              <a:ext cx="1524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EB2F00"/>
            </a:solidFill>
          </p:spPr>
          <p:txBody>
            <a:bodyPr wrap="square" lIns="0" tIns="0" rIns="0" bIns="0" rtlCol="0"/>
            <a:lstStyle/>
            <a:p>
              <a:pPr defTabSz="914400"/>
              <a:endParaRPr>
                <a:solidFill>
                  <a:prstClr val="black"/>
                </a:solidFill>
                <a:latin typeface="Calibri"/>
              </a:endParaRPr>
            </a:p>
          </p:txBody>
        </p:sp>
        <p:sp>
          <p:nvSpPr>
            <p:cNvPr id="413" name="object 413"/>
            <p:cNvSpPr/>
            <p:nvPr/>
          </p:nvSpPr>
          <p:spPr>
            <a:xfrm>
              <a:off x="270002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A2E00"/>
            </a:solidFill>
          </p:spPr>
          <p:txBody>
            <a:bodyPr wrap="square" lIns="0" tIns="0" rIns="0" bIns="0" rtlCol="0"/>
            <a:lstStyle/>
            <a:p>
              <a:pPr defTabSz="914400"/>
              <a:endParaRPr>
                <a:solidFill>
                  <a:prstClr val="black"/>
                </a:solidFill>
                <a:latin typeface="Calibri"/>
              </a:endParaRPr>
            </a:p>
          </p:txBody>
        </p:sp>
        <p:sp>
          <p:nvSpPr>
            <p:cNvPr id="414" name="object 414"/>
            <p:cNvSpPr/>
            <p:nvPr/>
          </p:nvSpPr>
          <p:spPr>
            <a:xfrm>
              <a:off x="27127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92E00"/>
            </a:solidFill>
          </p:spPr>
          <p:txBody>
            <a:bodyPr wrap="square" lIns="0" tIns="0" rIns="0" bIns="0" rtlCol="0"/>
            <a:lstStyle/>
            <a:p>
              <a:pPr defTabSz="914400"/>
              <a:endParaRPr>
                <a:solidFill>
                  <a:prstClr val="black"/>
                </a:solidFill>
                <a:latin typeface="Calibri"/>
              </a:endParaRPr>
            </a:p>
          </p:txBody>
        </p:sp>
        <p:sp>
          <p:nvSpPr>
            <p:cNvPr id="415" name="object 415"/>
            <p:cNvSpPr/>
            <p:nvPr/>
          </p:nvSpPr>
          <p:spPr>
            <a:xfrm>
              <a:off x="27254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82E00"/>
            </a:solidFill>
          </p:spPr>
          <p:txBody>
            <a:bodyPr wrap="square" lIns="0" tIns="0" rIns="0" bIns="0" rtlCol="0"/>
            <a:lstStyle/>
            <a:p>
              <a:pPr defTabSz="914400"/>
              <a:endParaRPr>
                <a:solidFill>
                  <a:prstClr val="black"/>
                </a:solidFill>
                <a:latin typeface="Calibri"/>
              </a:endParaRPr>
            </a:p>
          </p:txBody>
        </p:sp>
        <p:sp>
          <p:nvSpPr>
            <p:cNvPr id="416" name="object 416"/>
            <p:cNvSpPr/>
            <p:nvPr/>
          </p:nvSpPr>
          <p:spPr>
            <a:xfrm>
              <a:off x="27381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72E00"/>
            </a:solidFill>
          </p:spPr>
          <p:txBody>
            <a:bodyPr wrap="square" lIns="0" tIns="0" rIns="0" bIns="0" rtlCol="0"/>
            <a:lstStyle/>
            <a:p>
              <a:pPr defTabSz="914400"/>
              <a:endParaRPr>
                <a:solidFill>
                  <a:prstClr val="black"/>
                </a:solidFill>
                <a:latin typeface="Calibri"/>
              </a:endParaRPr>
            </a:p>
          </p:txBody>
        </p:sp>
        <p:sp>
          <p:nvSpPr>
            <p:cNvPr id="417" name="object 417"/>
            <p:cNvSpPr/>
            <p:nvPr/>
          </p:nvSpPr>
          <p:spPr>
            <a:xfrm>
              <a:off x="27508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62E00"/>
            </a:solidFill>
          </p:spPr>
          <p:txBody>
            <a:bodyPr wrap="square" lIns="0" tIns="0" rIns="0" bIns="0" rtlCol="0"/>
            <a:lstStyle/>
            <a:p>
              <a:pPr defTabSz="914400"/>
              <a:endParaRPr>
                <a:solidFill>
                  <a:prstClr val="black"/>
                </a:solidFill>
                <a:latin typeface="Calibri"/>
              </a:endParaRPr>
            </a:p>
          </p:txBody>
        </p:sp>
        <p:sp>
          <p:nvSpPr>
            <p:cNvPr id="418" name="object 418"/>
            <p:cNvSpPr/>
            <p:nvPr/>
          </p:nvSpPr>
          <p:spPr>
            <a:xfrm>
              <a:off x="27635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52D00"/>
            </a:solidFill>
          </p:spPr>
          <p:txBody>
            <a:bodyPr wrap="square" lIns="0" tIns="0" rIns="0" bIns="0" rtlCol="0"/>
            <a:lstStyle/>
            <a:p>
              <a:pPr defTabSz="914400"/>
              <a:endParaRPr>
                <a:solidFill>
                  <a:prstClr val="black"/>
                </a:solidFill>
                <a:latin typeface="Calibri"/>
              </a:endParaRPr>
            </a:p>
          </p:txBody>
        </p:sp>
        <p:sp>
          <p:nvSpPr>
            <p:cNvPr id="419" name="object 419"/>
            <p:cNvSpPr/>
            <p:nvPr/>
          </p:nvSpPr>
          <p:spPr>
            <a:xfrm>
              <a:off x="27762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42D00"/>
            </a:solidFill>
          </p:spPr>
          <p:txBody>
            <a:bodyPr wrap="square" lIns="0" tIns="0" rIns="0" bIns="0" rtlCol="0"/>
            <a:lstStyle/>
            <a:p>
              <a:pPr defTabSz="914400"/>
              <a:endParaRPr>
                <a:solidFill>
                  <a:prstClr val="black"/>
                </a:solidFill>
                <a:latin typeface="Calibri"/>
              </a:endParaRPr>
            </a:p>
          </p:txBody>
        </p:sp>
        <p:sp>
          <p:nvSpPr>
            <p:cNvPr id="420" name="object 420"/>
            <p:cNvSpPr/>
            <p:nvPr/>
          </p:nvSpPr>
          <p:spPr>
            <a:xfrm>
              <a:off x="27889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32D00"/>
            </a:solidFill>
          </p:spPr>
          <p:txBody>
            <a:bodyPr wrap="square" lIns="0" tIns="0" rIns="0" bIns="0" rtlCol="0"/>
            <a:lstStyle/>
            <a:p>
              <a:pPr defTabSz="914400"/>
              <a:endParaRPr>
                <a:solidFill>
                  <a:prstClr val="black"/>
                </a:solidFill>
                <a:latin typeface="Calibri"/>
              </a:endParaRPr>
            </a:p>
          </p:txBody>
        </p:sp>
        <p:sp>
          <p:nvSpPr>
            <p:cNvPr id="421" name="object 421"/>
            <p:cNvSpPr/>
            <p:nvPr/>
          </p:nvSpPr>
          <p:spPr>
            <a:xfrm>
              <a:off x="28016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22D00"/>
            </a:solidFill>
          </p:spPr>
          <p:txBody>
            <a:bodyPr wrap="square" lIns="0" tIns="0" rIns="0" bIns="0" rtlCol="0"/>
            <a:lstStyle/>
            <a:p>
              <a:pPr defTabSz="914400"/>
              <a:endParaRPr>
                <a:solidFill>
                  <a:prstClr val="black"/>
                </a:solidFill>
                <a:latin typeface="Calibri"/>
              </a:endParaRPr>
            </a:p>
          </p:txBody>
        </p:sp>
        <p:sp>
          <p:nvSpPr>
            <p:cNvPr id="422" name="object 422"/>
            <p:cNvSpPr/>
            <p:nvPr/>
          </p:nvSpPr>
          <p:spPr>
            <a:xfrm>
              <a:off x="28143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12D00"/>
            </a:solidFill>
          </p:spPr>
          <p:txBody>
            <a:bodyPr wrap="square" lIns="0" tIns="0" rIns="0" bIns="0" rtlCol="0"/>
            <a:lstStyle/>
            <a:p>
              <a:pPr defTabSz="914400"/>
              <a:endParaRPr>
                <a:solidFill>
                  <a:prstClr val="black"/>
                </a:solidFill>
                <a:latin typeface="Calibri"/>
              </a:endParaRPr>
            </a:p>
          </p:txBody>
        </p:sp>
        <p:sp>
          <p:nvSpPr>
            <p:cNvPr id="423" name="object 423"/>
            <p:cNvSpPr/>
            <p:nvPr/>
          </p:nvSpPr>
          <p:spPr>
            <a:xfrm>
              <a:off x="28270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02C00"/>
            </a:solidFill>
          </p:spPr>
          <p:txBody>
            <a:bodyPr wrap="square" lIns="0" tIns="0" rIns="0" bIns="0" rtlCol="0"/>
            <a:lstStyle/>
            <a:p>
              <a:pPr defTabSz="914400"/>
              <a:endParaRPr>
                <a:solidFill>
                  <a:prstClr val="black"/>
                </a:solidFill>
                <a:latin typeface="Calibri"/>
              </a:endParaRPr>
            </a:p>
          </p:txBody>
        </p:sp>
        <p:sp>
          <p:nvSpPr>
            <p:cNvPr id="424" name="object 424"/>
            <p:cNvSpPr/>
            <p:nvPr/>
          </p:nvSpPr>
          <p:spPr>
            <a:xfrm>
              <a:off x="28397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F2C00"/>
            </a:solidFill>
          </p:spPr>
          <p:txBody>
            <a:bodyPr wrap="square" lIns="0" tIns="0" rIns="0" bIns="0" rtlCol="0"/>
            <a:lstStyle/>
            <a:p>
              <a:pPr defTabSz="914400"/>
              <a:endParaRPr>
                <a:solidFill>
                  <a:prstClr val="black"/>
                </a:solidFill>
                <a:latin typeface="Calibri"/>
              </a:endParaRPr>
            </a:p>
          </p:txBody>
        </p:sp>
        <p:sp>
          <p:nvSpPr>
            <p:cNvPr id="425" name="object 425"/>
            <p:cNvSpPr/>
            <p:nvPr/>
          </p:nvSpPr>
          <p:spPr>
            <a:xfrm>
              <a:off x="28524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E2C00"/>
            </a:solidFill>
          </p:spPr>
          <p:txBody>
            <a:bodyPr wrap="square" lIns="0" tIns="0" rIns="0" bIns="0" rtlCol="0"/>
            <a:lstStyle/>
            <a:p>
              <a:pPr defTabSz="914400"/>
              <a:endParaRPr>
                <a:solidFill>
                  <a:prstClr val="black"/>
                </a:solidFill>
                <a:latin typeface="Calibri"/>
              </a:endParaRPr>
            </a:p>
          </p:txBody>
        </p:sp>
        <p:sp>
          <p:nvSpPr>
            <p:cNvPr id="426" name="object 426"/>
            <p:cNvSpPr/>
            <p:nvPr/>
          </p:nvSpPr>
          <p:spPr>
            <a:xfrm>
              <a:off x="28651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D2C00"/>
            </a:solidFill>
          </p:spPr>
          <p:txBody>
            <a:bodyPr wrap="square" lIns="0" tIns="0" rIns="0" bIns="0" rtlCol="0"/>
            <a:lstStyle/>
            <a:p>
              <a:pPr defTabSz="914400"/>
              <a:endParaRPr>
                <a:solidFill>
                  <a:prstClr val="black"/>
                </a:solidFill>
                <a:latin typeface="Calibri"/>
              </a:endParaRPr>
            </a:p>
          </p:txBody>
        </p:sp>
        <p:sp>
          <p:nvSpPr>
            <p:cNvPr id="427" name="object 427"/>
            <p:cNvSpPr/>
            <p:nvPr/>
          </p:nvSpPr>
          <p:spPr>
            <a:xfrm>
              <a:off x="28778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C2C00"/>
            </a:solidFill>
          </p:spPr>
          <p:txBody>
            <a:bodyPr wrap="square" lIns="0" tIns="0" rIns="0" bIns="0" rtlCol="0"/>
            <a:lstStyle/>
            <a:p>
              <a:pPr defTabSz="914400"/>
              <a:endParaRPr>
                <a:solidFill>
                  <a:prstClr val="black"/>
                </a:solidFill>
                <a:latin typeface="Calibri"/>
              </a:endParaRPr>
            </a:p>
          </p:txBody>
        </p:sp>
        <p:sp>
          <p:nvSpPr>
            <p:cNvPr id="428" name="object 428"/>
            <p:cNvSpPr/>
            <p:nvPr/>
          </p:nvSpPr>
          <p:spPr>
            <a:xfrm>
              <a:off x="28905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B2B00"/>
            </a:solidFill>
          </p:spPr>
          <p:txBody>
            <a:bodyPr wrap="square" lIns="0" tIns="0" rIns="0" bIns="0" rtlCol="0"/>
            <a:lstStyle/>
            <a:p>
              <a:pPr defTabSz="914400"/>
              <a:endParaRPr>
                <a:solidFill>
                  <a:prstClr val="black"/>
                </a:solidFill>
                <a:latin typeface="Calibri"/>
              </a:endParaRPr>
            </a:p>
          </p:txBody>
        </p:sp>
        <p:sp>
          <p:nvSpPr>
            <p:cNvPr id="429" name="object 429"/>
            <p:cNvSpPr/>
            <p:nvPr/>
          </p:nvSpPr>
          <p:spPr>
            <a:xfrm>
              <a:off x="29032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A2B00"/>
            </a:solidFill>
          </p:spPr>
          <p:txBody>
            <a:bodyPr wrap="square" lIns="0" tIns="0" rIns="0" bIns="0" rtlCol="0"/>
            <a:lstStyle/>
            <a:p>
              <a:pPr defTabSz="914400"/>
              <a:endParaRPr>
                <a:solidFill>
                  <a:prstClr val="black"/>
                </a:solidFill>
                <a:latin typeface="Calibri"/>
              </a:endParaRPr>
            </a:p>
          </p:txBody>
        </p:sp>
        <p:sp>
          <p:nvSpPr>
            <p:cNvPr id="430" name="object 430"/>
            <p:cNvSpPr/>
            <p:nvPr/>
          </p:nvSpPr>
          <p:spPr>
            <a:xfrm>
              <a:off x="29159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92B00"/>
            </a:solidFill>
          </p:spPr>
          <p:txBody>
            <a:bodyPr wrap="square" lIns="0" tIns="0" rIns="0" bIns="0" rtlCol="0"/>
            <a:lstStyle/>
            <a:p>
              <a:pPr defTabSz="914400"/>
              <a:endParaRPr>
                <a:solidFill>
                  <a:prstClr val="black"/>
                </a:solidFill>
                <a:latin typeface="Calibri"/>
              </a:endParaRPr>
            </a:p>
          </p:txBody>
        </p:sp>
        <p:sp>
          <p:nvSpPr>
            <p:cNvPr id="431" name="object 431"/>
            <p:cNvSpPr/>
            <p:nvPr/>
          </p:nvSpPr>
          <p:spPr>
            <a:xfrm>
              <a:off x="29286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82B00"/>
            </a:solidFill>
          </p:spPr>
          <p:txBody>
            <a:bodyPr wrap="square" lIns="0" tIns="0" rIns="0" bIns="0" rtlCol="0"/>
            <a:lstStyle/>
            <a:p>
              <a:pPr defTabSz="914400"/>
              <a:endParaRPr>
                <a:solidFill>
                  <a:prstClr val="black"/>
                </a:solidFill>
                <a:latin typeface="Calibri"/>
              </a:endParaRPr>
            </a:p>
          </p:txBody>
        </p:sp>
        <p:sp>
          <p:nvSpPr>
            <p:cNvPr id="432" name="object 432"/>
            <p:cNvSpPr/>
            <p:nvPr/>
          </p:nvSpPr>
          <p:spPr>
            <a:xfrm>
              <a:off x="29413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72B00"/>
            </a:solidFill>
          </p:spPr>
          <p:txBody>
            <a:bodyPr wrap="square" lIns="0" tIns="0" rIns="0" bIns="0" rtlCol="0"/>
            <a:lstStyle/>
            <a:p>
              <a:pPr defTabSz="914400"/>
              <a:endParaRPr>
                <a:solidFill>
                  <a:prstClr val="black"/>
                </a:solidFill>
                <a:latin typeface="Calibri"/>
              </a:endParaRPr>
            </a:p>
          </p:txBody>
        </p:sp>
        <p:sp>
          <p:nvSpPr>
            <p:cNvPr id="433" name="object 433"/>
            <p:cNvSpPr/>
            <p:nvPr/>
          </p:nvSpPr>
          <p:spPr>
            <a:xfrm>
              <a:off x="29540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62B00"/>
            </a:solidFill>
          </p:spPr>
          <p:txBody>
            <a:bodyPr wrap="square" lIns="0" tIns="0" rIns="0" bIns="0" rtlCol="0"/>
            <a:lstStyle/>
            <a:p>
              <a:pPr defTabSz="914400"/>
              <a:endParaRPr>
                <a:solidFill>
                  <a:prstClr val="black"/>
                </a:solidFill>
                <a:latin typeface="Calibri"/>
              </a:endParaRPr>
            </a:p>
          </p:txBody>
        </p:sp>
        <p:sp>
          <p:nvSpPr>
            <p:cNvPr id="434" name="object 434"/>
            <p:cNvSpPr/>
            <p:nvPr/>
          </p:nvSpPr>
          <p:spPr>
            <a:xfrm>
              <a:off x="296798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52A00"/>
            </a:solidFill>
          </p:spPr>
          <p:txBody>
            <a:bodyPr wrap="square" lIns="0" tIns="0" rIns="0" bIns="0" rtlCol="0"/>
            <a:lstStyle/>
            <a:p>
              <a:pPr defTabSz="914400"/>
              <a:endParaRPr>
                <a:solidFill>
                  <a:prstClr val="black"/>
                </a:solidFill>
                <a:latin typeface="Calibri"/>
              </a:endParaRPr>
            </a:p>
          </p:txBody>
        </p:sp>
        <p:sp>
          <p:nvSpPr>
            <p:cNvPr id="435" name="object 435"/>
            <p:cNvSpPr/>
            <p:nvPr/>
          </p:nvSpPr>
          <p:spPr>
            <a:xfrm>
              <a:off x="29806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42A00"/>
            </a:solidFill>
          </p:spPr>
          <p:txBody>
            <a:bodyPr wrap="square" lIns="0" tIns="0" rIns="0" bIns="0" rtlCol="0"/>
            <a:lstStyle/>
            <a:p>
              <a:pPr defTabSz="914400"/>
              <a:endParaRPr>
                <a:solidFill>
                  <a:prstClr val="black"/>
                </a:solidFill>
                <a:latin typeface="Calibri"/>
              </a:endParaRPr>
            </a:p>
          </p:txBody>
        </p:sp>
        <p:sp>
          <p:nvSpPr>
            <p:cNvPr id="436" name="object 436"/>
            <p:cNvSpPr/>
            <p:nvPr/>
          </p:nvSpPr>
          <p:spPr>
            <a:xfrm>
              <a:off x="299338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32A00"/>
            </a:solidFill>
          </p:spPr>
          <p:txBody>
            <a:bodyPr wrap="square" lIns="0" tIns="0" rIns="0" bIns="0" rtlCol="0"/>
            <a:lstStyle/>
            <a:p>
              <a:pPr defTabSz="914400"/>
              <a:endParaRPr>
                <a:solidFill>
                  <a:prstClr val="black"/>
                </a:solidFill>
                <a:latin typeface="Calibri"/>
              </a:endParaRPr>
            </a:p>
          </p:txBody>
        </p:sp>
        <p:sp>
          <p:nvSpPr>
            <p:cNvPr id="437" name="object 437"/>
            <p:cNvSpPr/>
            <p:nvPr/>
          </p:nvSpPr>
          <p:spPr>
            <a:xfrm>
              <a:off x="300608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22A00"/>
            </a:solidFill>
          </p:spPr>
          <p:txBody>
            <a:bodyPr wrap="square" lIns="0" tIns="0" rIns="0" bIns="0" rtlCol="0"/>
            <a:lstStyle/>
            <a:p>
              <a:pPr defTabSz="914400"/>
              <a:endParaRPr>
                <a:solidFill>
                  <a:prstClr val="black"/>
                </a:solidFill>
                <a:latin typeface="Calibri"/>
              </a:endParaRPr>
            </a:p>
          </p:txBody>
        </p:sp>
        <p:sp>
          <p:nvSpPr>
            <p:cNvPr id="438" name="object 438"/>
            <p:cNvSpPr/>
            <p:nvPr/>
          </p:nvSpPr>
          <p:spPr>
            <a:xfrm>
              <a:off x="30187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12A00"/>
            </a:solidFill>
          </p:spPr>
          <p:txBody>
            <a:bodyPr wrap="square" lIns="0" tIns="0" rIns="0" bIns="0" rtlCol="0"/>
            <a:lstStyle/>
            <a:p>
              <a:pPr defTabSz="914400"/>
              <a:endParaRPr>
                <a:solidFill>
                  <a:prstClr val="black"/>
                </a:solidFill>
                <a:latin typeface="Calibri"/>
              </a:endParaRPr>
            </a:p>
          </p:txBody>
        </p:sp>
        <p:sp>
          <p:nvSpPr>
            <p:cNvPr id="439" name="object 439"/>
            <p:cNvSpPr/>
            <p:nvPr/>
          </p:nvSpPr>
          <p:spPr>
            <a:xfrm>
              <a:off x="30314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02900"/>
            </a:solidFill>
          </p:spPr>
          <p:txBody>
            <a:bodyPr wrap="square" lIns="0" tIns="0" rIns="0" bIns="0" rtlCol="0"/>
            <a:lstStyle/>
            <a:p>
              <a:pPr defTabSz="914400"/>
              <a:endParaRPr>
                <a:solidFill>
                  <a:prstClr val="black"/>
                </a:solidFill>
                <a:latin typeface="Calibri"/>
              </a:endParaRPr>
            </a:p>
          </p:txBody>
        </p:sp>
        <p:sp>
          <p:nvSpPr>
            <p:cNvPr id="440" name="object 440"/>
            <p:cNvSpPr/>
            <p:nvPr/>
          </p:nvSpPr>
          <p:spPr>
            <a:xfrm>
              <a:off x="30441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F2900"/>
            </a:solidFill>
          </p:spPr>
          <p:txBody>
            <a:bodyPr wrap="square" lIns="0" tIns="0" rIns="0" bIns="0" rtlCol="0"/>
            <a:lstStyle/>
            <a:p>
              <a:pPr defTabSz="914400"/>
              <a:endParaRPr>
                <a:solidFill>
                  <a:prstClr val="black"/>
                </a:solidFill>
                <a:latin typeface="Calibri"/>
              </a:endParaRPr>
            </a:p>
          </p:txBody>
        </p:sp>
        <p:sp>
          <p:nvSpPr>
            <p:cNvPr id="441" name="object 441"/>
            <p:cNvSpPr/>
            <p:nvPr/>
          </p:nvSpPr>
          <p:spPr>
            <a:xfrm>
              <a:off x="30568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E2900"/>
            </a:solidFill>
          </p:spPr>
          <p:txBody>
            <a:bodyPr wrap="square" lIns="0" tIns="0" rIns="0" bIns="0" rtlCol="0"/>
            <a:lstStyle/>
            <a:p>
              <a:pPr defTabSz="914400"/>
              <a:endParaRPr>
                <a:solidFill>
                  <a:prstClr val="black"/>
                </a:solidFill>
                <a:latin typeface="Calibri"/>
              </a:endParaRPr>
            </a:p>
          </p:txBody>
        </p:sp>
        <p:sp>
          <p:nvSpPr>
            <p:cNvPr id="442" name="object 442"/>
            <p:cNvSpPr/>
            <p:nvPr/>
          </p:nvSpPr>
          <p:spPr>
            <a:xfrm>
              <a:off x="30695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D2900"/>
            </a:solidFill>
          </p:spPr>
          <p:txBody>
            <a:bodyPr wrap="square" lIns="0" tIns="0" rIns="0" bIns="0" rtlCol="0"/>
            <a:lstStyle/>
            <a:p>
              <a:pPr defTabSz="914400"/>
              <a:endParaRPr>
                <a:solidFill>
                  <a:prstClr val="black"/>
                </a:solidFill>
                <a:latin typeface="Calibri"/>
              </a:endParaRPr>
            </a:p>
          </p:txBody>
        </p:sp>
        <p:sp>
          <p:nvSpPr>
            <p:cNvPr id="443" name="object 443"/>
            <p:cNvSpPr/>
            <p:nvPr/>
          </p:nvSpPr>
          <p:spPr>
            <a:xfrm>
              <a:off x="30822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C2900"/>
            </a:solidFill>
          </p:spPr>
          <p:txBody>
            <a:bodyPr wrap="square" lIns="0" tIns="0" rIns="0" bIns="0" rtlCol="0"/>
            <a:lstStyle/>
            <a:p>
              <a:pPr defTabSz="914400"/>
              <a:endParaRPr>
                <a:solidFill>
                  <a:prstClr val="black"/>
                </a:solidFill>
                <a:latin typeface="Calibri"/>
              </a:endParaRPr>
            </a:p>
          </p:txBody>
        </p:sp>
        <p:sp>
          <p:nvSpPr>
            <p:cNvPr id="444" name="object 444"/>
            <p:cNvSpPr/>
            <p:nvPr/>
          </p:nvSpPr>
          <p:spPr>
            <a:xfrm>
              <a:off x="30949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C2800"/>
            </a:solidFill>
          </p:spPr>
          <p:txBody>
            <a:bodyPr wrap="square" lIns="0" tIns="0" rIns="0" bIns="0" rtlCol="0"/>
            <a:lstStyle/>
            <a:p>
              <a:pPr defTabSz="914400"/>
              <a:endParaRPr>
                <a:solidFill>
                  <a:prstClr val="black"/>
                </a:solidFill>
                <a:latin typeface="Calibri"/>
              </a:endParaRPr>
            </a:p>
          </p:txBody>
        </p:sp>
        <p:sp>
          <p:nvSpPr>
            <p:cNvPr id="445" name="object 445"/>
            <p:cNvSpPr/>
            <p:nvPr/>
          </p:nvSpPr>
          <p:spPr>
            <a:xfrm>
              <a:off x="31076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A2800"/>
            </a:solidFill>
          </p:spPr>
          <p:txBody>
            <a:bodyPr wrap="square" lIns="0" tIns="0" rIns="0" bIns="0" rtlCol="0"/>
            <a:lstStyle/>
            <a:p>
              <a:pPr defTabSz="914400"/>
              <a:endParaRPr>
                <a:solidFill>
                  <a:prstClr val="black"/>
                </a:solidFill>
                <a:latin typeface="Calibri"/>
              </a:endParaRPr>
            </a:p>
          </p:txBody>
        </p:sp>
        <p:sp>
          <p:nvSpPr>
            <p:cNvPr id="446" name="object 446"/>
            <p:cNvSpPr/>
            <p:nvPr/>
          </p:nvSpPr>
          <p:spPr>
            <a:xfrm>
              <a:off x="31203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92800"/>
            </a:solidFill>
          </p:spPr>
          <p:txBody>
            <a:bodyPr wrap="square" lIns="0" tIns="0" rIns="0" bIns="0" rtlCol="0"/>
            <a:lstStyle/>
            <a:p>
              <a:pPr defTabSz="914400"/>
              <a:endParaRPr>
                <a:solidFill>
                  <a:prstClr val="black"/>
                </a:solidFill>
                <a:latin typeface="Calibri"/>
              </a:endParaRPr>
            </a:p>
          </p:txBody>
        </p:sp>
        <p:sp>
          <p:nvSpPr>
            <p:cNvPr id="447" name="object 447"/>
            <p:cNvSpPr/>
            <p:nvPr/>
          </p:nvSpPr>
          <p:spPr>
            <a:xfrm>
              <a:off x="31330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82800"/>
            </a:solidFill>
          </p:spPr>
          <p:txBody>
            <a:bodyPr wrap="square" lIns="0" tIns="0" rIns="0" bIns="0" rtlCol="0"/>
            <a:lstStyle/>
            <a:p>
              <a:pPr defTabSz="914400"/>
              <a:endParaRPr>
                <a:solidFill>
                  <a:prstClr val="black"/>
                </a:solidFill>
                <a:latin typeface="Calibri"/>
              </a:endParaRPr>
            </a:p>
          </p:txBody>
        </p:sp>
        <p:sp>
          <p:nvSpPr>
            <p:cNvPr id="448" name="object 448"/>
            <p:cNvSpPr/>
            <p:nvPr/>
          </p:nvSpPr>
          <p:spPr>
            <a:xfrm>
              <a:off x="31457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72800"/>
            </a:solidFill>
          </p:spPr>
          <p:txBody>
            <a:bodyPr wrap="square" lIns="0" tIns="0" rIns="0" bIns="0" rtlCol="0"/>
            <a:lstStyle/>
            <a:p>
              <a:pPr defTabSz="914400"/>
              <a:endParaRPr>
                <a:solidFill>
                  <a:prstClr val="black"/>
                </a:solidFill>
                <a:latin typeface="Calibri"/>
              </a:endParaRPr>
            </a:p>
          </p:txBody>
        </p:sp>
        <p:sp>
          <p:nvSpPr>
            <p:cNvPr id="449" name="object 449"/>
            <p:cNvSpPr/>
            <p:nvPr/>
          </p:nvSpPr>
          <p:spPr>
            <a:xfrm>
              <a:off x="31584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62700"/>
            </a:solidFill>
          </p:spPr>
          <p:txBody>
            <a:bodyPr wrap="square" lIns="0" tIns="0" rIns="0" bIns="0" rtlCol="0"/>
            <a:lstStyle/>
            <a:p>
              <a:pPr defTabSz="914400"/>
              <a:endParaRPr>
                <a:solidFill>
                  <a:prstClr val="black"/>
                </a:solidFill>
                <a:latin typeface="Calibri"/>
              </a:endParaRPr>
            </a:p>
          </p:txBody>
        </p:sp>
        <p:sp>
          <p:nvSpPr>
            <p:cNvPr id="450" name="object 450"/>
            <p:cNvSpPr/>
            <p:nvPr/>
          </p:nvSpPr>
          <p:spPr>
            <a:xfrm>
              <a:off x="31711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52700"/>
            </a:solidFill>
          </p:spPr>
          <p:txBody>
            <a:bodyPr wrap="square" lIns="0" tIns="0" rIns="0" bIns="0" rtlCol="0"/>
            <a:lstStyle/>
            <a:p>
              <a:pPr defTabSz="914400"/>
              <a:endParaRPr>
                <a:solidFill>
                  <a:prstClr val="black"/>
                </a:solidFill>
                <a:latin typeface="Calibri"/>
              </a:endParaRPr>
            </a:p>
          </p:txBody>
        </p:sp>
        <p:sp>
          <p:nvSpPr>
            <p:cNvPr id="451" name="object 451"/>
            <p:cNvSpPr/>
            <p:nvPr/>
          </p:nvSpPr>
          <p:spPr>
            <a:xfrm>
              <a:off x="31838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42700"/>
            </a:solidFill>
          </p:spPr>
          <p:txBody>
            <a:bodyPr wrap="square" lIns="0" tIns="0" rIns="0" bIns="0" rtlCol="0"/>
            <a:lstStyle/>
            <a:p>
              <a:pPr defTabSz="914400"/>
              <a:endParaRPr>
                <a:solidFill>
                  <a:prstClr val="black"/>
                </a:solidFill>
                <a:latin typeface="Calibri"/>
              </a:endParaRPr>
            </a:p>
          </p:txBody>
        </p:sp>
        <p:sp>
          <p:nvSpPr>
            <p:cNvPr id="452" name="object 452"/>
            <p:cNvSpPr/>
            <p:nvPr/>
          </p:nvSpPr>
          <p:spPr>
            <a:xfrm>
              <a:off x="31965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32700"/>
            </a:solidFill>
          </p:spPr>
          <p:txBody>
            <a:bodyPr wrap="square" lIns="0" tIns="0" rIns="0" bIns="0" rtlCol="0"/>
            <a:lstStyle/>
            <a:p>
              <a:pPr defTabSz="914400"/>
              <a:endParaRPr>
                <a:solidFill>
                  <a:prstClr val="black"/>
                </a:solidFill>
                <a:latin typeface="Calibri"/>
              </a:endParaRPr>
            </a:p>
          </p:txBody>
        </p:sp>
        <p:sp>
          <p:nvSpPr>
            <p:cNvPr id="453" name="object 453"/>
            <p:cNvSpPr/>
            <p:nvPr/>
          </p:nvSpPr>
          <p:spPr>
            <a:xfrm>
              <a:off x="32092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22700"/>
            </a:solidFill>
          </p:spPr>
          <p:txBody>
            <a:bodyPr wrap="square" lIns="0" tIns="0" rIns="0" bIns="0" rtlCol="0"/>
            <a:lstStyle/>
            <a:p>
              <a:pPr defTabSz="914400"/>
              <a:endParaRPr>
                <a:solidFill>
                  <a:prstClr val="black"/>
                </a:solidFill>
                <a:latin typeface="Calibri"/>
              </a:endParaRPr>
            </a:p>
          </p:txBody>
        </p:sp>
        <p:sp>
          <p:nvSpPr>
            <p:cNvPr id="454" name="object 454"/>
            <p:cNvSpPr/>
            <p:nvPr/>
          </p:nvSpPr>
          <p:spPr>
            <a:xfrm>
              <a:off x="32219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12600"/>
            </a:solidFill>
          </p:spPr>
          <p:txBody>
            <a:bodyPr wrap="square" lIns="0" tIns="0" rIns="0" bIns="0" rtlCol="0"/>
            <a:lstStyle/>
            <a:p>
              <a:pPr defTabSz="914400"/>
              <a:endParaRPr>
                <a:solidFill>
                  <a:prstClr val="black"/>
                </a:solidFill>
                <a:latin typeface="Calibri"/>
              </a:endParaRPr>
            </a:p>
          </p:txBody>
        </p:sp>
        <p:sp>
          <p:nvSpPr>
            <p:cNvPr id="455" name="object 455"/>
            <p:cNvSpPr/>
            <p:nvPr/>
          </p:nvSpPr>
          <p:spPr>
            <a:xfrm>
              <a:off x="32346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02600"/>
            </a:solidFill>
          </p:spPr>
          <p:txBody>
            <a:bodyPr wrap="square" lIns="0" tIns="0" rIns="0" bIns="0" rtlCol="0"/>
            <a:lstStyle/>
            <a:p>
              <a:pPr defTabSz="914400"/>
              <a:endParaRPr>
                <a:solidFill>
                  <a:prstClr val="black"/>
                </a:solidFill>
                <a:latin typeface="Calibri"/>
              </a:endParaRPr>
            </a:p>
          </p:txBody>
        </p:sp>
        <p:sp>
          <p:nvSpPr>
            <p:cNvPr id="456" name="object 456"/>
            <p:cNvSpPr/>
            <p:nvPr/>
          </p:nvSpPr>
          <p:spPr>
            <a:xfrm>
              <a:off x="324738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BF2600"/>
            </a:solidFill>
          </p:spPr>
          <p:txBody>
            <a:bodyPr wrap="square" lIns="0" tIns="0" rIns="0" bIns="0" rtlCol="0"/>
            <a:lstStyle/>
            <a:p>
              <a:pPr defTabSz="914400"/>
              <a:endParaRPr>
                <a:solidFill>
                  <a:prstClr val="black"/>
                </a:solidFill>
                <a:latin typeface="Calibri"/>
              </a:endParaRPr>
            </a:p>
          </p:txBody>
        </p:sp>
        <p:sp>
          <p:nvSpPr>
            <p:cNvPr id="457" name="object 457"/>
            <p:cNvSpPr/>
            <p:nvPr/>
          </p:nvSpPr>
          <p:spPr>
            <a:xfrm>
              <a:off x="326008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BE2600"/>
            </a:solidFill>
          </p:spPr>
          <p:txBody>
            <a:bodyPr wrap="square" lIns="0" tIns="0" rIns="0" bIns="0" rtlCol="0"/>
            <a:lstStyle/>
            <a:p>
              <a:pPr defTabSz="914400"/>
              <a:endParaRPr>
                <a:solidFill>
                  <a:prstClr val="black"/>
                </a:solidFill>
                <a:latin typeface="Calibri"/>
              </a:endParaRPr>
            </a:p>
          </p:txBody>
        </p:sp>
        <p:sp>
          <p:nvSpPr>
            <p:cNvPr id="458" name="object 458"/>
            <p:cNvSpPr/>
            <p:nvPr/>
          </p:nvSpPr>
          <p:spPr>
            <a:xfrm>
              <a:off x="327406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D2600"/>
            </a:solidFill>
          </p:spPr>
          <p:txBody>
            <a:bodyPr wrap="square" lIns="0" tIns="0" rIns="0" bIns="0" rtlCol="0"/>
            <a:lstStyle/>
            <a:p>
              <a:pPr defTabSz="914400"/>
              <a:endParaRPr>
                <a:solidFill>
                  <a:prstClr val="black"/>
                </a:solidFill>
                <a:latin typeface="Calibri"/>
              </a:endParaRPr>
            </a:p>
          </p:txBody>
        </p:sp>
        <p:sp>
          <p:nvSpPr>
            <p:cNvPr id="459" name="object 459"/>
            <p:cNvSpPr/>
            <p:nvPr/>
          </p:nvSpPr>
          <p:spPr>
            <a:xfrm>
              <a:off x="3285489" y="6628129"/>
              <a:ext cx="1524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BC2500"/>
            </a:solidFill>
          </p:spPr>
          <p:txBody>
            <a:bodyPr wrap="square" lIns="0" tIns="0" rIns="0" bIns="0" rtlCol="0"/>
            <a:lstStyle/>
            <a:p>
              <a:pPr defTabSz="914400"/>
              <a:endParaRPr>
                <a:solidFill>
                  <a:prstClr val="black"/>
                </a:solidFill>
                <a:latin typeface="Calibri"/>
              </a:endParaRPr>
            </a:p>
          </p:txBody>
        </p:sp>
        <p:sp>
          <p:nvSpPr>
            <p:cNvPr id="460" name="object 460"/>
            <p:cNvSpPr/>
            <p:nvPr/>
          </p:nvSpPr>
          <p:spPr>
            <a:xfrm>
              <a:off x="329946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B2500"/>
            </a:solidFill>
          </p:spPr>
          <p:txBody>
            <a:bodyPr wrap="square" lIns="0" tIns="0" rIns="0" bIns="0" rtlCol="0"/>
            <a:lstStyle/>
            <a:p>
              <a:pPr defTabSz="914400"/>
              <a:endParaRPr>
                <a:solidFill>
                  <a:prstClr val="black"/>
                </a:solidFill>
                <a:latin typeface="Calibri"/>
              </a:endParaRPr>
            </a:p>
          </p:txBody>
        </p:sp>
        <p:sp>
          <p:nvSpPr>
            <p:cNvPr id="461" name="object 461"/>
            <p:cNvSpPr/>
            <p:nvPr/>
          </p:nvSpPr>
          <p:spPr>
            <a:xfrm>
              <a:off x="33121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A2500"/>
            </a:solidFill>
          </p:spPr>
          <p:txBody>
            <a:bodyPr wrap="square" lIns="0" tIns="0" rIns="0" bIns="0" rtlCol="0"/>
            <a:lstStyle/>
            <a:p>
              <a:pPr defTabSz="914400"/>
              <a:endParaRPr>
                <a:solidFill>
                  <a:prstClr val="black"/>
                </a:solidFill>
                <a:latin typeface="Calibri"/>
              </a:endParaRPr>
            </a:p>
          </p:txBody>
        </p:sp>
        <p:sp>
          <p:nvSpPr>
            <p:cNvPr id="462" name="object 462"/>
            <p:cNvSpPr/>
            <p:nvPr/>
          </p:nvSpPr>
          <p:spPr>
            <a:xfrm>
              <a:off x="33248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92500"/>
            </a:solidFill>
          </p:spPr>
          <p:txBody>
            <a:bodyPr wrap="square" lIns="0" tIns="0" rIns="0" bIns="0" rtlCol="0"/>
            <a:lstStyle/>
            <a:p>
              <a:pPr defTabSz="914400"/>
              <a:endParaRPr>
                <a:solidFill>
                  <a:prstClr val="black"/>
                </a:solidFill>
                <a:latin typeface="Calibri"/>
              </a:endParaRPr>
            </a:p>
          </p:txBody>
        </p:sp>
        <p:sp>
          <p:nvSpPr>
            <p:cNvPr id="463" name="object 463"/>
            <p:cNvSpPr/>
            <p:nvPr/>
          </p:nvSpPr>
          <p:spPr>
            <a:xfrm>
              <a:off x="333756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82500"/>
            </a:solidFill>
          </p:spPr>
          <p:txBody>
            <a:bodyPr wrap="square" lIns="0" tIns="0" rIns="0" bIns="0" rtlCol="0"/>
            <a:lstStyle/>
            <a:p>
              <a:pPr defTabSz="914400"/>
              <a:endParaRPr>
                <a:solidFill>
                  <a:prstClr val="black"/>
                </a:solidFill>
                <a:latin typeface="Calibri"/>
              </a:endParaRPr>
            </a:p>
          </p:txBody>
        </p:sp>
        <p:sp>
          <p:nvSpPr>
            <p:cNvPr id="464" name="object 464"/>
            <p:cNvSpPr/>
            <p:nvPr/>
          </p:nvSpPr>
          <p:spPr>
            <a:xfrm>
              <a:off x="33502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72400"/>
            </a:solidFill>
          </p:spPr>
          <p:txBody>
            <a:bodyPr wrap="square" lIns="0" tIns="0" rIns="0" bIns="0" rtlCol="0"/>
            <a:lstStyle/>
            <a:p>
              <a:pPr defTabSz="914400"/>
              <a:endParaRPr>
                <a:solidFill>
                  <a:prstClr val="black"/>
                </a:solidFill>
                <a:latin typeface="Calibri"/>
              </a:endParaRPr>
            </a:p>
          </p:txBody>
        </p:sp>
        <p:sp>
          <p:nvSpPr>
            <p:cNvPr id="465" name="object 465"/>
            <p:cNvSpPr/>
            <p:nvPr/>
          </p:nvSpPr>
          <p:spPr>
            <a:xfrm>
              <a:off x="33629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62400"/>
            </a:solidFill>
          </p:spPr>
          <p:txBody>
            <a:bodyPr wrap="square" lIns="0" tIns="0" rIns="0" bIns="0" rtlCol="0"/>
            <a:lstStyle/>
            <a:p>
              <a:pPr defTabSz="914400"/>
              <a:endParaRPr>
                <a:solidFill>
                  <a:prstClr val="black"/>
                </a:solidFill>
                <a:latin typeface="Calibri"/>
              </a:endParaRPr>
            </a:p>
          </p:txBody>
        </p:sp>
        <p:sp>
          <p:nvSpPr>
            <p:cNvPr id="466" name="object 466"/>
            <p:cNvSpPr/>
            <p:nvPr/>
          </p:nvSpPr>
          <p:spPr>
            <a:xfrm>
              <a:off x="33756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52400"/>
            </a:solidFill>
          </p:spPr>
          <p:txBody>
            <a:bodyPr wrap="square" lIns="0" tIns="0" rIns="0" bIns="0" rtlCol="0"/>
            <a:lstStyle/>
            <a:p>
              <a:pPr defTabSz="914400"/>
              <a:endParaRPr>
                <a:solidFill>
                  <a:prstClr val="black"/>
                </a:solidFill>
                <a:latin typeface="Calibri"/>
              </a:endParaRPr>
            </a:p>
          </p:txBody>
        </p:sp>
        <p:sp>
          <p:nvSpPr>
            <p:cNvPr id="467" name="object 467"/>
            <p:cNvSpPr/>
            <p:nvPr/>
          </p:nvSpPr>
          <p:spPr>
            <a:xfrm>
              <a:off x="33883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42400"/>
            </a:solidFill>
          </p:spPr>
          <p:txBody>
            <a:bodyPr wrap="square" lIns="0" tIns="0" rIns="0" bIns="0" rtlCol="0"/>
            <a:lstStyle/>
            <a:p>
              <a:pPr defTabSz="914400"/>
              <a:endParaRPr>
                <a:solidFill>
                  <a:prstClr val="black"/>
                </a:solidFill>
                <a:latin typeface="Calibri"/>
              </a:endParaRPr>
            </a:p>
          </p:txBody>
        </p:sp>
        <p:sp>
          <p:nvSpPr>
            <p:cNvPr id="468" name="object 468"/>
            <p:cNvSpPr/>
            <p:nvPr/>
          </p:nvSpPr>
          <p:spPr>
            <a:xfrm>
              <a:off x="34010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32400"/>
            </a:solidFill>
          </p:spPr>
          <p:txBody>
            <a:bodyPr wrap="square" lIns="0" tIns="0" rIns="0" bIns="0" rtlCol="0"/>
            <a:lstStyle/>
            <a:p>
              <a:pPr defTabSz="914400"/>
              <a:endParaRPr>
                <a:solidFill>
                  <a:prstClr val="black"/>
                </a:solidFill>
                <a:latin typeface="Calibri"/>
              </a:endParaRPr>
            </a:p>
          </p:txBody>
        </p:sp>
        <p:sp>
          <p:nvSpPr>
            <p:cNvPr id="469" name="object 469"/>
            <p:cNvSpPr/>
            <p:nvPr/>
          </p:nvSpPr>
          <p:spPr>
            <a:xfrm>
              <a:off x="34137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22300"/>
            </a:solidFill>
          </p:spPr>
          <p:txBody>
            <a:bodyPr wrap="square" lIns="0" tIns="0" rIns="0" bIns="0" rtlCol="0"/>
            <a:lstStyle/>
            <a:p>
              <a:pPr defTabSz="914400"/>
              <a:endParaRPr>
                <a:solidFill>
                  <a:prstClr val="black"/>
                </a:solidFill>
                <a:latin typeface="Calibri"/>
              </a:endParaRPr>
            </a:p>
          </p:txBody>
        </p:sp>
        <p:sp>
          <p:nvSpPr>
            <p:cNvPr id="470" name="object 470"/>
            <p:cNvSpPr/>
            <p:nvPr/>
          </p:nvSpPr>
          <p:spPr>
            <a:xfrm>
              <a:off x="34264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12300"/>
            </a:solidFill>
          </p:spPr>
          <p:txBody>
            <a:bodyPr wrap="square" lIns="0" tIns="0" rIns="0" bIns="0" rtlCol="0"/>
            <a:lstStyle/>
            <a:p>
              <a:pPr defTabSz="914400"/>
              <a:endParaRPr>
                <a:solidFill>
                  <a:prstClr val="black"/>
                </a:solidFill>
                <a:latin typeface="Calibri"/>
              </a:endParaRPr>
            </a:p>
          </p:txBody>
        </p:sp>
        <p:sp>
          <p:nvSpPr>
            <p:cNvPr id="471" name="object 471"/>
            <p:cNvSpPr/>
            <p:nvPr/>
          </p:nvSpPr>
          <p:spPr>
            <a:xfrm>
              <a:off x="34391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02300"/>
            </a:solidFill>
          </p:spPr>
          <p:txBody>
            <a:bodyPr wrap="square" lIns="0" tIns="0" rIns="0" bIns="0" rtlCol="0"/>
            <a:lstStyle/>
            <a:p>
              <a:pPr defTabSz="914400"/>
              <a:endParaRPr>
                <a:solidFill>
                  <a:prstClr val="black"/>
                </a:solidFill>
                <a:latin typeface="Calibri"/>
              </a:endParaRPr>
            </a:p>
          </p:txBody>
        </p:sp>
        <p:sp>
          <p:nvSpPr>
            <p:cNvPr id="472" name="object 472"/>
            <p:cNvSpPr/>
            <p:nvPr/>
          </p:nvSpPr>
          <p:spPr>
            <a:xfrm>
              <a:off x="34518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F2300"/>
            </a:solidFill>
          </p:spPr>
          <p:txBody>
            <a:bodyPr wrap="square" lIns="0" tIns="0" rIns="0" bIns="0" rtlCol="0"/>
            <a:lstStyle/>
            <a:p>
              <a:pPr defTabSz="914400"/>
              <a:endParaRPr>
                <a:solidFill>
                  <a:prstClr val="black"/>
                </a:solidFill>
                <a:latin typeface="Calibri"/>
              </a:endParaRPr>
            </a:p>
          </p:txBody>
        </p:sp>
        <p:sp>
          <p:nvSpPr>
            <p:cNvPr id="473" name="object 473"/>
            <p:cNvSpPr/>
            <p:nvPr/>
          </p:nvSpPr>
          <p:spPr>
            <a:xfrm>
              <a:off x="34645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E2300"/>
            </a:solidFill>
          </p:spPr>
          <p:txBody>
            <a:bodyPr wrap="square" lIns="0" tIns="0" rIns="0" bIns="0" rtlCol="0"/>
            <a:lstStyle/>
            <a:p>
              <a:pPr defTabSz="914400"/>
              <a:endParaRPr>
                <a:solidFill>
                  <a:prstClr val="black"/>
                </a:solidFill>
                <a:latin typeface="Calibri"/>
              </a:endParaRPr>
            </a:p>
          </p:txBody>
        </p:sp>
        <p:sp>
          <p:nvSpPr>
            <p:cNvPr id="474" name="object 474"/>
            <p:cNvSpPr/>
            <p:nvPr/>
          </p:nvSpPr>
          <p:spPr>
            <a:xfrm>
              <a:off x="34772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D2300"/>
            </a:solidFill>
          </p:spPr>
          <p:txBody>
            <a:bodyPr wrap="square" lIns="0" tIns="0" rIns="0" bIns="0" rtlCol="0"/>
            <a:lstStyle/>
            <a:p>
              <a:pPr defTabSz="914400"/>
              <a:endParaRPr>
                <a:solidFill>
                  <a:prstClr val="black"/>
                </a:solidFill>
                <a:latin typeface="Calibri"/>
              </a:endParaRPr>
            </a:p>
          </p:txBody>
        </p:sp>
        <p:sp>
          <p:nvSpPr>
            <p:cNvPr id="475" name="object 475"/>
            <p:cNvSpPr/>
            <p:nvPr/>
          </p:nvSpPr>
          <p:spPr>
            <a:xfrm>
              <a:off x="34899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C2200"/>
            </a:solidFill>
          </p:spPr>
          <p:txBody>
            <a:bodyPr wrap="square" lIns="0" tIns="0" rIns="0" bIns="0" rtlCol="0"/>
            <a:lstStyle/>
            <a:p>
              <a:pPr defTabSz="914400"/>
              <a:endParaRPr>
                <a:solidFill>
                  <a:prstClr val="black"/>
                </a:solidFill>
                <a:latin typeface="Calibri"/>
              </a:endParaRPr>
            </a:p>
          </p:txBody>
        </p:sp>
        <p:sp>
          <p:nvSpPr>
            <p:cNvPr id="476" name="object 476"/>
            <p:cNvSpPr/>
            <p:nvPr/>
          </p:nvSpPr>
          <p:spPr>
            <a:xfrm>
              <a:off x="35026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B2200"/>
            </a:solidFill>
          </p:spPr>
          <p:txBody>
            <a:bodyPr wrap="square" lIns="0" tIns="0" rIns="0" bIns="0" rtlCol="0"/>
            <a:lstStyle/>
            <a:p>
              <a:pPr defTabSz="914400"/>
              <a:endParaRPr>
                <a:solidFill>
                  <a:prstClr val="black"/>
                </a:solidFill>
                <a:latin typeface="Calibri"/>
              </a:endParaRPr>
            </a:p>
          </p:txBody>
        </p:sp>
        <p:sp>
          <p:nvSpPr>
            <p:cNvPr id="477" name="object 477"/>
            <p:cNvSpPr/>
            <p:nvPr/>
          </p:nvSpPr>
          <p:spPr>
            <a:xfrm>
              <a:off x="35153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A2200"/>
            </a:solidFill>
          </p:spPr>
          <p:txBody>
            <a:bodyPr wrap="square" lIns="0" tIns="0" rIns="0" bIns="0" rtlCol="0"/>
            <a:lstStyle/>
            <a:p>
              <a:pPr defTabSz="914400"/>
              <a:endParaRPr>
                <a:solidFill>
                  <a:prstClr val="black"/>
                </a:solidFill>
                <a:latin typeface="Calibri"/>
              </a:endParaRPr>
            </a:p>
          </p:txBody>
        </p:sp>
        <p:sp>
          <p:nvSpPr>
            <p:cNvPr id="478" name="object 478"/>
            <p:cNvSpPr/>
            <p:nvPr/>
          </p:nvSpPr>
          <p:spPr>
            <a:xfrm>
              <a:off x="35280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92200"/>
            </a:solidFill>
          </p:spPr>
          <p:txBody>
            <a:bodyPr wrap="square" lIns="0" tIns="0" rIns="0" bIns="0" rtlCol="0"/>
            <a:lstStyle/>
            <a:p>
              <a:pPr defTabSz="914400"/>
              <a:endParaRPr>
                <a:solidFill>
                  <a:prstClr val="black"/>
                </a:solidFill>
                <a:latin typeface="Calibri"/>
              </a:endParaRPr>
            </a:p>
          </p:txBody>
        </p:sp>
        <p:sp>
          <p:nvSpPr>
            <p:cNvPr id="479" name="object 479"/>
            <p:cNvSpPr/>
            <p:nvPr/>
          </p:nvSpPr>
          <p:spPr>
            <a:xfrm>
              <a:off x="35407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82200"/>
            </a:solidFill>
          </p:spPr>
          <p:txBody>
            <a:bodyPr wrap="square" lIns="0" tIns="0" rIns="0" bIns="0" rtlCol="0"/>
            <a:lstStyle/>
            <a:p>
              <a:pPr defTabSz="914400"/>
              <a:endParaRPr>
                <a:solidFill>
                  <a:prstClr val="black"/>
                </a:solidFill>
                <a:latin typeface="Calibri"/>
              </a:endParaRPr>
            </a:p>
          </p:txBody>
        </p:sp>
        <p:sp>
          <p:nvSpPr>
            <p:cNvPr id="480" name="object 480"/>
            <p:cNvSpPr/>
            <p:nvPr/>
          </p:nvSpPr>
          <p:spPr>
            <a:xfrm>
              <a:off x="35534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72100"/>
            </a:solidFill>
          </p:spPr>
          <p:txBody>
            <a:bodyPr wrap="square" lIns="0" tIns="0" rIns="0" bIns="0" rtlCol="0"/>
            <a:lstStyle/>
            <a:p>
              <a:pPr defTabSz="914400"/>
              <a:endParaRPr>
                <a:solidFill>
                  <a:prstClr val="black"/>
                </a:solidFill>
                <a:latin typeface="Calibri"/>
              </a:endParaRPr>
            </a:p>
          </p:txBody>
        </p:sp>
        <p:sp>
          <p:nvSpPr>
            <p:cNvPr id="481" name="object 481"/>
            <p:cNvSpPr/>
            <p:nvPr/>
          </p:nvSpPr>
          <p:spPr>
            <a:xfrm>
              <a:off x="356742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62100"/>
            </a:solidFill>
          </p:spPr>
          <p:txBody>
            <a:bodyPr wrap="square" lIns="0" tIns="0" rIns="0" bIns="0" rtlCol="0"/>
            <a:lstStyle/>
            <a:p>
              <a:pPr defTabSz="914400"/>
              <a:endParaRPr>
                <a:solidFill>
                  <a:prstClr val="black"/>
                </a:solidFill>
                <a:latin typeface="Calibri"/>
              </a:endParaRPr>
            </a:p>
          </p:txBody>
        </p:sp>
        <p:sp>
          <p:nvSpPr>
            <p:cNvPr id="482" name="object 482"/>
            <p:cNvSpPr/>
            <p:nvPr/>
          </p:nvSpPr>
          <p:spPr>
            <a:xfrm>
              <a:off x="3578859" y="6628129"/>
              <a:ext cx="1524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A52100"/>
            </a:solidFill>
          </p:spPr>
          <p:txBody>
            <a:bodyPr wrap="square" lIns="0" tIns="0" rIns="0" bIns="0" rtlCol="0"/>
            <a:lstStyle/>
            <a:p>
              <a:pPr defTabSz="914400"/>
              <a:endParaRPr>
                <a:solidFill>
                  <a:prstClr val="black"/>
                </a:solidFill>
                <a:latin typeface="Calibri"/>
              </a:endParaRPr>
            </a:p>
          </p:txBody>
        </p:sp>
        <p:sp>
          <p:nvSpPr>
            <p:cNvPr id="483" name="object 483"/>
            <p:cNvSpPr/>
            <p:nvPr/>
          </p:nvSpPr>
          <p:spPr>
            <a:xfrm>
              <a:off x="359282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42100"/>
            </a:solidFill>
          </p:spPr>
          <p:txBody>
            <a:bodyPr wrap="square" lIns="0" tIns="0" rIns="0" bIns="0" rtlCol="0"/>
            <a:lstStyle/>
            <a:p>
              <a:pPr defTabSz="914400"/>
              <a:endParaRPr>
                <a:solidFill>
                  <a:prstClr val="black"/>
                </a:solidFill>
                <a:latin typeface="Calibri"/>
              </a:endParaRPr>
            </a:p>
          </p:txBody>
        </p:sp>
        <p:sp>
          <p:nvSpPr>
            <p:cNvPr id="484" name="object 484"/>
            <p:cNvSpPr/>
            <p:nvPr/>
          </p:nvSpPr>
          <p:spPr>
            <a:xfrm>
              <a:off x="360552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32100"/>
            </a:solidFill>
          </p:spPr>
          <p:txBody>
            <a:bodyPr wrap="square" lIns="0" tIns="0" rIns="0" bIns="0" rtlCol="0"/>
            <a:lstStyle/>
            <a:p>
              <a:pPr defTabSz="914400"/>
              <a:endParaRPr>
                <a:solidFill>
                  <a:prstClr val="black"/>
                </a:solidFill>
                <a:latin typeface="Calibri"/>
              </a:endParaRPr>
            </a:p>
          </p:txBody>
        </p:sp>
        <p:sp>
          <p:nvSpPr>
            <p:cNvPr id="485" name="object 485"/>
            <p:cNvSpPr/>
            <p:nvPr/>
          </p:nvSpPr>
          <p:spPr>
            <a:xfrm>
              <a:off x="36182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32000"/>
            </a:solidFill>
          </p:spPr>
          <p:txBody>
            <a:bodyPr wrap="square" lIns="0" tIns="0" rIns="0" bIns="0" rtlCol="0"/>
            <a:lstStyle/>
            <a:p>
              <a:pPr defTabSz="914400"/>
              <a:endParaRPr>
                <a:solidFill>
                  <a:prstClr val="black"/>
                </a:solidFill>
                <a:latin typeface="Calibri"/>
              </a:endParaRPr>
            </a:p>
          </p:txBody>
        </p:sp>
        <p:sp>
          <p:nvSpPr>
            <p:cNvPr id="486" name="object 486"/>
            <p:cNvSpPr/>
            <p:nvPr/>
          </p:nvSpPr>
          <p:spPr>
            <a:xfrm>
              <a:off x="36309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22000"/>
            </a:solidFill>
          </p:spPr>
          <p:txBody>
            <a:bodyPr wrap="square" lIns="0" tIns="0" rIns="0" bIns="0" rtlCol="0"/>
            <a:lstStyle/>
            <a:p>
              <a:pPr defTabSz="914400"/>
              <a:endParaRPr>
                <a:solidFill>
                  <a:prstClr val="black"/>
                </a:solidFill>
                <a:latin typeface="Calibri"/>
              </a:endParaRPr>
            </a:p>
          </p:txBody>
        </p:sp>
        <p:sp>
          <p:nvSpPr>
            <p:cNvPr id="487" name="object 487"/>
            <p:cNvSpPr/>
            <p:nvPr/>
          </p:nvSpPr>
          <p:spPr>
            <a:xfrm>
              <a:off x="36436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12000"/>
            </a:solidFill>
          </p:spPr>
          <p:txBody>
            <a:bodyPr wrap="square" lIns="0" tIns="0" rIns="0" bIns="0" rtlCol="0"/>
            <a:lstStyle/>
            <a:p>
              <a:pPr defTabSz="914400"/>
              <a:endParaRPr>
                <a:solidFill>
                  <a:prstClr val="black"/>
                </a:solidFill>
                <a:latin typeface="Calibri"/>
              </a:endParaRPr>
            </a:p>
          </p:txBody>
        </p:sp>
        <p:sp>
          <p:nvSpPr>
            <p:cNvPr id="488" name="object 488"/>
            <p:cNvSpPr/>
            <p:nvPr/>
          </p:nvSpPr>
          <p:spPr>
            <a:xfrm>
              <a:off x="36563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02000"/>
            </a:solidFill>
          </p:spPr>
          <p:txBody>
            <a:bodyPr wrap="square" lIns="0" tIns="0" rIns="0" bIns="0" rtlCol="0"/>
            <a:lstStyle/>
            <a:p>
              <a:pPr defTabSz="914400"/>
              <a:endParaRPr>
                <a:solidFill>
                  <a:prstClr val="black"/>
                </a:solidFill>
                <a:latin typeface="Calibri"/>
              </a:endParaRPr>
            </a:p>
          </p:txBody>
        </p:sp>
        <p:sp>
          <p:nvSpPr>
            <p:cNvPr id="489" name="object 489"/>
            <p:cNvSpPr/>
            <p:nvPr/>
          </p:nvSpPr>
          <p:spPr>
            <a:xfrm>
              <a:off x="36690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F2000"/>
            </a:solidFill>
          </p:spPr>
          <p:txBody>
            <a:bodyPr wrap="square" lIns="0" tIns="0" rIns="0" bIns="0" rtlCol="0"/>
            <a:lstStyle/>
            <a:p>
              <a:pPr defTabSz="914400"/>
              <a:endParaRPr>
                <a:solidFill>
                  <a:prstClr val="black"/>
                </a:solidFill>
                <a:latin typeface="Calibri"/>
              </a:endParaRPr>
            </a:p>
          </p:txBody>
        </p:sp>
        <p:sp>
          <p:nvSpPr>
            <p:cNvPr id="490" name="object 490"/>
            <p:cNvSpPr/>
            <p:nvPr/>
          </p:nvSpPr>
          <p:spPr>
            <a:xfrm>
              <a:off x="36817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E1F00"/>
            </a:solidFill>
          </p:spPr>
          <p:txBody>
            <a:bodyPr wrap="square" lIns="0" tIns="0" rIns="0" bIns="0" rtlCol="0"/>
            <a:lstStyle/>
            <a:p>
              <a:pPr defTabSz="914400"/>
              <a:endParaRPr>
                <a:solidFill>
                  <a:prstClr val="black"/>
                </a:solidFill>
                <a:latin typeface="Calibri"/>
              </a:endParaRPr>
            </a:p>
          </p:txBody>
        </p:sp>
        <p:sp>
          <p:nvSpPr>
            <p:cNvPr id="491" name="object 491"/>
            <p:cNvSpPr/>
            <p:nvPr/>
          </p:nvSpPr>
          <p:spPr>
            <a:xfrm>
              <a:off x="36944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D1F00"/>
            </a:solidFill>
          </p:spPr>
          <p:txBody>
            <a:bodyPr wrap="square" lIns="0" tIns="0" rIns="0" bIns="0" rtlCol="0"/>
            <a:lstStyle/>
            <a:p>
              <a:pPr defTabSz="914400"/>
              <a:endParaRPr>
                <a:solidFill>
                  <a:prstClr val="black"/>
                </a:solidFill>
                <a:latin typeface="Calibri"/>
              </a:endParaRPr>
            </a:p>
          </p:txBody>
        </p:sp>
        <p:sp>
          <p:nvSpPr>
            <p:cNvPr id="492" name="object 492"/>
            <p:cNvSpPr/>
            <p:nvPr/>
          </p:nvSpPr>
          <p:spPr>
            <a:xfrm>
              <a:off x="37071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C1F00"/>
            </a:solidFill>
          </p:spPr>
          <p:txBody>
            <a:bodyPr wrap="square" lIns="0" tIns="0" rIns="0" bIns="0" rtlCol="0"/>
            <a:lstStyle/>
            <a:p>
              <a:pPr defTabSz="914400"/>
              <a:endParaRPr>
                <a:solidFill>
                  <a:prstClr val="black"/>
                </a:solidFill>
                <a:latin typeface="Calibri"/>
              </a:endParaRPr>
            </a:p>
          </p:txBody>
        </p:sp>
        <p:sp>
          <p:nvSpPr>
            <p:cNvPr id="493" name="object 493"/>
            <p:cNvSpPr/>
            <p:nvPr/>
          </p:nvSpPr>
          <p:spPr>
            <a:xfrm>
              <a:off x="37198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B1F00"/>
            </a:solidFill>
          </p:spPr>
          <p:txBody>
            <a:bodyPr wrap="square" lIns="0" tIns="0" rIns="0" bIns="0" rtlCol="0"/>
            <a:lstStyle/>
            <a:p>
              <a:pPr defTabSz="914400"/>
              <a:endParaRPr>
                <a:solidFill>
                  <a:prstClr val="black"/>
                </a:solidFill>
                <a:latin typeface="Calibri"/>
              </a:endParaRPr>
            </a:p>
          </p:txBody>
        </p:sp>
        <p:sp>
          <p:nvSpPr>
            <p:cNvPr id="494" name="object 494"/>
            <p:cNvSpPr/>
            <p:nvPr/>
          </p:nvSpPr>
          <p:spPr>
            <a:xfrm>
              <a:off x="37325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A1F00"/>
            </a:solidFill>
          </p:spPr>
          <p:txBody>
            <a:bodyPr wrap="square" lIns="0" tIns="0" rIns="0" bIns="0" rtlCol="0"/>
            <a:lstStyle/>
            <a:p>
              <a:pPr defTabSz="914400"/>
              <a:endParaRPr>
                <a:solidFill>
                  <a:prstClr val="black"/>
                </a:solidFill>
                <a:latin typeface="Calibri"/>
              </a:endParaRPr>
            </a:p>
          </p:txBody>
        </p:sp>
        <p:sp>
          <p:nvSpPr>
            <p:cNvPr id="495" name="object 495"/>
            <p:cNvSpPr/>
            <p:nvPr/>
          </p:nvSpPr>
          <p:spPr>
            <a:xfrm>
              <a:off x="3745230" y="6628129"/>
              <a:ext cx="26670" cy="228600"/>
            </a:xfrm>
            <a:custGeom>
              <a:avLst/>
              <a:gdLst/>
              <a:ahLst/>
              <a:cxnLst/>
              <a:rect l="l" t="t" r="r" b="b"/>
              <a:pathLst>
                <a:path w="26670" h="228600">
                  <a:moveTo>
                    <a:pt x="26670" y="0"/>
                  </a:moveTo>
                  <a:lnTo>
                    <a:pt x="13970" y="0"/>
                  </a:lnTo>
                  <a:lnTo>
                    <a:pt x="12700" y="0"/>
                  </a:lnTo>
                  <a:lnTo>
                    <a:pt x="0" y="0"/>
                  </a:lnTo>
                  <a:lnTo>
                    <a:pt x="0" y="228600"/>
                  </a:lnTo>
                  <a:lnTo>
                    <a:pt x="12700" y="228600"/>
                  </a:lnTo>
                  <a:lnTo>
                    <a:pt x="13970" y="228600"/>
                  </a:lnTo>
                  <a:lnTo>
                    <a:pt x="26670" y="228600"/>
                  </a:lnTo>
                  <a:lnTo>
                    <a:pt x="26670" y="0"/>
                  </a:lnTo>
                  <a:close/>
                </a:path>
              </a:pathLst>
            </a:custGeom>
            <a:solidFill>
              <a:srgbClr val="991E00"/>
            </a:solidFill>
          </p:spPr>
          <p:txBody>
            <a:bodyPr wrap="square" lIns="0" tIns="0" rIns="0" bIns="0" rtlCol="0"/>
            <a:lstStyle/>
            <a:p>
              <a:pPr defTabSz="914400"/>
              <a:endParaRPr>
                <a:solidFill>
                  <a:prstClr val="black"/>
                </a:solidFill>
                <a:latin typeface="Calibri"/>
              </a:endParaRPr>
            </a:p>
          </p:txBody>
        </p:sp>
        <p:sp>
          <p:nvSpPr>
            <p:cNvPr id="496" name="object 496"/>
            <p:cNvSpPr/>
            <p:nvPr/>
          </p:nvSpPr>
          <p:spPr>
            <a:xfrm>
              <a:off x="37706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71E00"/>
            </a:solidFill>
          </p:spPr>
          <p:txBody>
            <a:bodyPr wrap="square" lIns="0" tIns="0" rIns="0" bIns="0" rtlCol="0"/>
            <a:lstStyle/>
            <a:p>
              <a:pPr defTabSz="914400"/>
              <a:endParaRPr>
                <a:solidFill>
                  <a:prstClr val="black"/>
                </a:solidFill>
                <a:latin typeface="Calibri"/>
              </a:endParaRPr>
            </a:p>
          </p:txBody>
        </p:sp>
        <p:sp>
          <p:nvSpPr>
            <p:cNvPr id="497" name="object 497"/>
            <p:cNvSpPr/>
            <p:nvPr/>
          </p:nvSpPr>
          <p:spPr>
            <a:xfrm>
              <a:off x="37833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61E00"/>
            </a:solidFill>
          </p:spPr>
          <p:txBody>
            <a:bodyPr wrap="square" lIns="0" tIns="0" rIns="0" bIns="0" rtlCol="0"/>
            <a:lstStyle/>
            <a:p>
              <a:pPr defTabSz="914400"/>
              <a:endParaRPr>
                <a:solidFill>
                  <a:prstClr val="black"/>
                </a:solidFill>
                <a:latin typeface="Calibri"/>
              </a:endParaRPr>
            </a:p>
          </p:txBody>
        </p:sp>
        <p:sp>
          <p:nvSpPr>
            <p:cNvPr id="498" name="object 498"/>
            <p:cNvSpPr/>
            <p:nvPr/>
          </p:nvSpPr>
          <p:spPr>
            <a:xfrm>
              <a:off x="37960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51E00"/>
            </a:solidFill>
          </p:spPr>
          <p:txBody>
            <a:bodyPr wrap="square" lIns="0" tIns="0" rIns="0" bIns="0" rtlCol="0"/>
            <a:lstStyle/>
            <a:p>
              <a:pPr defTabSz="914400"/>
              <a:endParaRPr>
                <a:solidFill>
                  <a:prstClr val="black"/>
                </a:solidFill>
                <a:latin typeface="Calibri"/>
              </a:endParaRPr>
            </a:p>
          </p:txBody>
        </p:sp>
        <p:sp>
          <p:nvSpPr>
            <p:cNvPr id="499" name="object 499"/>
            <p:cNvSpPr/>
            <p:nvPr/>
          </p:nvSpPr>
          <p:spPr>
            <a:xfrm>
              <a:off x="38087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41D00"/>
            </a:solidFill>
          </p:spPr>
          <p:txBody>
            <a:bodyPr wrap="square" lIns="0" tIns="0" rIns="0" bIns="0" rtlCol="0"/>
            <a:lstStyle/>
            <a:p>
              <a:pPr defTabSz="914400"/>
              <a:endParaRPr>
                <a:solidFill>
                  <a:prstClr val="black"/>
                </a:solidFill>
                <a:latin typeface="Calibri"/>
              </a:endParaRPr>
            </a:p>
          </p:txBody>
        </p:sp>
        <p:sp>
          <p:nvSpPr>
            <p:cNvPr id="500" name="object 500"/>
            <p:cNvSpPr/>
            <p:nvPr/>
          </p:nvSpPr>
          <p:spPr>
            <a:xfrm>
              <a:off x="38214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31D00"/>
            </a:solidFill>
          </p:spPr>
          <p:txBody>
            <a:bodyPr wrap="square" lIns="0" tIns="0" rIns="0" bIns="0" rtlCol="0"/>
            <a:lstStyle/>
            <a:p>
              <a:pPr defTabSz="914400"/>
              <a:endParaRPr>
                <a:solidFill>
                  <a:prstClr val="black"/>
                </a:solidFill>
                <a:latin typeface="Calibri"/>
              </a:endParaRPr>
            </a:p>
          </p:txBody>
        </p:sp>
        <p:sp>
          <p:nvSpPr>
            <p:cNvPr id="501" name="object 501"/>
            <p:cNvSpPr/>
            <p:nvPr/>
          </p:nvSpPr>
          <p:spPr>
            <a:xfrm>
              <a:off x="38341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21D00"/>
            </a:solidFill>
          </p:spPr>
          <p:txBody>
            <a:bodyPr wrap="square" lIns="0" tIns="0" rIns="0" bIns="0" rtlCol="0"/>
            <a:lstStyle/>
            <a:p>
              <a:pPr defTabSz="914400"/>
              <a:endParaRPr>
                <a:solidFill>
                  <a:prstClr val="black"/>
                </a:solidFill>
                <a:latin typeface="Calibri"/>
              </a:endParaRPr>
            </a:p>
          </p:txBody>
        </p:sp>
        <p:sp>
          <p:nvSpPr>
            <p:cNvPr id="502" name="object 502"/>
            <p:cNvSpPr/>
            <p:nvPr/>
          </p:nvSpPr>
          <p:spPr>
            <a:xfrm>
              <a:off x="38468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11D00"/>
            </a:solidFill>
          </p:spPr>
          <p:txBody>
            <a:bodyPr wrap="square" lIns="0" tIns="0" rIns="0" bIns="0" rtlCol="0"/>
            <a:lstStyle/>
            <a:p>
              <a:pPr defTabSz="914400"/>
              <a:endParaRPr>
                <a:solidFill>
                  <a:prstClr val="black"/>
                </a:solidFill>
                <a:latin typeface="Calibri"/>
              </a:endParaRPr>
            </a:p>
          </p:txBody>
        </p:sp>
        <p:sp>
          <p:nvSpPr>
            <p:cNvPr id="503" name="object 503"/>
            <p:cNvSpPr/>
            <p:nvPr/>
          </p:nvSpPr>
          <p:spPr>
            <a:xfrm>
              <a:off x="38595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01D00"/>
            </a:solidFill>
          </p:spPr>
          <p:txBody>
            <a:bodyPr wrap="square" lIns="0" tIns="0" rIns="0" bIns="0" rtlCol="0"/>
            <a:lstStyle/>
            <a:p>
              <a:pPr defTabSz="914400"/>
              <a:endParaRPr>
                <a:solidFill>
                  <a:prstClr val="black"/>
                </a:solidFill>
                <a:latin typeface="Calibri"/>
              </a:endParaRPr>
            </a:p>
          </p:txBody>
        </p:sp>
        <p:sp>
          <p:nvSpPr>
            <p:cNvPr id="504" name="object 504"/>
            <p:cNvSpPr/>
            <p:nvPr/>
          </p:nvSpPr>
          <p:spPr>
            <a:xfrm>
              <a:off x="38735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F1C00"/>
            </a:solidFill>
          </p:spPr>
          <p:txBody>
            <a:bodyPr wrap="square" lIns="0" tIns="0" rIns="0" bIns="0" rtlCol="0"/>
            <a:lstStyle/>
            <a:p>
              <a:pPr defTabSz="914400"/>
              <a:endParaRPr>
                <a:solidFill>
                  <a:prstClr val="black"/>
                </a:solidFill>
                <a:latin typeface="Calibri"/>
              </a:endParaRPr>
            </a:p>
          </p:txBody>
        </p:sp>
        <p:sp>
          <p:nvSpPr>
            <p:cNvPr id="505" name="object 505"/>
            <p:cNvSpPr/>
            <p:nvPr/>
          </p:nvSpPr>
          <p:spPr>
            <a:xfrm>
              <a:off x="38849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E1C00"/>
            </a:solidFill>
          </p:spPr>
          <p:txBody>
            <a:bodyPr wrap="square" lIns="0" tIns="0" rIns="0" bIns="0" rtlCol="0"/>
            <a:lstStyle/>
            <a:p>
              <a:pPr defTabSz="914400"/>
              <a:endParaRPr>
                <a:solidFill>
                  <a:prstClr val="black"/>
                </a:solidFill>
                <a:latin typeface="Calibri"/>
              </a:endParaRPr>
            </a:p>
          </p:txBody>
        </p:sp>
        <p:sp>
          <p:nvSpPr>
            <p:cNvPr id="506" name="object 506"/>
            <p:cNvSpPr/>
            <p:nvPr/>
          </p:nvSpPr>
          <p:spPr>
            <a:xfrm>
              <a:off x="38989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D1C00"/>
            </a:solidFill>
          </p:spPr>
          <p:txBody>
            <a:bodyPr wrap="square" lIns="0" tIns="0" rIns="0" bIns="0" rtlCol="0"/>
            <a:lstStyle/>
            <a:p>
              <a:pPr defTabSz="914400"/>
              <a:endParaRPr>
                <a:solidFill>
                  <a:prstClr val="black"/>
                </a:solidFill>
                <a:latin typeface="Calibri"/>
              </a:endParaRPr>
            </a:p>
          </p:txBody>
        </p:sp>
        <p:sp>
          <p:nvSpPr>
            <p:cNvPr id="507" name="object 507"/>
            <p:cNvSpPr/>
            <p:nvPr/>
          </p:nvSpPr>
          <p:spPr>
            <a:xfrm>
              <a:off x="39116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C1C00"/>
            </a:solidFill>
          </p:spPr>
          <p:txBody>
            <a:bodyPr wrap="square" lIns="0" tIns="0" rIns="0" bIns="0" rtlCol="0"/>
            <a:lstStyle/>
            <a:p>
              <a:pPr defTabSz="914400"/>
              <a:endParaRPr>
                <a:solidFill>
                  <a:prstClr val="black"/>
                </a:solidFill>
                <a:latin typeface="Calibri"/>
              </a:endParaRPr>
            </a:p>
          </p:txBody>
        </p:sp>
        <p:sp>
          <p:nvSpPr>
            <p:cNvPr id="508" name="object 508"/>
            <p:cNvSpPr/>
            <p:nvPr/>
          </p:nvSpPr>
          <p:spPr>
            <a:xfrm>
              <a:off x="39243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B1C00"/>
            </a:solidFill>
          </p:spPr>
          <p:txBody>
            <a:bodyPr wrap="square" lIns="0" tIns="0" rIns="0" bIns="0" rtlCol="0"/>
            <a:lstStyle/>
            <a:p>
              <a:pPr defTabSz="914400"/>
              <a:endParaRPr>
                <a:solidFill>
                  <a:prstClr val="black"/>
                </a:solidFill>
                <a:latin typeface="Calibri"/>
              </a:endParaRPr>
            </a:p>
          </p:txBody>
        </p:sp>
        <p:sp>
          <p:nvSpPr>
            <p:cNvPr id="509" name="object 509"/>
            <p:cNvSpPr/>
            <p:nvPr/>
          </p:nvSpPr>
          <p:spPr>
            <a:xfrm>
              <a:off x="39370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A1B00"/>
            </a:solidFill>
          </p:spPr>
          <p:txBody>
            <a:bodyPr wrap="square" lIns="0" tIns="0" rIns="0" bIns="0" rtlCol="0"/>
            <a:lstStyle/>
            <a:p>
              <a:pPr defTabSz="914400"/>
              <a:endParaRPr>
                <a:solidFill>
                  <a:prstClr val="black"/>
                </a:solidFill>
                <a:latin typeface="Calibri"/>
              </a:endParaRPr>
            </a:p>
          </p:txBody>
        </p:sp>
        <p:sp>
          <p:nvSpPr>
            <p:cNvPr id="510" name="object 510"/>
            <p:cNvSpPr/>
            <p:nvPr/>
          </p:nvSpPr>
          <p:spPr>
            <a:xfrm>
              <a:off x="39497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91B00"/>
            </a:solidFill>
          </p:spPr>
          <p:txBody>
            <a:bodyPr wrap="square" lIns="0" tIns="0" rIns="0" bIns="0" rtlCol="0"/>
            <a:lstStyle/>
            <a:p>
              <a:pPr defTabSz="914400"/>
              <a:endParaRPr>
                <a:solidFill>
                  <a:prstClr val="black"/>
                </a:solidFill>
                <a:latin typeface="Calibri"/>
              </a:endParaRPr>
            </a:p>
          </p:txBody>
        </p:sp>
        <p:sp>
          <p:nvSpPr>
            <p:cNvPr id="511" name="object 511"/>
            <p:cNvSpPr/>
            <p:nvPr/>
          </p:nvSpPr>
          <p:spPr>
            <a:xfrm>
              <a:off x="39624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81B00"/>
            </a:solidFill>
          </p:spPr>
          <p:txBody>
            <a:bodyPr wrap="square" lIns="0" tIns="0" rIns="0" bIns="0" rtlCol="0"/>
            <a:lstStyle/>
            <a:p>
              <a:pPr defTabSz="914400"/>
              <a:endParaRPr>
                <a:solidFill>
                  <a:prstClr val="black"/>
                </a:solidFill>
                <a:latin typeface="Calibri"/>
              </a:endParaRPr>
            </a:p>
          </p:txBody>
        </p:sp>
        <p:sp>
          <p:nvSpPr>
            <p:cNvPr id="512" name="object 512"/>
            <p:cNvSpPr/>
            <p:nvPr/>
          </p:nvSpPr>
          <p:spPr>
            <a:xfrm>
              <a:off x="39751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71B00"/>
            </a:solidFill>
          </p:spPr>
          <p:txBody>
            <a:bodyPr wrap="square" lIns="0" tIns="0" rIns="0" bIns="0" rtlCol="0"/>
            <a:lstStyle/>
            <a:p>
              <a:pPr defTabSz="914400"/>
              <a:endParaRPr>
                <a:solidFill>
                  <a:prstClr val="black"/>
                </a:solidFill>
                <a:latin typeface="Calibri"/>
              </a:endParaRPr>
            </a:p>
          </p:txBody>
        </p:sp>
        <p:sp>
          <p:nvSpPr>
            <p:cNvPr id="513" name="object 513"/>
            <p:cNvSpPr/>
            <p:nvPr/>
          </p:nvSpPr>
          <p:spPr>
            <a:xfrm>
              <a:off x="39878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61B00"/>
            </a:solidFill>
          </p:spPr>
          <p:txBody>
            <a:bodyPr wrap="square" lIns="0" tIns="0" rIns="0" bIns="0" rtlCol="0"/>
            <a:lstStyle/>
            <a:p>
              <a:pPr defTabSz="914400"/>
              <a:endParaRPr>
                <a:solidFill>
                  <a:prstClr val="black"/>
                </a:solidFill>
                <a:latin typeface="Calibri"/>
              </a:endParaRPr>
            </a:p>
          </p:txBody>
        </p:sp>
        <p:sp>
          <p:nvSpPr>
            <p:cNvPr id="514" name="object 514"/>
            <p:cNvSpPr/>
            <p:nvPr/>
          </p:nvSpPr>
          <p:spPr>
            <a:xfrm>
              <a:off x="40005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51B00"/>
            </a:solidFill>
          </p:spPr>
          <p:txBody>
            <a:bodyPr wrap="square" lIns="0" tIns="0" rIns="0" bIns="0" rtlCol="0"/>
            <a:lstStyle/>
            <a:p>
              <a:pPr defTabSz="914400"/>
              <a:endParaRPr>
                <a:solidFill>
                  <a:prstClr val="black"/>
                </a:solidFill>
                <a:latin typeface="Calibri"/>
              </a:endParaRPr>
            </a:p>
          </p:txBody>
        </p:sp>
        <p:sp>
          <p:nvSpPr>
            <p:cNvPr id="515" name="object 515"/>
            <p:cNvSpPr/>
            <p:nvPr/>
          </p:nvSpPr>
          <p:spPr>
            <a:xfrm>
              <a:off x="40132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41A00"/>
            </a:solidFill>
          </p:spPr>
          <p:txBody>
            <a:bodyPr wrap="square" lIns="0" tIns="0" rIns="0" bIns="0" rtlCol="0"/>
            <a:lstStyle/>
            <a:p>
              <a:pPr defTabSz="914400"/>
              <a:endParaRPr>
                <a:solidFill>
                  <a:prstClr val="black"/>
                </a:solidFill>
                <a:latin typeface="Calibri"/>
              </a:endParaRPr>
            </a:p>
          </p:txBody>
        </p:sp>
        <p:sp>
          <p:nvSpPr>
            <p:cNvPr id="516" name="object 516"/>
            <p:cNvSpPr/>
            <p:nvPr/>
          </p:nvSpPr>
          <p:spPr>
            <a:xfrm>
              <a:off x="40259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31A00"/>
            </a:solidFill>
          </p:spPr>
          <p:txBody>
            <a:bodyPr wrap="square" lIns="0" tIns="0" rIns="0" bIns="0" rtlCol="0"/>
            <a:lstStyle/>
            <a:p>
              <a:pPr defTabSz="914400"/>
              <a:endParaRPr>
                <a:solidFill>
                  <a:prstClr val="black"/>
                </a:solidFill>
                <a:latin typeface="Calibri"/>
              </a:endParaRPr>
            </a:p>
          </p:txBody>
        </p:sp>
        <p:sp>
          <p:nvSpPr>
            <p:cNvPr id="517" name="object 517"/>
            <p:cNvSpPr/>
            <p:nvPr/>
          </p:nvSpPr>
          <p:spPr>
            <a:xfrm>
              <a:off x="40386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21A00"/>
            </a:solidFill>
          </p:spPr>
          <p:txBody>
            <a:bodyPr wrap="square" lIns="0" tIns="0" rIns="0" bIns="0" rtlCol="0"/>
            <a:lstStyle/>
            <a:p>
              <a:pPr defTabSz="914400"/>
              <a:endParaRPr>
                <a:solidFill>
                  <a:prstClr val="black"/>
                </a:solidFill>
                <a:latin typeface="Calibri"/>
              </a:endParaRPr>
            </a:p>
          </p:txBody>
        </p:sp>
        <p:sp>
          <p:nvSpPr>
            <p:cNvPr id="518" name="object 518"/>
            <p:cNvSpPr/>
            <p:nvPr/>
          </p:nvSpPr>
          <p:spPr>
            <a:xfrm>
              <a:off x="40513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11A00"/>
            </a:solidFill>
          </p:spPr>
          <p:txBody>
            <a:bodyPr wrap="square" lIns="0" tIns="0" rIns="0" bIns="0" rtlCol="0"/>
            <a:lstStyle/>
            <a:p>
              <a:pPr defTabSz="914400"/>
              <a:endParaRPr>
                <a:solidFill>
                  <a:prstClr val="black"/>
                </a:solidFill>
                <a:latin typeface="Calibri"/>
              </a:endParaRPr>
            </a:p>
          </p:txBody>
        </p:sp>
        <p:sp>
          <p:nvSpPr>
            <p:cNvPr id="519" name="object 519"/>
            <p:cNvSpPr/>
            <p:nvPr/>
          </p:nvSpPr>
          <p:spPr>
            <a:xfrm>
              <a:off x="40640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01A00"/>
            </a:solidFill>
          </p:spPr>
          <p:txBody>
            <a:bodyPr wrap="square" lIns="0" tIns="0" rIns="0" bIns="0" rtlCol="0"/>
            <a:lstStyle/>
            <a:p>
              <a:pPr defTabSz="914400"/>
              <a:endParaRPr>
                <a:solidFill>
                  <a:prstClr val="black"/>
                </a:solidFill>
                <a:latin typeface="Calibri"/>
              </a:endParaRPr>
            </a:p>
          </p:txBody>
        </p:sp>
        <p:sp>
          <p:nvSpPr>
            <p:cNvPr id="520" name="object 520"/>
            <p:cNvSpPr/>
            <p:nvPr/>
          </p:nvSpPr>
          <p:spPr>
            <a:xfrm>
              <a:off x="40767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F1900"/>
            </a:solidFill>
          </p:spPr>
          <p:txBody>
            <a:bodyPr wrap="square" lIns="0" tIns="0" rIns="0" bIns="0" rtlCol="0"/>
            <a:lstStyle/>
            <a:p>
              <a:pPr defTabSz="914400"/>
              <a:endParaRPr>
                <a:solidFill>
                  <a:prstClr val="black"/>
                </a:solidFill>
                <a:latin typeface="Calibri"/>
              </a:endParaRPr>
            </a:p>
          </p:txBody>
        </p:sp>
        <p:sp>
          <p:nvSpPr>
            <p:cNvPr id="521" name="object 521"/>
            <p:cNvSpPr/>
            <p:nvPr/>
          </p:nvSpPr>
          <p:spPr>
            <a:xfrm>
              <a:off x="40894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E1900"/>
            </a:solidFill>
          </p:spPr>
          <p:txBody>
            <a:bodyPr wrap="square" lIns="0" tIns="0" rIns="0" bIns="0" rtlCol="0"/>
            <a:lstStyle/>
            <a:p>
              <a:pPr defTabSz="914400"/>
              <a:endParaRPr>
                <a:solidFill>
                  <a:prstClr val="black"/>
                </a:solidFill>
                <a:latin typeface="Calibri"/>
              </a:endParaRPr>
            </a:p>
          </p:txBody>
        </p:sp>
        <p:sp>
          <p:nvSpPr>
            <p:cNvPr id="522" name="object 522"/>
            <p:cNvSpPr/>
            <p:nvPr/>
          </p:nvSpPr>
          <p:spPr>
            <a:xfrm>
              <a:off x="41021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D1900"/>
            </a:solidFill>
          </p:spPr>
          <p:txBody>
            <a:bodyPr wrap="square" lIns="0" tIns="0" rIns="0" bIns="0" rtlCol="0"/>
            <a:lstStyle/>
            <a:p>
              <a:pPr defTabSz="914400"/>
              <a:endParaRPr>
                <a:solidFill>
                  <a:prstClr val="black"/>
                </a:solidFill>
                <a:latin typeface="Calibri"/>
              </a:endParaRPr>
            </a:p>
          </p:txBody>
        </p:sp>
        <p:sp>
          <p:nvSpPr>
            <p:cNvPr id="523" name="object 523"/>
            <p:cNvSpPr/>
            <p:nvPr/>
          </p:nvSpPr>
          <p:spPr>
            <a:xfrm>
              <a:off x="41148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C1900"/>
            </a:solidFill>
          </p:spPr>
          <p:txBody>
            <a:bodyPr wrap="square" lIns="0" tIns="0" rIns="0" bIns="0" rtlCol="0"/>
            <a:lstStyle/>
            <a:p>
              <a:pPr defTabSz="914400"/>
              <a:endParaRPr>
                <a:solidFill>
                  <a:prstClr val="black"/>
                </a:solidFill>
                <a:latin typeface="Calibri"/>
              </a:endParaRPr>
            </a:p>
          </p:txBody>
        </p:sp>
        <p:sp>
          <p:nvSpPr>
            <p:cNvPr id="524" name="object 524"/>
            <p:cNvSpPr/>
            <p:nvPr/>
          </p:nvSpPr>
          <p:spPr>
            <a:xfrm>
              <a:off x="41275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B1900"/>
            </a:solidFill>
          </p:spPr>
          <p:txBody>
            <a:bodyPr wrap="square" lIns="0" tIns="0" rIns="0" bIns="0" rtlCol="0"/>
            <a:lstStyle/>
            <a:p>
              <a:pPr defTabSz="914400"/>
              <a:endParaRPr>
                <a:solidFill>
                  <a:prstClr val="black"/>
                </a:solidFill>
                <a:latin typeface="Calibri"/>
              </a:endParaRPr>
            </a:p>
          </p:txBody>
        </p:sp>
        <p:sp>
          <p:nvSpPr>
            <p:cNvPr id="525" name="object 525"/>
            <p:cNvSpPr/>
            <p:nvPr/>
          </p:nvSpPr>
          <p:spPr>
            <a:xfrm>
              <a:off x="41402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A1800"/>
            </a:solidFill>
          </p:spPr>
          <p:txBody>
            <a:bodyPr wrap="square" lIns="0" tIns="0" rIns="0" bIns="0" rtlCol="0"/>
            <a:lstStyle/>
            <a:p>
              <a:pPr defTabSz="914400"/>
              <a:endParaRPr>
                <a:solidFill>
                  <a:prstClr val="black"/>
                </a:solidFill>
                <a:latin typeface="Calibri"/>
              </a:endParaRPr>
            </a:p>
          </p:txBody>
        </p:sp>
        <p:sp>
          <p:nvSpPr>
            <p:cNvPr id="526" name="object 526"/>
            <p:cNvSpPr/>
            <p:nvPr/>
          </p:nvSpPr>
          <p:spPr>
            <a:xfrm>
              <a:off x="41529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91800"/>
            </a:solidFill>
          </p:spPr>
          <p:txBody>
            <a:bodyPr wrap="square" lIns="0" tIns="0" rIns="0" bIns="0" rtlCol="0"/>
            <a:lstStyle/>
            <a:p>
              <a:pPr defTabSz="914400"/>
              <a:endParaRPr>
                <a:solidFill>
                  <a:prstClr val="black"/>
                </a:solidFill>
                <a:latin typeface="Calibri"/>
              </a:endParaRPr>
            </a:p>
          </p:txBody>
        </p:sp>
        <p:sp>
          <p:nvSpPr>
            <p:cNvPr id="527" name="object 527"/>
            <p:cNvSpPr/>
            <p:nvPr/>
          </p:nvSpPr>
          <p:spPr>
            <a:xfrm>
              <a:off x="416687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781800"/>
            </a:solidFill>
          </p:spPr>
          <p:txBody>
            <a:bodyPr wrap="square" lIns="0" tIns="0" rIns="0" bIns="0" rtlCol="0"/>
            <a:lstStyle/>
            <a:p>
              <a:pPr defTabSz="914400"/>
              <a:endParaRPr>
                <a:solidFill>
                  <a:prstClr val="black"/>
                </a:solidFill>
                <a:latin typeface="Calibri"/>
              </a:endParaRPr>
            </a:p>
          </p:txBody>
        </p:sp>
        <p:sp>
          <p:nvSpPr>
            <p:cNvPr id="528" name="object 528"/>
            <p:cNvSpPr/>
            <p:nvPr/>
          </p:nvSpPr>
          <p:spPr>
            <a:xfrm>
              <a:off x="41783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71800"/>
            </a:solidFill>
          </p:spPr>
          <p:txBody>
            <a:bodyPr wrap="square" lIns="0" tIns="0" rIns="0" bIns="0" rtlCol="0"/>
            <a:lstStyle/>
            <a:p>
              <a:pPr defTabSz="914400"/>
              <a:endParaRPr>
                <a:solidFill>
                  <a:prstClr val="black"/>
                </a:solidFill>
                <a:latin typeface="Calibri"/>
              </a:endParaRPr>
            </a:p>
          </p:txBody>
        </p:sp>
        <p:sp>
          <p:nvSpPr>
            <p:cNvPr id="529" name="object 529"/>
            <p:cNvSpPr/>
            <p:nvPr/>
          </p:nvSpPr>
          <p:spPr>
            <a:xfrm>
              <a:off x="4191000" y="6628129"/>
              <a:ext cx="0" cy="228600"/>
            </a:xfrm>
            <a:custGeom>
              <a:avLst/>
              <a:gdLst/>
              <a:ahLst/>
              <a:cxnLst/>
              <a:rect l="l" t="t" r="r" b="b"/>
              <a:pathLst>
                <a:path h="228600">
                  <a:moveTo>
                    <a:pt x="0" y="0"/>
                  </a:moveTo>
                  <a:lnTo>
                    <a:pt x="0" y="228600"/>
                  </a:lnTo>
                  <a:lnTo>
                    <a:pt x="0" y="0"/>
                  </a:lnTo>
                  <a:close/>
                </a:path>
              </a:pathLst>
            </a:custGeom>
            <a:solidFill>
              <a:srgbClr val="751700"/>
            </a:solidFill>
          </p:spPr>
          <p:txBody>
            <a:bodyPr wrap="square" lIns="0" tIns="0" rIns="0" bIns="0" rtlCol="0"/>
            <a:lstStyle/>
            <a:p>
              <a:pPr defTabSz="914400"/>
              <a:endParaRPr>
                <a:solidFill>
                  <a:prstClr val="black"/>
                </a:solidFill>
                <a:latin typeface="Calibri"/>
              </a:endParaRPr>
            </a:p>
          </p:txBody>
        </p:sp>
      </p:grpSp>
      <p:grpSp>
        <p:nvGrpSpPr>
          <p:cNvPr id="530" name="object 530"/>
          <p:cNvGrpSpPr/>
          <p:nvPr/>
        </p:nvGrpSpPr>
        <p:grpSpPr>
          <a:xfrm>
            <a:off x="2284730" y="0"/>
            <a:ext cx="8380730" cy="6858000"/>
            <a:chOff x="760730" y="0"/>
            <a:chExt cx="8380730" cy="6858000"/>
          </a:xfrm>
        </p:grpSpPr>
        <p:sp>
          <p:nvSpPr>
            <p:cNvPr id="531" name="object 531"/>
            <p:cNvSpPr/>
            <p:nvPr/>
          </p:nvSpPr>
          <p:spPr>
            <a:xfrm>
              <a:off x="760730" y="760729"/>
              <a:ext cx="101600" cy="763270"/>
            </a:xfrm>
            <a:custGeom>
              <a:avLst/>
              <a:gdLst/>
              <a:ahLst/>
              <a:cxnLst/>
              <a:rect l="l" t="t" r="r" b="b"/>
              <a:pathLst>
                <a:path w="101600" h="763269">
                  <a:moveTo>
                    <a:pt x="101600" y="0"/>
                  </a:moveTo>
                  <a:lnTo>
                    <a:pt x="53327" y="0"/>
                  </a:lnTo>
                  <a:lnTo>
                    <a:pt x="48260" y="0"/>
                  </a:lnTo>
                  <a:lnTo>
                    <a:pt x="0" y="0"/>
                  </a:lnTo>
                  <a:lnTo>
                    <a:pt x="0" y="763270"/>
                  </a:lnTo>
                  <a:lnTo>
                    <a:pt x="48260" y="763270"/>
                  </a:lnTo>
                  <a:lnTo>
                    <a:pt x="53327" y="763270"/>
                  </a:lnTo>
                  <a:lnTo>
                    <a:pt x="101600" y="763270"/>
                  </a:lnTo>
                  <a:lnTo>
                    <a:pt x="101600" y="0"/>
                  </a:lnTo>
                  <a:close/>
                </a:path>
              </a:pathLst>
            </a:custGeom>
            <a:solidFill>
              <a:srgbClr val="000F1E"/>
            </a:solidFill>
          </p:spPr>
          <p:txBody>
            <a:bodyPr wrap="square" lIns="0" tIns="0" rIns="0" bIns="0" rtlCol="0"/>
            <a:lstStyle/>
            <a:p>
              <a:pPr defTabSz="914400"/>
              <a:endParaRPr>
                <a:solidFill>
                  <a:prstClr val="black"/>
                </a:solidFill>
                <a:latin typeface="Calibri"/>
              </a:endParaRPr>
            </a:p>
          </p:txBody>
        </p:sp>
        <p:sp>
          <p:nvSpPr>
            <p:cNvPr id="532" name="object 532"/>
            <p:cNvSpPr/>
            <p:nvPr/>
          </p:nvSpPr>
          <p:spPr>
            <a:xfrm>
              <a:off x="85725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0F1F"/>
            </a:solidFill>
          </p:spPr>
          <p:txBody>
            <a:bodyPr wrap="square" lIns="0" tIns="0" rIns="0" bIns="0" rtlCol="0"/>
            <a:lstStyle/>
            <a:p>
              <a:pPr defTabSz="914400"/>
              <a:endParaRPr>
                <a:solidFill>
                  <a:prstClr val="black"/>
                </a:solidFill>
                <a:latin typeface="Calibri"/>
              </a:endParaRPr>
            </a:p>
          </p:txBody>
        </p:sp>
        <p:sp>
          <p:nvSpPr>
            <p:cNvPr id="533" name="object 533"/>
            <p:cNvSpPr/>
            <p:nvPr/>
          </p:nvSpPr>
          <p:spPr>
            <a:xfrm>
              <a:off x="90551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020"/>
            </a:solidFill>
          </p:spPr>
          <p:txBody>
            <a:bodyPr wrap="square" lIns="0" tIns="0" rIns="0" bIns="0" rtlCol="0"/>
            <a:lstStyle/>
            <a:p>
              <a:pPr defTabSz="914400"/>
              <a:endParaRPr>
                <a:solidFill>
                  <a:prstClr val="black"/>
                </a:solidFill>
                <a:latin typeface="Calibri"/>
              </a:endParaRPr>
            </a:p>
          </p:txBody>
        </p:sp>
        <p:sp>
          <p:nvSpPr>
            <p:cNvPr id="534" name="object 534"/>
            <p:cNvSpPr/>
            <p:nvPr/>
          </p:nvSpPr>
          <p:spPr>
            <a:xfrm>
              <a:off x="955040" y="760730"/>
              <a:ext cx="52069" cy="763270"/>
            </a:xfrm>
            <a:custGeom>
              <a:avLst/>
              <a:gdLst/>
              <a:ahLst/>
              <a:cxnLst/>
              <a:rect l="l" t="t" r="r" b="b"/>
              <a:pathLst>
                <a:path w="52069" h="763269">
                  <a:moveTo>
                    <a:pt x="52069" y="0"/>
                  </a:moveTo>
                  <a:lnTo>
                    <a:pt x="0" y="0"/>
                  </a:lnTo>
                  <a:lnTo>
                    <a:pt x="0" y="763270"/>
                  </a:lnTo>
                  <a:lnTo>
                    <a:pt x="52069" y="763270"/>
                  </a:lnTo>
                  <a:lnTo>
                    <a:pt x="52069" y="0"/>
                  </a:lnTo>
                  <a:close/>
                </a:path>
              </a:pathLst>
            </a:custGeom>
            <a:solidFill>
              <a:srgbClr val="001021"/>
            </a:solidFill>
          </p:spPr>
          <p:txBody>
            <a:bodyPr wrap="square" lIns="0" tIns="0" rIns="0" bIns="0" rtlCol="0"/>
            <a:lstStyle/>
            <a:p>
              <a:pPr defTabSz="914400"/>
              <a:endParaRPr>
                <a:solidFill>
                  <a:prstClr val="black"/>
                </a:solidFill>
                <a:latin typeface="Calibri"/>
              </a:endParaRPr>
            </a:p>
          </p:txBody>
        </p:sp>
        <p:sp>
          <p:nvSpPr>
            <p:cNvPr id="535" name="object 535"/>
            <p:cNvSpPr/>
            <p:nvPr/>
          </p:nvSpPr>
          <p:spPr>
            <a:xfrm>
              <a:off x="100330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122"/>
            </a:solidFill>
          </p:spPr>
          <p:txBody>
            <a:bodyPr wrap="square" lIns="0" tIns="0" rIns="0" bIns="0" rtlCol="0"/>
            <a:lstStyle/>
            <a:p>
              <a:pPr defTabSz="914400"/>
              <a:endParaRPr>
                <a:solidFill>
                  <a:prstClr val="black"/>
                </a:solidFill>
                <a:latin typeface="Calibri"/>
              </a:endParaRPr>
            </a:p>
          </p:txBody>
        </p:sp>
        <p:sp>
          <p:nvSpPr>
            <p:cNvPr id="536" name="object 536"/>
            <p:cNvSpPr/>
            <p:nvPr/>
          </p:nvSpPr>
          <p:spPr>
            <a:xfrm>
              <a:off x="105156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123"/>
            </a:solidFill>
          </p:spPr>
          <p:txBody>
            <a:bodyPr wrap="square" lIns="0" tIns="0" rIns="0" bIns="0" rtlCol="0"/>
            <a:lstStyle/>
            <a:p>
              <a:pPr defTabSz="914400"/>
              <a:endParaRPr>
                <a:solidFill>
                  <a:prstClr val="black"/>
                </a:solidFill>
                <a:latin typeface="Calibri"/>
              </a:endParaRPr>
            </a:p>
          </p:txBody>
        </p:sp>
        <p:sp>
          <p:nvSpPr>
            <p:cNvPr id="537" name="object 537"/>
            <p:cNvSpPr/>
            <p:nvPr/>
          </p:nvSpPr>
          <p:spPr>
            <a:xfrm>
              <a:off x="109982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224"/>
            </a:solidFill>
          </p:spPr>
          <p:txBody>
            <a:bodyPr wrap="square" lIns="0" tIns="0" rIns="0" bIns="0" rtlCol="0"/>
            <a:lstStyle/>
            <a:p>
              <a:pPr defTabSz="914400"/>
              <a:endParaRPr>
                <a:solidFill>
                  <a:prstClr val="black"/>
                </a:solidFill>
                <a:latin typeface="Calibri"/>
              </a:endParaRPr>
            </a:p>
          </p:txBody>
        </p:sp>
        <p:sp>
          <p:nvSpPr>
            <p:cNvPr id="538" name="object 538"/>
            <p:cNvSpPr/>
            <p:nvPr/>
          </p:nvSpPr>
          <p:spPr>
            <a:xfrm>
              <a:off x="114808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1225"/>
            </a:solidFill>
          </p:spPr>
          <p:txBody>
            <a:bodyPr wrap="square" lIns="0" tIns="0" rIns="0" bIns="0" rtlCol="0"/>
            <a:lstStyle/>
            <a:p>
              <a:pPr defTabSz="914400"/>
              <a:endParaRPr>
                <a:solidFill>
                  <a:prstClr val="black"/>
                </a:solidFill>
                <a:latin typeface="Calibri"/>
              </a:endParaRPr>
            </a:p>
          </p:txBody>
        </p:sp>
        <p:sp>
          <p:nvSpPr>
            <p:cNvPr id="539" name="object 539"/>
            <p:cNvSpPr/>
            <p:nvPr/>
          </p:nvSpPr>
          <p:spPr>
            <a:xfrm>
              <a:off x="1197610" y="760730"/>
              <a:ext cx="52069" cy="763270"/>
            </a:xfrm>
            <a:custGeom>
              <a:avLst/>
              <a:gdLst/>
              <a:ahLst/>
              <a:cxnLst/>
              <a:rect l="l" t="t" r="r" b="b"/>
              <a:pathLst>
                <a:path w="52069" h="763269">
                  <a:moveTo>
                    <a:pt x="52070" y="0"/>
                  </a:moveTo>
                  <a:lnTo>
                    <a:pt x="0" y="0"/>
                  </a:lnTo>
                  <a:lnTo>
                    <a:pt x="0" y="763270"/>
                  </a:lnTo>
                  <a:lnTo>
                    <a:pt x="52070" y="763270"/>
                  </a:lnTo>
                  <a:lnTo>
                    <a:pt x="52070" y="0"/>
                  </a:lnTo>
                  <a:close/>
                </a:path>
              </a:pathLst>
            </a:custGeom>
            <a:solidFill>
              <a:srgbClr val="001326"/>
            </a:solidFill>
          </p:spPr>
          <p:txBody>
            <a:bodyPr wrap="square" lIns="0" tIns="0" rIns="0" bIns="0" rtlCol="0"/>
            <a:lstStyle/>
            <a:p>
              <a:pPr defTabSz="914400"/>
              <a:endParaRPr>
                <a:solidFill>
                  <a:prstClr val="black"/>
                </a:solidFill>
                <a:latin typeface="Calibri"/>
              </a:endParaRPr>
            </a:p>
          </p:txBody>
        </p:sp>
        <p:sp>
          <p:nvSpPr>
            <p:cNvPr id="540" name="object 540"/>
            <p:cNvSpPr/>
            <p:nvPr/>
          </p:nvSpPr>
          <p:spPr>
            <a:xfrm>
              <a:off x="1245870" y="760730"/>
              <a:ext cx="52069" cy="763270"/>
            </a:xfrm>
            <a:custGeom>
              <a:avLst/>
              <a:gdLst/>
              <a:ahLst/>
              <a:cxnLst/>
              <a:rect l="l" t="t" r="r" b="b"/>
              <a:pathLst>
                <a:path w="52069" h="763269">
                  <a:moveTo>
                    <a:pt x="52070" y="0"/>
                  </a:moveTo>
                  <a:lnTo>
                    <a:pt x="0" y="0"/>
                  </a:lnTo>
                  <a:lnTo>
                    <a:pt x="0" y="763270"/>
                  </a:lnTo>
                  <a:lnTo>
                    <a:pt x="52070" y="763270"/>
                  </a:lnTo>
                  <a:lnTo>
                    <a:pt x="52070" y="0"/>
                  </a:lnTo>
                  <a:close/>
                </a:path>
              </a:pathLst>
            </a:custGeom>
            <a:solidFill>
              <a:srgbClr val="001327"/>
            </a:solidFill>
          </p:spPr>
          <p:txBody>
            <a:bodyPr wrap="square" lIns="0" tIns="0" rIns="0" bIns="0" rtlCol="0"/>
            <a:lstStyle/>
            <a:p>
              <a:pPr defTabSz="914400"/>
              <a:endParaRPr>
                <a:solidFill>
                  <a:prstClr val="black"/>
                </a:solidFill>
                <a:latin typeface="Calibri"/>
              </a:endParaRPr>
            </a:p>
          </p:txBody>
        </p:sp>
        <p:sp>
          <p:nvSpPr>
            <p:cNvPr id="541" name="object 541"/>
            <p:cNvSpPr/>
            <p:nvPr/>
          </p:nvSpPr>
          <p:spPr>
            <a:xfrm>
              <a:off x="129413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1428"/>
            </a:solidFill>
          </p:spPr>
          <p:txBody>
            <a:bodyPr wrap="square" lIns="0" tIns="0" rIns="0" bIns="0" rtlCol="0"/>
            <a:lstStyle/>
            <a:p>
              <a:pPr defTabSz="914400"/>
              <a:endParaRPr>
                <a:solidFill>
                  <a:prstClr val="black"/>
                </a:solidFill>
                <a:latin typeface="Calibri"/>
              </a:endParaRPr>
            </a:p>
          </p:txBody>
        </p:sp>
        <p:sp>
          <p:nvSpPr>
            <p:cNvPr id="542" name="object 542"/>
            <p:cNvSpPr/>
            <p:nvPr/>
          </p:nvSpPr>
          <p:spPr>
            <a:xfrm>
              <a:off x="134239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429"/>
            </a:solidFill>
          </p:spPr>
          <p:txBody>
            <a:bodyPr wrap="square" lIns="0" tIns="0" rIns="0" bIns="0" rtlCol="0"/>
            <a:lstStyle/>
            <a:p>
              <a:pPr defTabSz="914400"/>
              <a:endParaRPr>
                <a:solidFill>
                  <a:prstClr val="black"/>
                </a:solidFill>
                <a:latin typeface="Calibri"/>
              </a:endParaRPr>
            </a:p>
          </p:txBody>
        </p:sp>
        <p:sp>
          <p:nvSpPr>
            <p:cNvPr id="543" name="object 543"/>
            <p:cNvSpPr/>
            <p:nvPr/>
          </p:nvSpPr>
          <p:spPr>
            <a:xfrm>
              <a:off x="139065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52A"/>
            </a:solidFill>
          </p:spPr>
          <p:txBody>
            <a:bodyPr wrap="square" lIns="0" tIns="0" rIns="0" bIns="0" rtlCol="0"/>
            <a:lstStyle/>
            <a:p>
              <a:pPr defTabSz="914400"/>
              <a:endParaRPr>
                <a:solidFill>
                  <a:prstClr val="black"/>
                </a:solidFill>
                <a:latin typeface="Calibri"/>
              </a:endParaRPr>
            </a:p>
          </p:txBody>
        </p:sp>
        <p:sp>
          <p:nvSpPr>
            <p:cNvPr id="544" name="object 544"/>
            <p:cNvSpPr/>
            <p:nvPr/>
          </p:nvSpPr>
          <p:spPr>
            <a:xfrm>
              <a:off x="143891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52B"/>
            </a:solidFill>
          </p:spPr>
          <p:txBody>
            <a:bodyPr wrap="square" lIns="0" tIns="0" rIns="0" bIns="0" rtlCol="0"/>
            <a:lstStyle/>
            <a:p>
              <a:pPr defTabSz="914400"/>
              <a:endParaRPr>
                <a:solidFill>
                  <a:prstClr val="black"/>
                </a:solidFill>
                <a:latin typeface="Calibri"/>
              </a:endParaRPr>
            </a:p>
          </p:txBody>
        </p:sp>
        <p:sp>
          <p:nvSpPr>
            <p:cNvPr id="545" name="object 545"/>
            <p:cNvSpPr/>
            <p:nvPr/>
          </p:nvSpPr>
          <p:spPr>
            <a:xfrm>
              <a:off x="148717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162C"/>
            </a:solidFill>
          </p:spPr>
          <p:txBody>
            <a:bodyPr wrap="square" lIns="0" tIns="0" rIns="0" bIns="0" rtlCol="0"/>
            <a:lstStyle/>
            <a:p>
              <a:pPr defTabSz="914400"/>
              <a:endParaRPr>
                <a:solidFill>
                  <a:prstClr val="black"/>
                </a:solidFill>
                <a:latin typeface="Calibri"/>
              </a:endParaRPr>
            </a:p>
          </p:txBody>
        </p:sp>
        <p:sp>
          <p:nvSpPr>
            <p:cNvPr id="546" name="object 546"/>
            <p:cNvSpPr/>
            <p:nvPr/>
          </p:nvSpPr>
          <p:spPr>
            <a:xfrm>
              <a:off x="1536700" y="760730"/>
              <a:ext cx="52069" cy="763270"/>
            </a:xfrm>
            <a:custGeom>
              <a:avLst/>
              <a:gdLst/>
              <a:ahLst/>
              <a:cxnLst/>
              <a:rect l="l" t="t" r="r" b="b"/>
              <a:pathLst>
                <a:path w="52069" h="763269">
                  <a:moveTo>
                    <a:pt x="52069" y="0"/>
                  </a:moveTo>
                  <a:lnTo>
                    <a:pt x="0" y="0"/>
                  </a:lnTo>
                  <a:lnTo>
                    <a:pt x="0" y="763270"/>
                  </a:lnTo>
                  <a:lnTo>
                    <a:pt x="52069" y="763270"/>
                  </a:lnTo>
                  <a:lnTo>
                    <a:pt x="52069" y="0"/>
                  </a:lnTo>
                  <a:close/>
                </a:path>
              </a:pathLst>
            </a:custGeom>
            <a:solidFill>
              <a:srgbClr val="00162D"/>
            </a:solidFill>
          </p:spPr>
          <p:txBody>
            <a:bodyPr wrap="square" lIns="0" tIns="0" rIns="0" bIns="0" rtlCol="0"/>
            <a:lstStyle/>
            <a:p>
              <a:pPr defTabSz="914400"/>
              <a:endParaRPr>
                <a:solidFill>
                  <a:prstClr val="black"/>
                </a:solidFill>
                <a:latin typeface="Calibri"/>
              </a:endParaRPr>
            </a:p>
          </p:txBody>
        </p:sp>
        <p:sp>
          <p:nvSpPr>
            <p:cNvPr id="547" name="object 547"/>
            <p:cNvSpPr/>
            <p:nvPr/>
          </p:nvSpPr>
          <p:spPr>
            <a:xfrm>
              <a:off x="1584960" y="760730"/>
              <a:ext cx="52069" cy="763270"/>
            </a:xfrm>
            <a:custGeom>
              <a:avLst/>
              <a:gdLst/>
              <a:ahLst/>
              <a:cxnLst/>
              <a:rect l="l" t="t" r="r" b="b"/>
              <a:pathLst>
                <a:path w="52069" h="763269">
                  <a:moveTo>
                    <a:pt x="52070" y="0"/>
                  </a:moveTo>
                  <a:lnTo>
                    <a:pt x="0" y="0"/>
                  </a:lnTo>
                  <a:lnTo>
                    <a:pt x="0" y="763270"/>
                  </a:lnTo>
                  <a:lnTo>
                    <a:pt x="52070" y="763270"/>
                  </a:lnTo>
                  <a:lnTo>
                    <a:pt x="52070" y="0"/>
                  </a:lnTo>
                  <a:close/>
                </a:path>
              </a:pathLst>
            </a:custGeom>
            <a:solidFill>
              <a:srgbClr val="00172E"/>
            </a:solidFill>
          </p:spPr>
          <p:txBody>
            <a:bodyPr wrap="square" lIns="0" tIns="0" rIns="0" bIns="0" rtlCol="0"/>
            <a:lstStyle/>
            <a:p>
              <a:pPr defTabSz="914400"/>
              <a:endParaRPr>
                <a:solidFill>
                  <a:prstClr val="black"/>
                </a:solidFill>
                <a:latin typeface="Calibri"/>
              </a:endParaRPr>
            </a:p>
          </p:txBody>
        </p:sp>
        <p:sp>
          <p:nvSpPr>
            <p:cNvPr id="548" name="object 548"/>
            <p:cNvSpPr/>
            <p:nvPr/>
          </p:nvSpPr>
          <p:spPr>
            <a:xfrm>
              <a:off x="1633219"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72F"/>
            </a:solidFill>
          </p:spPr>
          <p:txBody>
            <a:bodyPr wrap="square" lIns="0" tIns="0" rIns="0" bIns="0" rtlCol="0"/>
            <a:lstStyle/>
            <a:p>
              <a:pPr defTabSz="914400"/>
              <a:endParaRPr>
                <a:solidFill>
                  <a:prstClr val="black"/>
                </a:solidFill>
                <a:latin typeface="Calibri"/>
              </a:endParaRPr>
            </a:p>
          </p:txBody>
        </p:sp>
        <p:sp>
          <p:nvSpPr>
            <p:cNvPr id="549" name="object 549"/>
            <p:cNvSpPr/>
            <p:nvPr/>
          </p:nvSpPr>
          <p:spPr>
            <a:xfrm>
              <a:off x="168148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830"/>
            </a:solidFill>
          </p:spPr>
          <p:txBody>
            <a:bodyPr wrap="square" lIns="0" tIns="0" rIns="0" bIns="0" rtlCol="0"/>
            <a:lstStyle/>
            <a:p>
              <a:pPr defTabSz="914400"/>
              <a:endParaRPr>
                <a:solidFill>
                  <a:prstClr val="black"/>
                </a:solidFill>
                <a:latin typeface="Calibri"/>
              </a:endParaRPr>
            </a:p>
          </p:txBody>
        </p:sp>
        <p:sp>
          <p:nvSpPr>
            <p:cNvPr id="550" name="object 550"/>
            <p:cNvSpPr/>
            <p:nvPr/>
          </p:nvSpPr>
          <p:spPr>
            <a:xfrm>
              <a:off x="172974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831"/>
            </a:solidFill>
          </p:spPr>
          <p:txBody>
            <a:bodyPr wrap="square" lIns="0" tIns="0" rIns="0" bIns="0" rtlCol="0"/>
            <a:lstStyle/>
            <a:p>
              <a:pPr defTabSz="914400"/>
              <a:endParaRPr>
                <a:solidFill>
                  <a:prstClr val="black"/>
                </a:solidFill>
                <a:latin typeface="Calibri"/>
              </a:endParaRPr>
            </a:p>
          </p:txBody>
        </p:sp>
        <p:sp>
          <p:nvSpPr>
            <p:cNvPr id="551" name="object 551"/>
            <p:cNvSpPr/>
            <p:nvPr/>
          </p:nvSpPr>
          <p:spPr>
            <a:xfrm>
              <a:off x="1778000" y="760729"/>
              <a:ext cx="101600" cy="763270"/>
            </a:xfrm>
            <a:custGeom>
              <a:avLst/>
              <a:gdLst/>
              <a:ahLst/>
              <a:cxnLst/>
              <a:rect l="l" t="t" r="r" b="b"/>
              <a:pathLst>
                <a:path w="101600" h="763269">
                  <a:moveTo>
                    <a:pt x="101600" y="0"/>
                  </a:moveTo>
                  <a:lnTo>
                    <a:pt x="53340" y="0"/>
                  </a:lnTo>
                  <a:lnTo>
                    <a:pt x="49530" y="0"/>
                  </a:lnTo>
                  <a:lnTo>
                    <a:pt x="0" y="0"/>
                  </a:lnTo>
                  <a:lnTo>
                    <a:pt x="0" y="763270"/>
                  </a:lnTo>
                  <a:lnTo>
                    <a:pt x="49530" y="763270"/>
                  </a:lnTo>
                  <a:lnTo>
                    <a:pt x="53340" y="763270"/>
                  </a:lnTo>
                  <a:lnTo>
                    <a:pt x="101600" y="763270"/>
                  </a:lnTo>
                  <a:lnTo>
                    <a:pt x="101600" y="0"/>
                  </a:lnTo>
                  <a:close/>
                </a:path>
              </a:pathLst>
            </a:custGeom>
            <a:solidFill>
              <a:srgbClr val="001933"/>
            </a:solidFill>
          </p:spPr>
          <p:txBody>
            <a:bodyPr wrap="square" lIns="0" tIns="0" rIns="0" bIns="0" rtlCol="0"/>
            <a:lstStyle/>
            <a:p>
              <a:pPr defTabSz="914400"/>
              <a:endParaRPr>
                <a:solidFill>
                  <a:prstClr val="black"/>
                </a:solidFill>
                <a:latin typeface="Calibri"/>
              </a:endParaRPr>
            </a:p>
          </p:txBody>
        </p:sp>
        <p:sp>
          <p:nvSpPr>
            <p:cNvPr id="552" name="object 552"/>
            <p:cNvSpPr/>
            <p:nvPr/>
          </p:nvSpPr>
          <p:spPr>
            <a:xfrm>
              <a:off x="187579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A34"/>
            </a:solidFill>
          </p:spPr>
          <p:txBody>
            <a:bodyPr wrap="square" lIns="0" tIns="0" rIns="0" bIns="0" rtlCol="0"/>
            <a:lstStyle/>
            <a:p>
              <a:pPr defTabSz="914400"/>
              <a:endParaRPr>
                <a:solidFill>
                  <a:prstClr val="black"/>
                </a:solidFill>
                <a:latin typeface="Calibri"/>
              </a:endParaRPr>
            </a:p>
          </p:txBody>
        </p:sp>
        <p:sp>
          <p:nvSpPr>
            <p:cNvPr id="553" name="object 553"/>
            <p:cNvSpPr/>
            <p:nvPr/>
          </p:nvSpPr>
          <p:spPr>
            <a:xfrm>
              <a:off x="192405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A35"/>
            </a:solidFill>
          </p:spPr>
          <p:txBody>
            <a:bodyPr wrap="square" lIns="0" tIns="0" rIns="0" bIns="0" rtlCol="0"/>
            <a:lstStyle/>
            <a:p>
              <a:pPr defTabSz="914400"/>
              <a:endParaRPr>
                <a:solidFill>
                  <a:prstClr val="black"/>
                </a:solidFill>
                <a:latin typeface="Calibri"/>
              </a:endParaRPr>
            </a:p>
          </p:txBody>
        </p:sp>
        <p:sp>
          <p:nvSpPr>
            <p:cNvPr id="554" name="object 554"/>
            <p:cNvSpPr/>
            <p:nvPr/>
          </p:nvSpPr>
          <p:spPr>
            <a:xfrm>
              <a:off x="197231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B36"/>
            </a:solidFill>
          </p:spPr>
          <p:txBody>
            <a:bodyPr wrap="square" lIns="0" tIns="0" rIns="0" bIns="0" rtlCol="0"/>
            <a:lstStyle/>
            <a:p>
              <a:pPr defTabSz="914400"/>
              <a:endParaRPr>
                <a:solidFill>
                  <a:prstClr val="black"/>
                </a:solidFill>
                <a:latin typeface="Calibri"/>
              </a:endParaRPr>
            </a:p>
          </p:txBody>
        </p:sp>
        <p:sp>
          <p:nvSpPr>
            <p:cNvPr id="555" name="object 555"/>
            <p:cNvSpPr/>
            <p:nvPr/>
          </p:nvSpPr>
          <p:spPr>
            <a:xfrm>
              <a:off x="2020569"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B37"/>
            </a:solidFill>
          </p:spPr>
          <p:txBody>
            <a:bodyPr wrap="square" lIns="0" tIns="0" rIns="0" bIns="0" rtlCol="0"/>
            <a:lstStyle/>
            <a:p>
              <a:pPr defTabSz="914400"/>
              <a:endParaRPr>
                <a:solidFill>
                  <a:prstClr val="black"/>
                </a:solidFill>
                <a:latin typeface="Calibri"/>
              </a:endParaRPr>
            </a:p>
          </p:txBody>
        </p:sp>
        <p:sp>
          <p:nvSpPr>
            <p:cNvPr id="556" name="object 556"/>
            <p:cNvSpPr/>
            <p:nvPr/>
          </p:nvSpPr>
          <p:spPr>
            <a:xfrm>
              <a:off x="206883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C38"/>
            </a:solidFill>
          </p:spPr>
          <p:txBody>
            <a:bodyPr wrap="square" lIns="0" tIns="0" rIns="0" bIns="0" rtlCol="0"/>
            <a:lstStyle/>
            <a:p>
              <a:pPr defTabSz="914400"/>
              <a:endParaRPr>
                <a:solidFill>
                  <a:prstClr val="black"/>
                </a:solidFill>
                <a:latin typeface="Calibri"/>
              </a:endParaRPr>
            </a:p>
          </p:txBody>
        </p:sp>
        <p:sp>
          <p:nvSpPr>
            <p:cNvPr id="557" name="object 557"/>
            <p:cNvSpPr/>
            <p:nvPr/>
          </p:nvSpPr>
          <p:spPr>
            <a:xfrm>
              <a:off x="211709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C39"/>
            </a:solidFill>
          </p:spPr>
          <p:txBody>
            <a:bodyPr wrap="square" lIns="0" tIns="0" rIns="0" bIns="0" rtlCol="0"/>
            <a:lstStyle/>
            <a:p>
              <a:pPr defTabSz="914400"/>
              <a:endParaRPr>
                <a:solidFill>
                  <a:prstClr val="black"/>
                </a:solidFill>
                <a:latin typeface="Calibri"/>
              </a:endParaRPr>
            </a:p>
          </p:txBody>
        </p:sp>
        <p:sp>
          <p:nvSpPr>
            <p:cNvPr id="558" name="object 558"/>
            <p:cNvSpPr/>
            <p:nvPr/>
          </p:nvSpPr>
          <p:spPr>
            <a:xfrm>
              <a:off x="2166619" y="760730"/>
              <a:ext cx="52069" cy="763270"/>
            </a:xfrm>
            <a:custGeom>
              <a:avLst/>
              <a:gdLst/>
              <a:ahLst/>
              <a:cxnLst/>
              <a:rect l="l" t="t" r="r" b="b"/>
              <a:pathLst>
                <a:path w="52069" h="763269">
                  <a:moveTo>
                    <a:pt x="52069" y="0"/>
                  </a:moveTo>
                  <a:lnTo>
                    <a:pt x="0" y="0"/>
                  </a:lnTo>
                  <a:lnTo>
                    <a:pt x="0" y="763270"/>
                  </a:lnTo>
                  <a:lnTo>
                    <a:pt x="52069" y="763270"/>
                  </a:lnTo>
                  <a:lnTo>
                    <a:pt x="52069" y="0"/>
                  </a:lnTo>
                  <a:close/>
                </a:path>
              </a:pathLst>
            </a:custGeom>
            <a:solidFill>
              <a:srgbClr val="001D3A"/>
            </a:solidFill>
          </p:spPr>
          <p:txBody>
            <a:bodyPr wrap="square" lIns="0" tIns="0" rIns="0" bIns="0" rtlCol="0"/>
            <a:lstStyle/>
            <a:p>
              <a:pPr defTabSz="914400"/>
              <a:endParaRPr>
                <a:solidFill>
                  <a:prstClr val="black"/>
                </a:solidFill>
                <a:latin typeface="Calibri"/>
              </a:endParaRPr>
            </a:p>
          </p:txBody>
        </p:sp>
        <p:sp>
          <p:nvSpPr>
            <p:cNvPr id="559" name="object 559"/>
            <p:cNvSpPr/>
            <p:nvPr/>
          </p:nvSpPr>
          <p:spPr>
            <a:xfrm>
              <a:off x="221488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D3B"/>
            </a:solidFill>
          </p:spPr>
          <p:txBody>
            <a:bodyPr wrap="square" lIns="0" tIns="0" rIns="0" bIns="0" rtlCol="0"/>
            <a:lstStyle/>
            <a:p>
              <a:pPr defTabSz="914400"/>
              <a:endParaRPr>
                <a:solidFill>
                  <a:prstClr val="black"/>
                </a:solidFill>
                <a:latin typeface="Calibri"/>
              </a:endParaRPr>
            </a:p>
          </p:txBody>
        </p:sp>
        <p:sp>
          <p:nvSpPr>
            <p:cNvPr id="560" name="object 560"/>
            <p:cNvSpPr/>
            <p:nvPr/>
          </p:nvSpPr>
          <p:spPr>
            <a:xfrm>
              <a:off x="226314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E3C"/>
            </a:solidFill>
          </p:spPr>
          <p:txBody>
            <a:bodyPr wrap="square" lIns="0" tIns="0" rIns="0" bIns="0" rtlCol="0"/>
            <a:lstStyle/>
            <a:p>
              <a:pPr defTabSz="914400"/>
              <a:endParaRPr>
                <a:solidFill>
                  <a:prstClr val="black"/>
                </a:solidFill>
                <a:latin typeface="Calibri"/>
              </a:endParaRPr>
            </a:p>
          </p:txBody>
        </p:sp>
        <p:sp>
          <p:nvSpPr>
            <p:cNvPr id="561" name="object 561"/>
            <p:cNvSpPr/>
            <p:nvPr/>
          </p:nvSpPr>
          <p:spPr>
            <a:xfrm>
              <a:off x="23114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E3D"/>
            </a:solidFill>
          </p:spPr>
          <p:txBody>
            <a:bodyPr wrap="square" lIns="0" tIns="0" rIns="0" bIns="0" rtlCol="0"/>
            <a:lstStyle/>
            <a:p>
              <a:pPr defTabSz="914400"/>
              <a:endParaRPr>
                <a:solidFill>
                  <a:prstClr val="black"/>
                </a:solidFill>
                <a:latin typeface="Calibri"/>
              </a:endParaRPr>
            </a:p>
          </p:txBody>
        </p:sp>
        <p:sp>
          <p:nvSpPr>
            <p:cNvPr id="562" name="object 562"/>
            <p:cNvSpPr/>
            <p:nvPr/>
          </p:nvSpPr>
          <p:spPr>
            <a:xfrm>
              <a:off x="235966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1F3E"/>
            </a:solidFill>
          </p:spPr>
          <p:txBody>
            <a:bodyPr wrap="square" lIns="0" tIns="0" rIns="0" bIns="0" rtlCol="0"/>
            <a:lstStyle/>
            <a:p>
              <a:pPr defTabSz="914400"/>
              <a:endParaRPr>
                <a:solidFill>
                  <a:prstClr val="black"/>
                </a:solidFill>
                <a:latin typeface="Calibri"/>
              </a:endParaRPr>
            </a:p>
          </p:txBody>
        </p:sp>
        <p:sp>
          <p:nvSpPr>
            <p:cNvPr id="563" name="object 563"/>
            <p:cNvSpPr/>
            <p:nvPr/>
          </p:nvSpPr>
          <p:spPr>
            <a:xfrm>
              <a:off x="2407919"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1F3F"/>
            </a:solidFill>
          </p:spPr>
          <p:txBody>
            <a:bodyPr wrap="square" lIns="0" tIns="0" rIns="0" bIns="0" rtlCol="0"/>
            <a:lstStyle/>
            <a:p>
              <a:pPr defTabSz="914400"/>
              <a:endParaRPr>
                <a:solidFill>
                  <a:prstClr val="black"/>
                </a:solidFill>
                <a:latin typeface="Calibri"/>
              </a:endParaRPr>
            </a:p>
          </p:txBody>
        </p:sp>
        <p:sp>
          <p:nvSpPr>
            <p:cNvPr id="564" name="object 564"/>
            <p:cNvSpPr/>
            <p:nvPr/>
          </p:nvSpPr>
          <p:spPr>
            <a:xfrm>
              <a:off x="245618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040"/>
            </a:solidFill>
          </p:spPr>
          <p:txBody>
            <a:bodyPr wrap="square" lIns="0" tIns="0" rIns="0" bIns="0" rtlCol="0"/>
            <a:lstStyle/>
            <a:p>
              <a:pPr defTabSz="914400"/>
              <a:endParaRPr>
                <a:solidFill>
                  <a:prstClr val="black"/>
                </a:solidFill>
                <a:latin typeface="Calibri"/>
              </a:endParaRPr>
            </a:p>
          </p:txBody>
        </p:sp>
        <p:sp>
          <p:nvSpPr>
            <p:cNvPr id="565" name="object 565"/>
            <p:cNvSpPr/>
            <p:nvPr/>
          </p:nvSpPr>
          <p:spPr>
            <a:xfrm>
              <a:off x="25057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041"/>
            </a:solidFill>
          </p:spPr>
          <p:txBody>
            <a:bodyPr wrap="square" lIns="0" tIns="0" rIns="0" bIns="0" rtlCol="0"/>
            <a:lstStyle/>
            <a:p>
              <a:pPr defTabSz="914400"/>
              <a:endParaRPr>
                <a:solidFill>
                  <a:prstClr val="black"/>
                </a:solidFill>
                <a:latin typeface="Calibri"/>
              </a:endParaRPr>
            </a:p>
          </p:txBody>
        </p:sp>
        <p:sp>
          <p:nvSpPr>
            <p:cNvPr id="566" name="object 566"/>
            <p:cNvSpPr/>
            <p:nvPr/>
          </p:nvSpPr>
          <p:spPr>
            <a:xfrm>
              <a:off x="2553969"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142"/>
            </a:solidFill>
          </p:spPr>
          <p:txBody>
            <a:bodyPr wrap="square" lIns="0" tIns="0" rIns="0" bIns="0" rtlCol="0"/>
            <a:lstStyle/>
            <a:p>
              <a:pPr defTabSz="914400"/>
              <a:endParaRPr>
                <a:solidFill>
                  <a:prstClr val="black"/>
                </a:solidFill>
                <a:latin typeface="Calibri"/>
              </a:endParaRPr>
            </a:p>
          </p:txBody>
        </p:sp>
        <p:sp>
          <p:nvSpPr>
            <p:cNvPr id="567" name="object 567"/>
            <p:cNvSpPr/>
            <p:nvPr/>
          </p:nvSpPr>
          <p:spPr>
            <a:xfrm>
              <a:off x="260223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143"/>
            </a:solidFill>
          </p:spPr>
          <p:txBody>
            <a:bodyPr wrap="square" lIns="0" tIns="0" rIns="0" bIns="0" rtlCol="0"/>
            <a:lstStyle/>
            <a:p>
              <a:pPr defTabSz="914400"/>
              <a:endParaRPr>
                <a:solidFill>
                  <a:prstClr val="black"/>
                </a:solidFill>
                <a:latin typeface="Calibri"/>
              </a:endParaRPr>
            </a:p>
          </p:txBody>
        </p:sp>
        <p:sp>
          <p:nvSpPr>
            <p:cNvPr id="568" name="object 568"/>
            <p:cNvSpPr/>
            <p:nvPr/>
          </p:nvSpPr>
          <p:spPr>
            <a:xfrm>
              <a:off x="265049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244"/>
            </a:solidFill>
          </p:spPr>
          <p:txBody>
            <a:bodyPr wrap="square" lIns="0" tIns="0" rIns="0" bIns="0" rtlCol="0"/>
            <a:lstStyle/>
            <a:p>
              <a:pPr defTabSz="914400"/>
              <a:endParaRPr>
                <a:solidFill>
                  <a:prstClr val="black"/>
                </a:solidFill>
                <a:latin typeface="Calibri"/>
              </a:endParaRPr>
            </a:p>
          </p:txBody>
        </p:sp>
        <p:sp>
          <p:nvSpPr>
            <p:cNvPr id="569" name="object 569"/>
            <p:cNvSpPr/>
            <p:nvPr/>
          </p:nvSpPr>
          <p:spPr>
            <a:xfrm>
              <a:off x="269875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245"/>
            </a:solidFill>
          </p:spPr>
          <p:txBody>
            <a:bodyPr wrap="square" lIns="0" tIns="0" rIns="0" bIns="0" rtlCol="0"/>
            <a:lstStyle/>
            <a:p>
              <a:pPr defTabSz="914400"/>
              <a:endParaRPr>
                <a:solidFill>
                  <a:prstClr val="black"/>
                </a:solidFill>
                <a:latin typeface="Calibri"/>
              </a:endParaRPr>
            </a:p>
          </p:txBody>
        </p:sp>
        <p:sp>
          <p:nvSpPr>
            <p:cNvPr id="570" name="object 570"/>
            <p:cNvSpPr/>
            <p:nvPr/>
          </p:nvSpPr>
          <p:spPr>
            <a:xfrm>
              <a:off x="27470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346"/>
            </a:solidFill>
          </p:spPr>
          <p:txBody>
            <a:bodyPr wrap="square" lIns="0" tIns="0" rIns="0" bIns="0" rtlCol="0"/>
            <a:lstStyle/>
            <a:p>
              <a:pPr defTabSz="914400"/>
              <a:endParaRPr>
                <a:solidFill>
                  <a:prstClr val="black"/>
                </a:solidFill>
                <a:latin typeface="Calibri"/>
              </a:endParaRPr>
            </a:p>
          </p:txBody>
        </p:sp>
        <p:sp>
          <p:nvSpPr>
            <p:cNvPr id="571" name="object 571"/>
            <p:cNvSpPr/>
            <p:nvPr/>
          </p:nvSpPr>
          <p:spPr>
            <a:xfrm>
              <a:off x="2796540" y="760730"/>
              <a:ext cx="52069" cy="763270"/>
            </a:xfrm>
            <a:custGeom>
              <a:avLst/>
              <a:gdLst/>
              <a:ahLst/>
              <a:cxnLst/>
              <a:rect l="l" t="t" r="r" b="b"/>
              <a:pathLst>
                <a:path w="52069" h="763269">
                  <a:moveTo>
                    <a:pt x="52070" y="0"/>
                  </a:moveTo>
                  <a:lnTo>
                    <a:pt x="0" y="0"/>
                  </a:lnTo>
                  <a:lnTo>
                    <a:pt x="0" y="763270"/>
                  </a:lnTo>
                  <a:lnTo>
                    <a:pt x="52070" y="763270"/>
                  </a:lnTo>
                  <a:lnTo>
                    <a:pt x="52070" y="0"/>
                  </a:lnTo>
                  <a:close/>
                </a:path>
              </a:pathLst>
            </a:custGeom>
            <a:solidFill>
              <a:srgbClr val="002347"/>
            </a:solidFill>
          </p:spPr>
          <p:txBody>
            <a:bodyPr wrap="square" lIns="0" tIns="0" rIns="0" bIns="0" rtlCol="0"/>
            <a:lstStyle/>
            <a:p>
              <a:pPr defTabSz="914400"/>
              <a:endParaRPr>
                <a:solidFill>
                  <a:prstClr val="black"/>
                </a:solidFill>
                <a:latin typeface="Calibri"/>
              </a:endParaRPr>
            </a:p>
          </p:txBody>
        </p:sp>
        <p:sp>
          <p:nvSpPr>
            <p:cNvPr id="572" name="object 572"/>
            <p:cNvSpPr/>
            <p:nvPr/>
          </p:nvSpPr>
          <p:spPr>
            <a:xfrm>
              <a:off x="28448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448"/>
            </a:solidFill>
          </p:spPr>
          <p:txBody>
            <a:bodyPr wrap="square" lIns="0" tIns="0" rIns="0" bIns="0" rtlCol="0"/>
            <a:lstStyle/>
            <a:p>
              <a:pPr defTabSz="914400"/>
              <a:endParaRPr>
                <a:solidFill>
                  <a:prstClr val="black"/>
                </a:solidFill>
                <a:latin typeface="Calibri"/>
              </a:endParaRPr>
            </a:p>
          </p:txBody>
        </p:sp>
        <p:sp>
          <p:nvSpPr>
            <p:cNvPr id="573" name="object 573"/>
            <p:cNvSpPr/>
            <p:nvPr/>
          </p:nvSpPr>
          <p:spPr>
            <a:xfrm>
              <a:off x="289305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449"/>
            </a:solidFill>
          </p:spPr>
          <p:txBody>
            <a:bodyPr wrap="square" lIns="0" tIns="0" rIns="0" bIns="0" rtlCol="0"/>
            <a:lstStyle/>
            <a:p>
              <a:pPr defTabSz="914400"/>
              <a:endParaRPr>
                <a:solidFill>
                  <a:prstClr val="black"/>
                </a:solidFill>
                <a:latin typeface="Calibri"/>
              </a:endParaRPr>
            </a:p>
          </p:txBody>
        </p:sp>
        <p:sp>
          <p:nvSpPr>
            <p:cNvPr id="574" name="object 574"/>
            <p:cNvSpPr/>
            <p:nvPr/>
          </p:nvSpPr>
          <p:spPr>
            <a:xfrm>
              <a:off x="2941319"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54A"/>
            </a:solidFill>
          </p:spPr>
          <p:txBody>
            <a:bodyPr wrap="square" lIns="0" tIns="0" rIns="0" bIns="0" rtlCol="0"/>
            <a:lstStyle/>
            <a:p>
              <a:pPr defTabSz="914400"/>
              <a:endParaRPr>
                <a:solidFill>
                  <a:prstClr val="black"/>
                </a:solidFill>
                <a:latin typeface="Calibri"/>
              </a:endParaRPr>
            </a:p>
          </p:txBody>
        </p:sp>
        <p:sp>
          <p:nvSpPr>
            <p:cNvPr id="575" name="object 575"/>
            <p:cNvSpPr/>
            <p:nvPr/>
          </p:nvSpPr>
          <p:spPr>
            <a:xfrm>
              <a:off x="298958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54B"/>
            </a:solidFill>
          </p:spPr>
          <p:txBody>
            <a:bodyPr wrap="square" lIns="0" tIns="0" rIns="0" bIns="0" rtlCol="0"/>
            <a:lstStyle/>
            <a:p>
              <a:pPr defTabSz="914400"/>
              <a:endParaRPr>
                <a:solidFill>
                  <a:prstClr val="black"/>
                </a:solidFill>
                <a:latin typeface="Calibri"/>
              </a:endParaRPr>
            </a:p>
          </p:txBody>
        </p:sp>
        <p:sp>
          <p:nvSpPr>
            <p:cNvPr id="576" name="object 576"/>
            <p:cNvSpPr/>
            <p:nvPr/>
          </p:nvSpPr>
          <p:spPr>
            <a:xfrm>
              <a:off x="303784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64C"/>
            </a:solidFill>
          </p:spPr>
          <p:txBody>
            <a:bodyPr wrap="square" lIns="0" tIns="0" rIns="0" bIns="0" rtlCol="0"/>
            <a:lstStyle/>
            <a:p>
              <a:pPr defTabSz="914400"/>
              <a:endParaRPr>
                <a:solidFill>
                  <a:prstClr val="black"/>
                </a:solidFill>
                <a:latin typeface="Calibri"/>
              </a:endParaRPr>
            </a:p>
          </p:txBody>
        </p:sp>
        <p:sp>
          <p:nvSpPr>
            <p:cNvPr id="577" name="object 577"/>
            <p:cNvSpPr/>
            <p:nvPr/>
          </p:nvSpPr>
          <p:spPr>
            <a:xfrm>
              <a:off x="30861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64D"/>
            </a:solidFill>
          </p:spPr>
          <p:txBody>
            <a:bodyPr wrap="square" lIns="0" tIns="0" rIns="0" bIns="0" rtlCol="0"/>
            <a:lstStyle/>
            <a:p>
              <a:pPr defTabSz="914400"/>
              <a:endParaRPr>
                <a:solidFill>
                  <a:prstClr val="black"/>
                </a:solidFill>
                <a:latin typeface="Calibri"/>
              </a:endParaRPr>
            </a:p>
          </p:txBody>
        </p:sp>
        <p:sp>
          <p:nvSpPr>
            <p:cNvPr id="578" name="object 578"/>
            <p:cNvSpPr/>
            <p:nvPr/>
          </p:nvSpPr>
          <p:spPr>
            <a:xfrm>
              <a:off x="3135630" y="760730"/>
              <a:ext cx="52069" cy="763270"/>
            </a:xfrm>
            <a:custGeom>
              <a:avLst/>
              <a:gdLst/>
              <a:ahLst/>
              <a:cxnLst/>
              <a:rect l="l" t="t" r="r" b="b"/>
              <a:pathLst>
                <a:path w="52069" h="763269">
                  <a:moveTo>
                    <a:pt x="52069" y="0"/>
                  </a:moveTo>
                  <a:lnTo>
                    <a:pt x="0" y="0"/>
                  </a:lnTo>
                  <a:lnTo>
                    <a:pt x="0" y="763270"/>
                  </a:lnTo>
                  <a:lnTo>
                    <a:pt x="52069" y="763270"/>
                  </a:lnTo>
                  <a:lnTo>
                    <a:pt x="52069" y="0"/>
                  </a:lnTo>
                  <a:close/>
                </a:path>
              </a:pathLst>
            </a:custGeom>
            <a:solidFill>
              <a:srgbClr val="00274E"/>
            </a:solidFill>
          </p:spPr>
          <p:txBody>
            <a:bodyPr wrap="square" lIns="0" tIns="0" rIns="0" bIns="0" rtlCol="0"/>
            <a:lstStyle/>
            <a:p>
              <a:pPr defTabSz="914400"/>
              <a:endParaRPr>
                <a:solidFill>
                  <a:prstClr val="black"/>
                </a:solidFill>
                <a:latin typeface="Calibri"/>
              </a:endParaRPr>
            </a:p>
          </p:txBody>
        </p:sp>
        <p:sp>
          <p:nvSpPr>
            <p:cNvPr id="579" name="object 579"/>
            <p:cNvSpPr/>
            <p:nvPr/>
          </p:nvSpPr>
          <p:spPr>
            <a:xfrm>
              <a:off x="318389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74F"/>
            </a:solidFill>
          </p:spPr>
          <p:txBody>
            <a:bodyPr wrap="square" lIns="0" tIns="0" rIns="0" bIns="0" rtlCol="0"/>
            <a:lstStyle/>
            <a:p>
              <a:pPr defTabSz="914400"/>
              <a:endParaRPr>
                <a:solidFill>
                  <a:prstClr val="black"/>
                </a:solidFill>
                <a:latin typeface="Calibri"/>
              </a:endParaRPr>
            </a:p>
          </p:txBody>
        </p:sp>
        <p:sp>
          <p:nvSpPr>
            <p:cNvPr id="580" name="object 580"/>
            <p:cNvSpPr/>
            <p:nvPr/>
          </p:nvSpPr>
          <p:spPr>
            <a:xfrm>
              <a:off x="323215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850"/>
            </a:solidFill>
          </p:spPr>
          <p:txBody>
            <a:bodyPr wrap="square" lIns="0" tIns="0" rIns="0" bIns="0" rtlCol="0"/>
            <a:lstStyle/>
            <a:p>
              <a:pPr defTabSz="914400"/>
              <a:endParaRPr>
                <a:solidFill>
                  <a:prstClr val="black"/>
                </a:solidFill>
                <a:latin typeface="Calibri"/>
              </a:endParaRPr>
            </a:p>
          </p:txBody>
        </p:sp>
        <p:sp>
          <p:nvSpPr>
            <p:cNvPr id="581" name="object 581"/>
            <p:cNvSpPr/>
            <p:nvPr/>
          </p:nvSpPr>
          <p:spPr>
            <a:xfrm>
              <a:off x="32804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851"/>
            </a:solidFill>
          </p:spPr>
          <p:txBody>
            <a:bodyPr wrap="square" lIns="0" tIns="0" rIns="0" bIns="0" rtlCol="0"/>
            <a:lstStyle/>
            <a:p>
              <a:pPr defTabSz="914400"/>
              <a:endParaRPr>
                <a:solidFill>
                  <a:prstClr val="black"/>
                </a:solidFill>
                <a:latin typeface="Calibri"/>
              </a:endParaRPr>
            </a:p>
          </p:txBody>
        </p:sp>
        <p:sp>
          <p:nvSpPr>
            <p:cNvPr id="582" name="object 582"/>
            <p:cNvSpPr/>
            <p:nvPr/>
          </p:nvSpPr>
          <p:spPr>
            <a:xfrm>
              <a:off x="332866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952"/>
            </a:solidFill>
          </p:spPr>
          <p:txBody>
            <a:bodyPr wrap="square" lIns="0" tIns="0" rIns="0" bIns="0" rtlCol="0"/>
            <a:lstStyle/>
            <a:p>
              <a:pPr defTabSz="914400"/>
              <a:endParaRPr>
                <a:solidFill>
                  <a:prstClr val="black"/>
                </a:solidFill>
                <a:latin typeface="Calibri"/>
              </a:endParaRPr>
            </a:p>
          </p:txBody>
        </p:sp>
        <p:sp>
          <p:nvSpPr>
            <p:cNvPr id="583" name="object 583"/>
            <p:cNvSpPr/>
            <p:nvPr/>
          </p:nvSpPr>
          <p:spPr>
            <a:xfrm>
              <a:off x="337693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953"/>
            </a:solidFill>
          </p:spPr>
          <p:txBody>
            <a:bodyPr wrap="square" lIns="0" tIns="0" rIns="0" bIns="0" rtlCol="0"/>
            <a:lstStyle/>
            <a:p>
              <a:pPr defTabSz="914400"/>
              <a:endParaRPr>
                <a:solidFill>
                  <a:prstClr val="black"/>
                </a:solidFill>
                <a:latin typeface="Calibri"/>
              </a:endParaRPr>
            </a:p>
          </p:txBody>
        </p:sp>
        <p:sp>
          <p:nvSpPr>
            <p:cNvPr id="584" name="object 584"/>
            <p:cNvSpPr/>
            <p:nvPr/>
          </p:nvSpPr>
          <p:spPr>
            <a:xfrm>
              <a:off x="342519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A54"/>
            </a:solidFill>
          </p:spPr>
          <p:txBody>
            <a:bodyPr wrap="square" lIns="0" tIns="0" rIns="0" bIns="0" rtlCol="0"/>
            <a:lstStyle/>
            <a:p>
              <a:pPr defTabSz="914400"/>
              <a:endParaRPr>
                <a:solidFill>
                  <a:prstClr val="black"/>
                </a:solidFill>
                <a:latin typeface="Calibri"/>
              </a:endParaRPr>
            </a:p>
          </p:txBody>
        </p:sp>
        <p:sp>
          <p:nvSpPr>
            <p:cNvPr id="585" name="object 585"/>
            <p:cNvSpPr/>
            <p:nvPr/>
          </p:nvSpPr>
          <p:spPr>
            <a:xfrm>
              <a:off x="3474719" y="760730"/>
              <a:ext cx="52069"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2A55"/>
            </a:solidFill>
          </p:spPr>
          <p:txBody>
            <a:bodyPr wrap="square" lIns="0" tIns="0" rIns="0" bIns="0" rtlCol="0"/>
            <a:lstStyle/>
            <a:p>
              <a:pPr defTabSz="914400"/>
              <a:endParaRPr>
                <a:solidFill>
                  <a:prstClr val="black"/>
                </a:solidFill>
                <a:latin typeface="Calibri"/>
              </a:endParaRPr>
            </a:p>
          </p:txBody>
        </p:sp>
        <p:sp>
          <p:nvSpPr>
            <p:cNvPr id="586" name="object 586"/>
            <p:cNvSpPr/>
            <p:nvPr/>
          </p:nvSpPr>
          <p:spPr>
            <a:xfrm>
              <a:off x="352298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B56"/>
            </a:solidFill>
          </p:spPr>
          <p:txBody>
            <a:bodyPr wrap="square" lIns="0" tIns="0" rIns="0" bIns="0" rtlCol="0"/>
            <a:lstStyle/>
            <a:p>
              <a:pPr defTabSz="914400"/>
              <a:endParaRPr>
                <a:solidFill>
                  <a:prstClr val="black"/>
                </a:solidFill>
                <a:latin typeface="Calibri"/>
              </a:endParaRPr>
            </a:p>
          </p:txBody>
        </p:sp>
        <p:sp>
          <p:nvSpPr>
            <p:cNvPr id="587" name="object 587"/>
            <p:cNvSpPr/>
            <p:nvPr/>
          </p:nvSpPr>
          <p:spPr>
            <a:xfrm>
              <a:off x="357124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B57"/>
            </a:solidFill>
          </p:spPr>
          <p:txBody>
            <a:bodyPr wrap="square" lIns="0" tIns="0" rIns="0" bIns="0" rtlCol="0"/>
            <a:lstStyle/>
            <a:p>
              <a:pPr defTabSz="914400"/>
              <a:endParaRPr>
                <a:solidFill>
                  <a:prstClr val="black"/>
                </a:solidFill>
                <a:latin typeface="Calibri"/>
              </a:endParaRPr>
            </a:p>
          </p:txBody>
        </p:sp>
        <p:sp>
          <p:nvSpPr>
            <p:cNvPr id="588" name="object 588"/>
            <p:cNvSpPr/>
            <p:nvPr/>
          </p:nvSpPr>
          <p:spPr>
            <a:xfrm>
              <a:off x="36195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C58"/>
            </a:solidFill>
          </p:spPr>
          <p:txBody>
            <a:bodyPr wrap="square" lIns="0" tIns="0" rIns="0" bIns="0" rtlCol="0"/>
            <a:lstStyle/>
            <a:p>
              <a:pPr defTabSz="914400"/>
              <a:endParaRPr>
                <a:solidFill>
                  <a:prstClr val="black"/>
                </a:solidFill>
                <a:latin typeface="Calibri"/>
              </a:endParaRPr>
            </a:p>
          </p:txBody>
        </p:sp>
        <p:sp>
          <p:nvSpPr>
            <p:cNvPr id="589" name="object 589"/>
            <p:cNvSpPr/>
            <p:nvPr/>
          </p:nvSpPr>
          <p:spPr>
            <a:xfrm>
              <a:off x="366775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C59"/>
            </a:solidFill>
          </p:spPr>
          <p:txBody>
            <a:bodyPr wrap="square" lIns="0" tIns="0" rIns="0" bIns="0" rtlCol="0"/>
            <a:lstStyle/>
            <a:p>
              <a:pPr defTabSz="914400"/>
              <a:endParaRPr>
                <a:solidFill>
                  <a:prstClr val="black"/>
                </a:solidFill>
                <a:latin typeface="Calibri"/>
              </a:endParaRPr>
            </a:p>
          </p:txBody>
        </p:sp>
        <p:sp>
          <p:nvSpPr>
            <p:cNvPr id="590" name="object 590"/>
            <p:cNvSpPr/>
            <p:nvPr/>
          </p:nvSpPr>
          <p:spPr>
            <a:xfrm>
              <a:off x="371601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D5A"/>
            </a:solidFill>
          </p:spPr>
          <p:txBody>
            <a:bodyPr wrap="square" lIns="0" tIns="0" rIns="0" bIns="0" rtlCol="0"/>
            <a:lstStyle/>
            <a:p>
              <a:pPr defTabSz="914400"/>
              <a:endParaRPr>
                <a:solidFill>
                  <a:prstClr val="black"/>
                </a:solidFill>
                <a:latin typeface="Calibri"/>
              </a:endParaRPr>
            </a:p>
          </p:txBody>
        </p:sp>
        <p:sp>
          <p:nvSpPr>
            <p:cNvPr id="591" name="object 591"/>
            <p:cNvSpPr/>
            <p:nvPr/>
          </p:nvSpPr>
          <p:spPr>
            <a:xfrm>
              <a:off x="376428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D5B"/>
            </a:solidFill>
          </p:spPr>
          <p:txBody>
            <a:bodyPr wrap="square" lIns="0" tIns="0" rIns="0" bIns="0" rtlCol="0"/>
            <a:lstStyle/>
            <a:p>
              <a:pPr defTabSz="914400"/>
              <a:endParaRPr>
                <a:solidFill>
                  <a:prstClr val="black"/>
                </a:solidFill>
                <a:latin typeface="Calibri"/>
              </a:endParaRPr>
            </a:p>
          </p:txBody>
        </p:sp>
        <p:sp>
          <p:nvSpPr>
            <p:cNvPr id="592" name="object 592"/>
            <p:cNvSpPr/>
            <p:nvPr/>
          </p:nvSpPr>
          <p:spPr>
            <a:xfrm>
              <a:off x="381254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E5C"/>
            </a:solidFill>
          </p:spPr>
          <p:txBody>
            <a:bodyPr wrap="square" lIns="0" tIns="0" rIns="0" bIns="0" rtlCol="0"/>
            <a:lstStyle/>
            <a:p>
              <a:pPr defTabSz="914400"/>
              <a:endParaRPr>
                <a:solidFill>
                  <a:prstClr val="black"/>
                </a:solidFill>
                <a:latin typeface="Calibri"/>
              </a:endParaRPr>
            </a:p>
          </p:txBody>
        </p:sp>
        <p:sp>
          <p:nvSpPr>
            <p:cNvPr id="593" name="object 593"/>
            <p:cNvSpPr/>
            <p:nvPr/>
          </p:nvSpPr>
          <p:spPr>
            <a:xfrm>
              <a:off x="3862069" y="760730"/>
              <a:ext cx="52069"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2E5D"/>
            </a:solidFill>
          </p:spPr>
          <p:txBody>
            <a:bodyPr wrap="square" lIns="0" tIns="0" rIns="0" bIns="0" rtlCol="0"/>
            <a:lstStyle/>
            <a:p>
              <a:pPr defTabSz="914400"/>
              <a:endParaRPr>
                <a:solidFill>
                  <a:prstClr val="black"/>
                </a:solidFill>
                <a:latin typeface="Calibri"/>
              </a:endParaRPr>
            </a:p>
          </p:txBody>
        </p:sp>
        <p:sp>
          <p:nvSpPr>
            <p:cNvPr id="594" name="object 594"/>
            <p:cNvSpPr/>
            <p:nvPr/>
          </p:nvSpPr>
          <p:spPr>
            <a:xfrm>
              <a:off x="391033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2F5E"/>
            </a:solidFill>
          </p:spPr>
          <p:txBody>
            <a:bodyPr wrap="square" lIns="0" tIns="0" rIns="0" bIns="0" rtlCol="0"/>
            <a:lstStyle/>
            <a:p>
              <a:pPr defTabSz="914400"/>
              <a:endParaRPr>
                <a:solidFill>
                  <a:prstClr val="black"/>
                </a:solidFill>
                <a:latin typeface="Calibri"/>
              </a:endParaRPr>
            </a:p>
          </p:txBody>
        </p:sp>
        <p:sp>
          <p:nvSpPr>
            <p:cNvPr id="595" name="object 595"/>
            <p:cNvSpPr/>
            <p:nvPr/>
          </p:nvSpPr>
          <p:spPr>
            <a:xfrm>
              <a:off x="395859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2F5F"/>
            </a:solidFill>
          </p:spPr>
          <p:txBody>
            <a:bodyPr wrap="square" lIns="0" tIns="0" rIns="0" bIns="0" rtlCol="0"/>
            <a:lstStyle/>
            <a:p>
              <a:pPr defTabSz="914400"/>
              <a:endParaRPr>
                <a:solidFill>
                  <a:prstClr val="black"/>
                </a:solidFill>
                <a:latin typeface="Calibri"/>
              </a:endParaRPr>
            </a:p>
          </p:txBody>
        </p:sp>
        <p:sp>
          <p:nvSpPr>
            <p:cNvPr id="596" name="object 596"/>
            <p:cNvSpPr/>
            <p:nvPr/>
          </p:nvSpPr>
          <p:spPr>
            <a:xfrm>
              <a:off x="400685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060"/>
            </a:solidFill>
          </p:spPr>
          <p:txBody>
            <a:bodyPr wrap="square" lIns="0" tIns="0" rIns="0" bIns="0" rtlCol="0"/>
            <a:lstStyle/>
            <a:p>
              <a:pPr defTabSz="914400"/>
              <a:endParaRPr>
                <a:solidFill>
                  <a:prstClr val="black"/>
                </a:solidFill>
                <a:latin typeface="Calibri"/>
              </a:endParaRPr>
            </a:p>
          </p:txBody>
        </p:sp>
        <p:sp>
          <p:nvSpPr>
            <p:cNvPr id="597" name="object 597"/>
            <p:cNvSpPr/>
            <p:nvPr/>
          </p:nvSpPr>
          <p:spPr>
            <a:xfrm>
              <a:off x="40551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061"/>
            </a:solidFill>
          </p:spPr>
          <p:txBody>
            <a:bodyPr wrap="square" lIns="0" tIns="0" rIns="0" bIns="0" rtlCol="0"/>
            <a:lstStyle/>
            <a:p>
              <a:pPr defTabSz="914400"/>
              <a:endParaRPr>
                <a:solidFill>
                  <a:prstClr val="black"/>
                </a:solidFill>
                <a:latin typeface="Calibri"/>
              </a:endParaRPr>
            </a:p>
          </p:txBody>
        </p:sp>
        <p:sp>
          <p:nvSpPr>
            <p:cNvPr id="598" name="object 598"/>
            <p:cNvSpPr/>
            <p:nvPr/>
          </p:nvSpPr>
          <p:spPr>
            <a:xfrm>
              <a:off x="410337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162"/>
            </a:solidFill>
          </p:spPr>
          <p:txBody>
            <a:bodyPr wrap="square" lIns="0" tIns="0" rIns="0" bIns="0" rtlCol="0"/>
            <a:lstStyle/>
            <a:p>
              <a:pPr defTabSz="914400"/>
              <a:endParaRPr>
                <a:solidFill>
                  <a:prstClr val="black"/>
                </a:solidFill>
                <a:latin typeface="Calibri"/>
              </a:endParaRPr>
            </a:p>
          </p:txBody>
        </p:sp>
        <p:sp>
          <p:nvSpPr>
            <p:cNvPr id="599" name="object 599"/>
            <p:cNvSpPr/>
            <p:nvPr/>
          </p:nvSpPr>
          <p:spPr>
            <a:xfrm>
              <a:off x="415163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3163"/>
            </a:solidFill>
          </p:spPr>
          <p:txBody>
            <a:bodyPr wrap="square" lIns="0" tIns="0" rIns="0" bIns="0" rtlCol="0"/>
            <a:lstStyle/>
            <a:p>
              <a:pPr defTabSz="914400"/>
              <a:endParaRPr>
                <a:solidFill>
                  <a:prstClr val="black"/>
                </a:solidFill>
                <a:latin typeface="Calibri"/>
              </a:endParaRPr>
            </a:p>
          </p:txBody>
        </p:sp>
        <p:sp>
          <p:nvSpPr>
            <p:cNvPr id="600" name="object 600"/>
            <p:cNvSpPr/>
            <p:nvPr/>
          </p:nvSpPr>
          <p:spPr>
            <a:xfrm>
              <a:off x="4201159" y="760730"/>
              <a:ext cx="52069"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3364"/>
            </a:solidFill>
          </p:spPr>
          <p:txBody>
            <a:bodyPr wrap="square" lIns="0" tIns="0" rIns="0" bIns="0" rtlCol="0"/>
            <a:lstStyle/>
            <a:p>
              <a:pPr defTabSz="914400"/>
              <a:endParaRPr>
                <a:solidFill>
                  <a:prstClr val="black"/>
                </a:solidFill>
                <a:latin typeface="Calibri"/>
              </a:endParaRPr>
            </a:p>
          </p:txBody>
        </p:sp>
        <p:sp>
          <p:nvSpPr>
            <p:cNvPr id="601" name="object 601"/>
            <p:cNvSpPr/>
            <p:nvPr/>
          </p:nvSpPr>
          <p:spPr>
            <a:xfrm>
              <a:off x="4249420" y="760729"/>
              <a:ext cx="101600" cy="763270"/>
            </a:xfrm>
            <a:custGeom>
              <a:avLst/>
              <a:gdLst/>
              <a:ahLst/>
              <a:cxnLst/>
              <a:rect l="l" t="t" r="r" b="b"/>
              <a:pathLst>
                <a:path w="101600" h="763269">
                  <a:moveTo>
                    <a:pt x="101600" y="0"/>
                  </a:moveTo>
                  <a:lnTo>
                    <a:pt x="53340" y="0"/>
                  </a:lnTo>
                  <a:lnTo>
                    <a:pt x="48260" y="0"/>
                  </a:lnTo>
                  <a:lnTo>
                    <a:pt x="0" y="0"/>
                  </a:lnTo>
                  <a:lnTo>
                    <a:pt x="0" y="763270"/>
                  </a:lnTo>
                  <a:lnTo>
                    <a:pt x="48260" y="763270"/>
                  </a:lnTo>
                  <a:lnTo>
                    <a:pt x="53340" y="763270"/>
                  </a:lnTo>
                  <a:lnTo>
                    <a:pt x="101600" y="763270"/>
                  </a:lnTo>
                  <a:lnTo>
                    <a:pt x="101600" y="0"/>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602" name="object 602"/>
            <p:cNvSpPr/>
            <p:nvPr/>
          </p:nvSpPr>
          <p:spPr>
            <a:xfrm>
              <a:off x="434593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367"/>
            </a:solidFill>
          </p:spPr>
          <p:txBody>
            <a:bodyPr wrap="square" lIns="0" tIns="0" rIns="0" bIns="0" rtlCol="0"/>
            <a:lstStyle/>
            <a:p>
              <a:pPr defTabSz="914400"/>
              <a:endParaRPr>
                <a:solidFill>
                  <a:prstClr val="black"/>
                </a:solidFill>
                <a:latin typeface="Calibri"/>
              </a:endParaRPr>
            </a:p>
          </p:txBody>
        </p:sp>
        <p:sp>
          <p:nvSpPr>
            <p:cNvPr id="603" name="object 603"/>
            <p:cNvSpPr/>
            <p:nvPr/>
          </p:nvSpPr>
          <p:spPr>
            <a:xfrm>
              <a:off x="43942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468"/>
            </a:solidFill>
          </p:spPr>
          <p:txBody>
            <a:bodyPr wrap="square" lIns="0" tIns="0" rIns="0" bIns="0" rtlCol="0"/>
            <a:lstStyle/>
            <a:p>
              <a:pPr defTabSz="914400"/>
              <a:endParaRPr>
                <a:solidFill>
                  <a:prstClr val="black"/>
                </a:solidFill>
                <a:latin typeface="Calibri"/>
              </a:endParaRPr>
            </a:p>
          </p:txBody>
        </p:sp>
        <p:sp>
          <p:nvSpPr>
            <p:cNvPr id="604" name="object 604"/>
            <p:cNvSpPr/>
            <p:nvPr/>
          </p:nvSpPr>
          <p:spPr>
            <a:xfrm>
              <a:off x="444373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3469"/>
            </a:solidFill>
          </p:spPr>
          <p:txBody>
            <a:bodyPr wrap="square" lIns="0" tIns="0" rIns="0" bIns="0" rtlCol="0"/>
            <a:lstStyle/>
            <a:p>
              <a:pPr defTabSz="914400"/>
              <a:endParaRPr>
                <a:solidFill>
                  <a:prstClr val="black"/>
                </a:solidFill>
                <a:latin typeface="Calibri"/>
              </a:endParaRPr>
            </a:p>
          </p:txBody>
        </p:sp>
        <p:sp>
          <p:nvSpPr>
            <p:cNvPr id="605" name="object 605"/>
            <p:cNvSpPr/>
            <p:nvPr/>
          </p:nvSpPr>
          <p:spPr>
            <a:xfrm>
              <a:off x="4491989"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356A"/>
            </a:solidFill>
          </p:spPr>
          <p:txBody>
            <a:bodyPr wrap="square" lIns="0" tIns="0" rIns="0" bIns="0" rtlCol="0"/>
            <a:lstStyle/>
            <a:p>
              <a:pPr defTabSz="914400"/>
              <a:endParaRPr>
                <a:solidFill>
                  <a:prstClr val="black"/>
                </a:solidFill>
                <a:latin typeface="Calibri"/>
              </a:endParaRPr>
            </a:p>
          </p:txBody>
        </p:sp>
        <p:sp>
          <p:nvSpPr>
            <p:cNvPr id="606" name="object 606"/>
            <p:cNvSpPr/>
            <p:nvPr/>
          </p:nvSpPr>
          <p:spPr>
            <a:xfrm>
              <a:off x="454025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56B"/>
            </a:solidFill>
          </p:spPr>
          <p:txBody>
            <a:bodyPr wrap="square" lIns="0" tIns="0" rIns="0" bIns="0" rtlCol="0"/>
            <a:lstStyle/>
            <a:p>
              <a:pPr defTabSz="914400"/>
              <a:endParaRPr>
                <a:solidFill>
                  <a:prstClr val="black"/>
                </a:solidFill>
                <a:latin typeface="Calibri"/>
              </a:endParaRPr>
            </a:p>
          </p:txBody>
        </p:sp>
        <p:sp>
          <p:nvSpPr>
            <p:cNvPr id="607" name="object 607"/>
            <p:cNvSpPr/>
            <p:nvPr/>
          </p:nvSpPr>
          <p:spPr>
            <a:xfrm>
              <a:off x="45885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66C"/>
            </a:solidFill>
          </p:spPr>
          <p:txBody>
            <a:bodyPr wrap="square" lIns="0" tIns="0" rIns="0" bIns="0" rtlCol="0"/>
            <a:lstStyle/>
            <a:p>
              <a:pPr defTabSz="914400"/>
              <a:endParaRPr>
                <a:solidFill>
                  <a:prstClr val="black"/>
                </a:solidFill>
                <a:latin typeface="Calibri"/>
              </a:endParaRPr>
            </a:p>
          </p:txBody>
        </p:sp>
        <p:sp>
          <p:nvSpPr>
            <p:cNvPr id="608" name="object 608"/>
            <p:cNvSpPr/>
            <p:nvPr/>
          </p:nvSpPr>
          <p:spPr>
            <a:xfrm>
              <a:off x="463677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609" name="object 609"/>
            <p:cNvSpPr/>
            <p:nvPr/>
          </p:nvSpPr>
          <p:spPr>
            <a:xfrm>
              <a:off x="468503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376E"/>
            </a:solidFill>
          </p:spPr>
          <p:txBody>
            <a:bodyPr wrap="square" lIns="0" tIns="0" rIns="0" bIns="0" rtlCol="0"/>
            <a:lstStyle/>
            <a:p>
              <a:pPr defTabSz="914400"/>
              <a:endParaRPr>
                <a:solidFill>
                  <a:prstClr val="black"/>
                </a:solidFill>
                <a:latin typeface="Calibri"/>
              </a:endParaRPr>
            </a:p>
          </p:txBody>
        </p:sp>
        <p:sp>
          <p:nvSpPr>
            <p:cNvPr id="610" name="object 610"/>
            <p:cNvSpPr/>
            <p:nvPr/>
          </p:nvSpPr>
          <p:spPr>
            <a:xfrm>
              <a:off x="473328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611" name="object 611"/>
            <p:cNvSpPr/>
            <p:nvPr/>
          </p:nvSpPr>
          <p:spPr>
            <a:xfrm>
              <a:off x="4782820" y="760730"/>
              <a:ext cx="52069"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3870"/>
            </a:solidFill>
          </p:spPr>
          <p:txBody>
            <a:bodyPr wrap="square" lIns="0" tIns="0" rIns="0" bIns="0" rtlCol="0"/>
            <a:lstStyle/>
            <a:p>
              <a:pPr defTabSz="914400"/>
              <a:endParaRPr>
                <a:solidFill>
                  <a:prstClr val="black"/>
                </a:solidFill>
                <a:latin typeface="Calibri"/>
              </a:endParaRPr>
            </a:p>
          </p:txBody>
        </p:sp>
        <p:sp>
          <p:nvSpPr>
            <p:cNvPr id="612" name="object 612"/>
            <p:cNvSpPr/>
            <p:nvPr/>
          </p:nvSpPr>
          <p:spPr>
            <a:xfrm>
              <a:off x="483108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613" name="object 613"/>
            <p:cNvSpPr/>
            <p:nvPr/>
          </p:nvSpPr>
          <p:spPr>
            <a:xfrm>
              <a:off x="487933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972"/>
            </a:solidFill>
          </p:spPr>
          <p:txBody>
            <a:bodyPr wrap="square" lIns="0" tIns="0" rIns="0" bIns="0" rtlCol="0"/>
            <a:lstStyle/>
            <a:p>
              <a:pPr defTabSz="914400"/>
              <a:endParaRPr>
                <a:solidFill>
                  <a:prstClr val="black"/>
                </a:solidFill>
                <a:latin typeface="Calibri"/>
              </a:endParaRPr>
            </a:p>
          </p:txBody>
        </p:sp>
        <p:sp>
          <p:nvSpPr>
            <p:cNvPr id="614" name="object 614"/>
            <p:cNvSpPr/>
            <p:nvPr/>
          </p:nvSpPr>
          <p:spPr>
            <a:xfrm>
              <a:off x="49276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615" name="object 615"/>
            <p:cNvSpPr/>
            <p:nvPr/>
          </p:nvSpPr>
          <p:spPr>
            <a:xfrm>
              <a:off x="497585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A74"/>
            </a:solidFill>
          </p:spPr>
          <p:txBody>
            <a:bodyPr wrap="square" lIns="0" tIns="0" rIns="0" bIns="0" rtlCol="0"/>
            <a:lstStyle/>
            <a:p>
              <a:pPr defTabSz="914400"/>
              <a:endParaRPr>
                <a:solidFill>
                  <a:prstClr val="black"/>
                </a:solidFill>
                <a:latin typeface="Calibri"/>
              </a:endParaRPr>
            </a:p>
          </p:txBody>
        </p:sp>
        <p:sp>
          <p:nvSpPr>
            <p:cNvPr id="616" name="object 616"/>
            <p:cNvSpPr/>
            <p:nvPr/>
          </p:nvSpPr>
          <p:spPr>
            <a:xfrm>
              <a:off x="502412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A75"/>
            </a:solidFill>
          </p:spPr>
          <p:txBody>
            <a:bodyPr wrap="square" lIns="0" tIns="0" rIns="0" bIns="0" rtlCol="0"/>
            <a:lstStyle/>
            <a:p>
              <a:pPr defTabSz="914400"/>
              <a:endParaRPr>
                <a:solidFill>
                  <a:prstClr val="black"/>
                </a:solidFill>
                <a:latin typeface="Calibri"/>
              </a:endParaRPr>
            </a:p>
          </p:txBody>
        </p:sp>
        <p:sp>
          <p:nvSpPr>
            <p:cNvPr id="617" name="object 617"/>
            <p:cNvSpPr/>
            <p:nvPr/>
          </p:nvSpPr>
          <p:spPr>
            <a:xfrm>
              <a:off x="507238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3A76"/>
            </a:solidFill>
          </p:spPr>
          <p:txBody>
            <a:bodyPr wrap="square" lIns="0" tIns="0" rIns="0" bIns="0" rtlCol="0"/>
            <a:lstStyle/>
            <a:p>
              <a:pPr defTabSz="914400"/>
              <a:endParaRPr>
                <a:solidFill>
                  <a:prstClr val="black"/>
                </a:solidFill>
                <a:latin typeface="Calibri"/>
              </a:endParaRPr>
            </a:p>
          </p:txBody>
        </p:sp>
        <p:sp>
          <p:nvSpPr>
            <p:cNvPr id="618" name="object 618"/>
            <p:cNvSpPr/>
            <p:nvPr/>
          </p:nvSpPr>
          <p:spPr>
            <a:xfrm>
              <a:off x="51219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B77"/>
            </a:solidFill>
          </p:spPr>
          <p:txBody>
            <a:bodyPr wrap="square" lIns="0" tIns="0" rIns="0" bIns="0" rtlCol="0"/>
            <a:lstStyle/>
            <a:p>
              <a:pPr defTabSz="914400"/>
              <a:endParaRPr>
                <a:solidFill>
                  <a:prstClr val="black"/>
                </a:solidFill>
                <a:latin typeface="Calibri"/>
              </a:endParaRPr>
            </a:p>
          </p:txBody>
        </p:sp>
        <p:sp>
          <p:nvSpPr>
            <p:cNvPr id="619" name="object 619"/>
            <p:cNvSpPr/>
            <p:nvPr/>
          </p:nvSpPr>
          <p:spPr>
            <a:xfrm>
              <a:off x="517017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B78"/>
            </a:solidFill>
          </p:spPr>
          <p:txBody>
            <a:bodyPr wrap="square" lIns="0" tIns="0" rIns="0" bIns="0" rtlCol="0"/>
            <a:lstStyle/>
            <a:p>
              <a:pPr defTabSz="914400"/>
              <a:endParaRPr>
                <a:solidFill>
                  <a:prstClr val="black"/>
                </a:solidFill>
                <a:latin typeface="Calibri"/>
              </a:endParaRPr>
            </a:p>
          </p:txBody>
        </p:sp>
        <p:sp>
          <p:nvSpPr>
            <p:cNvPr id="620" name="object 620"/>
            <p:cNvSpPr/>
            <p:nvPr/>
          </p:nvSpPr>
          <p:spPr>
            <a:xfrm>
              <a:off x="521843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3C79"/>
            </a:solidFill>
          </p:spPr>
          <p:txBody>
            <a:bodyPr wrap="square" lIns="0" tIns="0" rIns="0" bIns="0" rtlCol="0"/>
            <a:lstStyle/>
            <a:p>
              <a:pPr defTabSz="914400"/>
              <a:endParaRPr>
                <a:solidFill>
                  <a:prstClr val="black"/>
                </a:solidFill>
                <a:latin typeface="Calibri"/>
              </a:endParaRPr>
            </a:p>
          </p:txBody>
        </p:sp>
        <p:sp>
          <p:nvSpPr>
            <p:cNvPr id="621" name="object 621"/>
            <p:cNvSpPr/>
            <p:nvPr/>
          </p:nvSpPr>
          <p:spPr>
            <a:xfrm>
              <a:off x="526668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C7A"/>
            </a:solidFill>
          </p:spPr>
          <p:txBody>
            <a:bodyPr wrap="square" lIns="0" tIns="0" rIns="0" bIns="0" rtlCol="0"/>
            <a:lstStyle/>
            <a:p>
              <a:pPr defTabSz="914400"/>
              <a:endParaRPr>
                <a:solidFill>
                  <a:prstClr val="black"/>
                </a:solidFill>
                <a:latin typeface="Calibri"/>
              </a:endParaRPr>
            </a:p>
          </p:txBody>
        </p:sp>
        <p:sp>
          <p:nvSpPr>
            <p:cNvPr id="622" name="object 622"/>
            <p:cNvSpPr/>
            <p:nvPr/>
          </p:nvSpPr>
          <p:spPr>
            <a:xfrm>
              <a:off x="531495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D7B"/>
            </a:solidFill>
          </p:spPr>
          <p:txBody>
            <a:bodyPr wrap="square" lIns="0" tIns="0" rIns="0" bIns="0" rtlCol="0"/>
            <a:lstStyle/>
            <a:p>
              <a:pPr defTabSz="914400"/>
              <a:endParaRPr>
                <a:solidFill>
                  <a:prstClr val="black"/>
                </a:solidFill>
                <a:latin typeface="Calibri"/>
              </a:endParaRPr>
            </a:p>
          </p:txBody>
        </p:sp>
        <p:sp>
          <p:nvSpPr>
            <p:cNvPr id="623" name="object 623"/>
            <p:cNvSpPr/>
            <p:nvPr/>
          </p:nvSpPr>
          <p:spPr>
            <a:xfrm>
              <a:off x="53632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D7C"/>
            </a:solidFill>
          </p:spPr>
          <p:txBody>
            <a:bodyPr wrap="square" lIns="0" tIns="0" rIns="0" bIns="0" rtlCol="0"/>
            <a:lstStyle/>
            <a:p>
              <a:pPr defTabSz="914400"/>
              <a:endParaRPr>
                <a:solidFill>
                  <a:prstClr val="black"/>
                </a:solidFill>
                <a:latin typeface="Calibri"/>
              </a:endParaRPr>
            </a:p>
          </p:txBody>
        </p:sp>
        <p:sp>
          <p:nvSpPr>
            <p:cNvPr id="624" name="object 624"/>
            <p:cNvSpPr/>
            <p:nvPr/>
          </p:nvSpPr>
          <p:spPr>
            <a:xfrm>
              <a:off x="5412739"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sp>
          <p:nvSpPr>
            <p:cNvPr id="625" name="object 625"/>
            <p:cNvSpPr/>
            <p:nvPr/>
          </p:nvSpPr>
          <p:spPr>
            <a:xfrm>
              <a:off x="54610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E7E"/>
            </a:solidFill>
          </p:spPr>
          <p:txBody>
            <a:bodyPr wrap="square" lIns="0" tIns="0" rIns="0" bIns="0" rtlCol="0"/>
            <a:lstStyle/>
            <a:p>
              <a:pPr defTabSz="914400"/>
              <a:endParaRPr>
                <a:solidFill>
                  <a:prstClr val="black"/>
                </a:solidFill>
                <a:latin typeface="Calibri"/>
              </a:endParaRPr>
            </a:p>
          </p:txBody>
        </p:sp>
        <p:sp>
          <p:nvSpPr>
            <p:cNvPr id="626" name="object 626"/>
            <p:cNvSpPr/>
            <p:nvPr/>
          </p:nvSpPr>
          <p:spPr>
            <a:xfrm>
              <a:off x="550925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627" name="object 627"/>
            <p:cNvSpPr/>
            <p:nvPr/>
          </p:nvSpPr>
          <p:spPr>
            <a:xfrm>
              <a:off x="555752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3F80"/>
            </a:solidFill>
          </p:spPr>
          <p:txBody>
            <a:bodyPr wrap="square" lIns="0" tIns="0" rIns="0" bIns="0" rtlCol="0"/>
            <a:lstStyle/>
            <a:p>
              <a:pPr defTabSz="914400"/>
              <a:endParaRPr>
                <a:solidFill>
                  <a:prstClr val="black"/>
                </a:solidFill>
                <a:latin typeface="Calibri"/>
              </a:endParaRPr>
            </a:p>
          </p:txBody>
        </p:sp>
        <p:sp>
          <p:nvSpPr>
            <p:cNvPr id="628" name="object 628"/>
            <p:cNvSpPr/>
            <p:nvPr/>
          </p:nvSpPr>
          <p:spPr>
            <a:xfrm>
              <a:off x="560578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629" name="object 629"/>
            <p:cNvSpPr/>
            <p:nvPr/>
          </p:nvSpPr>
          <p:spPr>
            <a:xfrm>
              <a:off x="565403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082"/>
            </a:solidFill>
          </p:spPr>
          <p:txBody>
            <a:bodyPr wrap="square" lIns="0" tIns="0" rIns="0" bIns="0" rtlCol="0"/>
            <a:lstStyle/>
            <a:p>
              <a:pPr defTabSz="914400"/>
              <a:endParaRPr>
                <a:solidFill>
                  <a:prstClr val="black"/>
                </a:solidFill>
                <a:latin typeface="Calibri"/>
              </a:endParaRPr>
            </a:p>
          </p:txBody>
        </p:sp>
        <p:sp>
          <p:nvSpPr>
            <p:cNvPr id="630" name="object 630"/>
            <p:cNvSpPr/>
            <p:nvPr/>
          </p:nvSpPr>
          <p:spPr>
            <a:xfrm>
              <a:off x="57023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sp>
          <p:nvSpPr>
            <p:cNvPr id="631" name="object 631"/>
            <p:cNvSpPr/>
            <p:nvPr/>
          </p:nvSpPr>
          <p:spPr>
            <a:xfrm>
              <a:off x="575183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4184"/>
            </a:solidFill>
          </p:spPr>
          <p:txBody>
            <a:bodyPr wrap="square" lIns="0" tIns="0" rIns="0" bIns="0" rtlCol="0"/>
            <a:lstStyle/>
            <a:p>
              <a:pPr defTabSz="914400"/>
              <a:endParaRPr>
                <a:solidFill>
                  <a:prstClr val="black"/>
                </a:solidFill>
                <a:latin typeface="Calibri"/>
              </a:endParaRPr>
            </a:p>
          </p:txBody>
        </p:sp>
        <p:sp>
          <p:nvSpPr>
            <p:cNvPr id="632" name="object 632"/>
            <p:cNvSpPr/>
            <p:nvPr/>
          </p:nvSpPr>
          <p:spPr>
            <a:xfrm>
              <a:off x="580008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633" name="object 633"/>
            <p:cNvSpPr/>
            <p:nvPr/>
          </p:nvSpPr>
          <p:spPr>
            <a:xfrm>
              <a:off x="584835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286"/>
            </a:solidFill>
          </p:spPr>
          <p:txBody>
            <a:bodyPr wrap="square" lIns="0" tIns="0" rIns="0" bIns="0" rtlCol="0"/>
            <a:lstStyle/>
            <a:p>
              <a:pPr defTabSz="914400"/>
              <a:endParaRPr>
                <a:solidFill>
                  <a:prstClr val="black"/>
                </a:solidFill>
                <a:latin typeface="Calibri"/>
              </a:endParaRPr>
            </a:p>
          </p:txBody>
        </p:sp>
        <p:sp>
          <p:nvSpPr>
            <p:cNvPr id="634" name="object 634"/>
            <p:cNvSpPr/>
            <p:nvPr/>
          </p:nvSpPr>
          <p:spPr>
            <a:xfrm>
              <a:off x="58966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635" name="object 635"/>
            <p:cNvSpPr/>
            <p:nvPr/>
          </p:nvSpPr>
          <p:spPr>
            <a:xfrm>
              <a:off x="594487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388"/>
            </a:solidFill>
          </p:spPr>
          <p:txBody>
            <a:bodyPr wrap="square" lIns="0" tIns="0" rIns="0" bIns="0" rtlCol="0"/>
            <a:lstStyle/>
            <a:p>
              <a:pPr defTabSz="914400"/>
              <a:endParaRPr>
                <a:solidFill>
                  <a:prstClr val="black"/>
                </a:solidFill>
                <a:latin typeface="Calibri"/>
              </a:endParaRPr>
            </a:p>
          </p:txBody>
        </p:sp>
        <p:sp>
          <p:nvSpPr>
            <p:cNvPr id="636" name="object 636"/>
            <p:cNvSpPr/>
            <p:nvPr/>
          </p:nvSpPr>
          <p:spPr>
            <a:xfrm>
              <a:off x="599313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637" name="object 637"/>
            <p:cNvSpPr/>
            <p:nvPr/>
          </p:nvSpPr>
          <p:spPr>
            <a:xfrm>
              <a:off x="604138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48A"/>
            </a:solidFill>
          </p:spPr>
          <p:txBody>
            <a:bodyPr wrap="square" lIns="0" tIns="0" rIns="0" bIns="0" rtlCol="0"/>
            <a:lstStyle/>
            <a:p>
              <a:pPr defTabSz="914400"/>
              <a:endParaRPr>
                <a:solidFill>
                  <a:prstClr val="black"/>
                </a:solidFill>
                <a:latin typeface="Calibri"/>
              </a:endParaRPr>
            </a:p>
          </p:txBody>
        </p:sp>
        <p:sp>
          <p:nvSpPr>
            <p:cNvPr id="638" name="object 638"/>
            <p:cNvSpPr/>
            <p:nvPr/>
          </p:nvSpPr>
          <p:spPr>
            <a:xfrm>
              <a:off x="609092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639" name="object 639"/>
            <p:cNvSpPr/>
            <p:nvPr/>
          </p:nvSpPr>
          <p:spPr>
            <a:xfrm>
              <a:off x="6139180" y="760730"/>
              <a:ext cx="53340" cy="763270"/>
            </a:xfrm>
            <a:custGeom>
              <a:avLst/>
              <a:gdLst/>
              <a:ahLst/>
              <a:cxnLst/>
              <a:rect l="l" t="t" r="r" b="b"/>
              <a:pathLst>
                <a:path w="53339" h="763269">
                  <a:moveTo>
                    <a:pt x="53340" y="0"/>
                  </a:moveTo>
                  <a:lnTo>
                    <a:pt x="0" y="0"/>
                  </a:lnTo>
                  <a:lnTo>
                    <a:pt x="0" y="763270"/>
                  </a:lnTo>
                  <a:lnTo>
                    <a:pt x="53340" y="763270"/>
                  </a:lnTo>
                  <a:lnTo>
                    <a:pt x="53340" y="0"/>
                  </a:lnTo>
                  <a:close/>
                </a:path>
              </a:pathLst>
            </a:custGeom>
            <a:solidFill>
              <a:srgbClr val="00458C"/>
            </a:solidFill>
          </p:spPr>
          <p:txBody>
            <a:bodyPr wrap="square" lIns="0" tIns="0" rIns="0" bIns="0" rtlCol="0"/>
            <a:lstStyle/>
            <a:p>
              <a:pPr defTabSz="914400"/>
              <a:endParaRPr>
                <a:solidFill>
                  <a:prstClr val="black"/>
                </a:solidFill>
                <a:latin typeface="Calibri"/>
              </a:endParaRPr>
            </a:p>
          </p:txBody>
        </p:sp>
        <p:sp>
          <p:nvSpPr>
            <p:cNvPr id="640" name="object 640"/>
            <p:cNvSpPr/>
            <p:nvPr/>
          </p:nvSpPr>
          <p:spPr>
            <a:xfrm>
              <a:off x="618743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641" name="object 641"/>
            <p:cNvSpPr/>
            <p:nvPr/>
          </p:nvSpPr>
          <p:spPr>
            <a:xfrm>
              <a:off x="623570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68E"/>
            </a:solidFill>
          </p:spPr>
          <p:txBody>
            <a:bodyPr wrap="square" lIns="0" tIns="0" rIns="0" bIns="0" rtlCol="0"/>
            <a:lstStyle/>
            <a:p>
              <a:pPr defTabSz="914400"/>
              <a:endParaRPr>
                <a:solidFill>
                  <a:prstClr val="black"/>
                </a:solidFill>
                <a:latin typeface="Calibri"/>
              </a:endParaRPr>
            </a:p>
          </p:txBody>
        </p:sp>
        <p:sp>
          <p:nvSpPr>
            <p:cNvPr id="642" name="object 642"/>
            <p:cNvSpPr/>
            <p:nvPr/>
          </p:nvSpPr>
          <p:spPr>
            <a:xfrm>
              <a:off x="628395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643" name="object 643"/>
            <p:cNvSpPr/>
            <p:nvPr/>
          </p:nvSpPr>
          <p:spPr>
            <a:xfrm>
              <a:off x="6332220"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790"/>
            </a:solidFill>
          </p:spPr>
          <p:txBody>
            <a:bodyPr wrap="square" lIns="0" tIns="0" rIns="0" bIns="0" rtlCol="0"/>
            <a:lstStyle/>
            <a:p>
              <a:pPr defTabSz="914400"/>
              <a:endParaRPr>
                <a:solidFill>
                  <a:prstClr val="black"/>
                </a:solidFill>
                <a:latin typeface="Calibri"/>
              </a:endParaRPr>
            </a:p>
          </p:txBody>
        </p:sp>
        <p:sp>
          <p:nvSpPr>
            <p:cNvPr id="644" name="object 644"/>
            <p:cNvSpPr/>
            <p:nvPr/>
          </p:nvSpPr>
          <p:spPr>
            <a:xfrm>
              <a:off x="638175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645" name="object 645"/>
            <p:cNvSpPr/>
            <p:nvPr/>
          </p:nvSpPr>
          <p:spPr>
            <a:xfrm>
              <a:off x="6430009" y="760730"/>
              <a:ext cx="53340" cy="763270"/>
            </a:xfrm>
            <a:custGeom>
              <a:avLst/>
              <a:gdLst/>
              <a:ahLst/>
              <a:cxnLst/>
              <a:rect l="l" t="t" r="r" b="b"/>
              <a:pathLst>
                <a:path w="53339" h="763269">
                  <a:moveTo>
                    <a:pt x="53339" y="0"/>
                  </a:moveTo>
                  <a:lnTo>
                    <a:pt x="0" y="0"/>
                  </a:lnTo>
                  <a:lnTo>
                    <a:pt x="0" y="763270"/>
                  </a:lnTo>
                  <a:lnTo>
                    <a:pt x="53339" y="763270"/>
                  </a:lnTo>
                  <a:lnTo>
                    <a:pt x="53339" y="0"/>
                  </a:lnTo>
                  <a:close/>
                </a:path>
              </a:pathLst>
            </a:custGeom>
            <a:solidFill>
              <a:srgbClr val="004892"/>
            </a:solidFill>
          </p:spPr>
          <p:txBody>
            <a:bodyPr wrap="square" lIns="0" tIns="0" rIns="0" bIns="0" rtlCol="0"/>
            <a:lstStyle/>
            <a:p>
              <a:pPr defTabSz="914400"/>
              <a:endParaRPr>
                <a:solidFill>
                  <a:prstClr val="black"/>
                </a:solidFill>
                <a:latin typeface="Calibri"/>
              </a:endParaRPr>
            </a:p>
          </p:txBody>
        </p:sp>
        <p:sp>
          <p:nvSpPr>
            <p:cNvPr id="646" name="object 646"/>
            <p:cNvSpPr/>
            <p:nvPr/>
          </p:nvSpPr>
          <p:spPr>
            <a:xfrm>
              <a:off x="647827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647" name="object 647"/>
            <p:cNvSpPr/>
            <p:nvPr/>
          </p:nvSpPr>
          <p:spPr>
            <a:xfrm>
              <a:off x="652653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994"/>
            </a:solidFill>
          </p:spPr>
          <p:txBody>
            <a:bodyPr wrap="square" lIns="0" tIns="0" rIns="0" bIns="0" rtlCol="0"/>
            <a:lstStyle/>
            <a:p>
              <a:pPr defTabSz="914400"/>
              <a:endParaRPr>
                <a:solidFill>
                  <a:prstClr val="black"/>
                </a:solidFill>
                <a:latin typeface="Calibri"/>
              </a:endParaRPr>
            </a:p>
          </p:txBody>
        </p:sp>
        <p:sp>
          <p:nvSpPr>
            <p:cNvPr id="648" name="object 648"/>
            <p:cNvSpPr/>
            <p:nvPr/>
          </p:nvSpPr>
          <p:spPr>
            <a:xfrm>
              <a:off x="657478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649" name="object 649"/>
            <p:cNvSpPr/>
            <p:nvPr/>
          </p:nvSpPr>
          <p:spPr>
            <a:xfrm>
              <a:off x="662305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A96"/>
            </a:solidFill>
          </p:spPr>
          <p:txBody>
            <a:bodyPr wrap="square" lIns="0" tIns="0" rIns="0" bIns="0" rtlCol="0"/>
            <a:lstStyle/>
            <a:p>
              <a:pPr defTabSz="914400"/>
              <a:endParaRPr>
                <a:solidFill>
                  <a:prstClr val="black"/>
                </a:solidFill>
                <a:latin typeface="Calibri"/>
              </a:endParaRPr>
            </a:p>
          </p:txBody>
        </p:sp>
        <p:sp>
          <p:nvSpPr>
            <p:cNvPr id="650" name="object 650"/>
            <p:cNvSpPr/>
            <p:nvPr/>
          </p:nvSpPr>
          <p:spPr>
            <a:xfrm>
              <a:off x="667130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651" name="object 651"/>
            <p:cNvSpPr/>
            <p:nvPr/>
          </p:nvSpPr>
          <p:spPr>
            <a:xfrm>
              <a:off x="6720839" y="760730"/>
              <a:ext cx="52069"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4B99"/>
            </a:solidFill>
          </p:spPr>
          <p:txBody>
            <a:bodyPr wrap="square" lIns="0" tIns="0" rIns="0" bIns="0" rtlCol="0"/>
            <a:lstStyle/>
            <a:p>
              <a:pPr defTabSz="914400"/>
              <a:endParaRPr>
                <a:solidFill>
                  <a:prstClr val="black"/>
                </a:solidFill>
                <a:latin typeface="Calibri"/>
              </a:endParaRPr>
            </a:p>
          </p:txBody>
        </p:sp>
        <p:sp>
          <p:nvSpPr>
            <p:cNvPr id="652" name="object 652"/>
            <p:cNvSpPr/>
            <p:nvPr/>
          </p:nvSpPr>
          <p:spPr>
            <a:xfrm>
              <a:off x="676910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653" name="object 653"/>
            <p:cNvSpPr/>
            <p:nvPr/>
          </p:nvSpPr>
          <p:spPr>
            <a:xfrm>
              <a:off x="681735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C9A"/>
            </a:solidFill>
          </p:spPr>
          <p:txBody>
            <a:bodyPr wrap="square" lIns="0" tIns="0" rIns="0" bIns="0" rtlCol="0"/>
            <a:lstStyle/>
            <a:p>
              <a:pPr defTabSz="914400"/>
              <a:endParaRPr>
                <a:solidFill>
                  <a:prstClr val="black"/>
                </a:solidFill>
                <a:latin typeface="Calibri"/>
              </a:endParaRPr>
            </a:p>
          </p:txBody>
        </p:sp>
        <p:sp>
          <p:nvSpPr>
            <p:cNvPr id="654" name="object 654"/>
            <p:cNvSpPr/>
            <p:nvPr/>
          </p:nvSpPr>
          <p:spPr>
            <a:xfrm>
              <a:off x="686562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sp>
          <p:nvSpPr>
            <p:cNvPr id="655" name="object 655"/>
            <p:cNvSpPr/>
            <p:nvPr/>
          </p:nvSpPr>
          <p:spPr>
            <a:xfrm>
              <a:off x="691388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D9C"/>
            </a:solidFill>
          </p:spPr>
          <p:txBody>
            <a:bodyPr wrap="square" lIns="0" tIns="0" rIns="0" bIns="0" rtlCol="0"/>
            <a:lstStyle/>
            <a:p>
              <a:pPr defTabSz="914400"/>
              <a:endParaRPr>
                <a:solidFill>
                  <a:prstClr val="black"/>
                </a:solidFill>
                <a:latin typeface="Calibri"/>
              </a:endParaRPr>
            </a:p>
          </p:txBody>
        </p:sp>
        <p:sp>
          <p:nvSpPr>
            <p:cNvPr id="656" name="object 656"/>
            <p:cNvSpPr/>
            <p:nvPr/>
          </p:nvSpPr>
          <p:spPr>
            <a:xfrm>
              <a:off x="696213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657" name="object 657"/>
            <p:cNvSpPr/>
            <p:nvPr/>
          </p:nvSpPr>
          <p:spPr>
            <a:xfrm>
              <a:off x="701040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4E9E"/>
            </a:solidFill>
          </p:spPr>
          <p:txBody>
            <a:bodyPr wrap="square" lIns="0" tIns="0" rIns="0" bIns="0" rtlCol="0"/>
            <a:lstStyle/>
            <a:p>
              <a:pPr defTabSz="914400"/>
              <a:endParaRPr>
                <a:solidFill>
                  <a:prstClr val="black"/>
                </a:solidFill>
                <a:latin typeface="Calibri"/>
              </a:endParaRPr>
            </a:p>
          </p:txBody>
        </p:sp>
        <p:sp>
          <p:nvSpPr>
            <p:cNvPr id="658" name="object 658"/>
            <p:cNvSpPr/>
            <p:nvPr/>
          </p:nvSpPr>
          <p:spPr>
            <a:xfrm>
              <a:off x="705993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659" name="object 659"/>
            <p:cNvSpPr/>
            <p:nvPr/>
          </p:nvSpPr>
          <p:spPr>
            <a:xfrm>
              <a:off x="710818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4FA0"/>
            </a:solidFill>
          </p:spPr>
          <p:txBody>
            <a:bodyPr wrap="square" lIns="0" tIns="0" rIns="0" bIns="0" rtlCol="0"/>
            <a:lstStyle/>
            <a:p>
              <a:pPr defTabSz="914400"/>
              <a:endParaRPr>
                <a:solidFill>
                  <a:prstClr val="black"/>
                </a:solidFill>
                <a:latin typeface="Calibri"/>
              </a:endParaRPr>
            </a:p>
          </p:txBody>
        </p:sp>
        <p:sp>
          <p:nvSpPr>
            <p:cNvPr id="660" name="object 660"/>
            <p:cNvSpPr/>
            <p:nvPr/>
          </p:nvSpPr>
          <p:spPr>
            <a:xfrm>
              <a:off x="715645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661" name="object 661"/>
            <p:cNvSpPr/>
            <p:nvPr/>
          </p:nvSpPr>
          <p:spPr>
            <a:xfrm>
              <a:off x="720470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0A2"/>
            </a:solidFill>
          </p:spPr>
          <p:txBody>
            <a:bodyPr wrap="square" lIns="0" tIns="0" rIns="0" bIns="0" rtlCol="0"/>
            <a:lstStyle/>
            <a:p>
              <a:pPr defTabSz="914400"/>
              <a:endParaRPr>
                <a:solidFill>
                  <a:prstClr val="black"/>
                </a:solidFill>
                <a:latin typeface="Calibri"/>
              </a:endParaRPr>
            </a:p>
          </p:txBody>
        </p:sp>
        <p:sp>
          <p:nvSpPr>
            <p:cNvPr id="662" name="object 662"/>
            <p:cNvSpPr/>
            <p:nvPr/>
          </p:nvSpPr>
          <p:spPr>
            <a:xfrm>
              <a:off x="725297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663" name="object 663"/>
            <p:cNvSpPr/>
            <p:nvPr/>
          </p:nvSpPr>
          <p:spPr>
            <a:xfrm>
              <a:off x="7302499"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51A4"/>
            </a:solidFill>
          </p:spPr>
          <p:txBody>
            <a:bodyPr wrap="square" lIns="0" tIns="0" rIns="0" bIns="0" rtlCol="0"/>
            <a:lstStyle/>
            <a:p>
              <a:pPr defTabSz="914400"/>
              <a:endParaRPr>
                <a:solidFill>
                  <a:prstClr val="black"/>
                </a:solidFill>
                <a:latin typeface="Calibri"/>
              </a:endParaRPr>
            </a:p>
          </p:txBody>
        </p:sp>
        <p:sp>
          <p:nvSpPr>
            <p:cNvPr id="664" name="object 664"/>
            <p:cNvSpPr/>
            <p:nvPr/>
          </p:nvSpPr>
          <p:spPr>
            <a:xfrm>
              <a:off x="734948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665" name="object 665"/>
            <p:cNvSpPr/>
            <p:nvPr/>
          </p:nvSpPr>
          <p:spPr>
            <a:xfrm>
              <a:off x="739902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2A6"/>
            </a:solidFill>
          </p:spPr>
          <p:txBody>
            <a:bodyPr wrap="square" lIns="0" tIns="0" rIns="0" bIns="0" rtlCol="0"/>
            <a:lstStyle/>
            <a:p>
              <a:pPr defTabSz="914400"/>
              <a:endParaRPr>
                <a:solidFill>
                  <a:prstClr val="black"/>
                </a:solidFill>
                <a:latin typeface="Calibri"/>
              </a:endParaRPr>
            </a:p>
          </p:txBody>
        </p:sp>
        <p:sp>
          <p:nvSpPr>
            <p:cNvPr id="666" name="object 666"/>
            <p:cNvSpPr/>
            <p:nvPr/>
          </p:nvSpPr>
          <p:spPr>
            <a:xfrm>
              <a:off x="744728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667" name="object 667"/>
            <p:cNvSpPr/>
            <p:nvPr/>
          </p:nvSpPr>
          <p:spPr>
            <a:xfrm>
              <a:off x="749553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3A8"/>
            </a:solidFill>
          </p:spPr>
          <p:txBody>
            <a:bodyPr wrap="square" lIns="0" tIns="0" rIns="0" bIns="0" rtlCol="0"/>
            <a:lstStyle/>
            <a:p>
              <a:pPr defTabSz="914400"/>
              <a:endParaRPr>
                <a:solidFill>
                  <a:prstClr val="black"/>
                </a:solidFill>
                <a:latin typeface="Calibri"/>
              </a:endParaRPr>
            </a:p>
          </p:txBody>
        </p:sp>
        <p:sp>
          <p:nvSpPr>
            <p:cNvPr id="668" name="object 668"/>
            <p:cNvSpPr/>
            <p:nvPr/>
          </p:nvSpPr>
          <p:spPr>
            <a:xfrm>
              <a:off x="754379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669" name="object 669"/>
            <p:cNvSpPr/>
            <p:nvPr/>
          </p:nvSpPr>
          <p:spPr>
            <a:xfrm>
              <a:off x="759206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4AA"/>
            </a:solidFill>
          </p:spPr>
          <p:txBody>
            <a:bodyPr wrap="square" lIns="0" tIns="0" rIns="0" bIns="0" rtlCol="0"/>
            <a:lstStyle/>
            <a:p>
              <a:pPr defTabSz="914400"/>
              <a:endParaRPr>
                <a:solidFill>
                  <a:prstClr val="black"/>
                </a:solidFill>
                <a:latin typeface="Calibri"/>
              </a:endParaRPr>
            </a:p>
          </p:txBody>
        </p:sp>
        <p:sp>
          <p:nvSpPr>
            <p:cNvPr id="670" name="object 670"/>
            <p:cNvSpPr/>
            <p:nvPr/>
          </p:nvSpPr>
          <p:spPr>
            <a:xfrm>
              <a:off x="7641589" y="760730"/>
              <a:ext cx="52069"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671" name="object 671"/>
            <p:cNvSpPr/>
            <p:nvPr/>
          </p:nvSpPr>
          <p:spPr>
            <a:xfrm>
              <a:off x="7689849"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55AC"/>
            </a:solidFill>
          </p:spPr>
          <p:txBody>
            <a:bodyPr wrap="square" lIns="0" tIns="0" rIns="0" bIns="0" rtlCol="0"/>
            <a:lstStyle/>
            <a:p>
              <a:pPr defTabSz="914400"/>
              <a:endParaRPr>
                <a:solidFill>
                  <a:prstClr val="black"/>
                </a:solidFill>
                <a:latin typeface="Calibri"/>
              </a:endParaRPr>
            </a:p>
          </p:txBody>
        </p:sp>
        <p:sp>
          <p:nvSpPr>
            <p:cNvPr id="672" name="object 672"/>
            <p:cNvSpPr/>
            <p:nvPr/>
          </p:nvSpPr>
          <p:spPr>
            <a:xfrm>
              <a:off x="773811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673" name="object 673"/>
            <p:cNvSpPr/>
            <p:nvPr/>
          </p:nvSpPr>
          <p:spPr>
            <a:xfrm>
              <a:off x="778637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6AE"/>
            </a:solidFill>
          </p:spPr>
          <p:txBody>
            <a:bodyPr wrap="square" lIns="0" tIns="0" rIns="0" bIns="0" rtlCol="0"/>
            <a:lstStyle/>
            <a:p>
              <a:pPr defTabSz="914400"/>
              <a:endParaRPr>
                <a:solidFill>
                  <a:prstClr val="black"/>
                </a:solidFill>
                <a:latin typeface="Calibri"/>
              </a:endParaRPr>
            </a:p>
          </p:txBody>
        </p:sp>
        <p:sp>
          <p:nvSpPr>
            <p:cNvPr id="674" name="object 674"/>
            <p:cNvSpPr/>
            <p:nvPr/>
          </p:nvSpPr>
          <p:spPr>
            <a:xfrm>
              <a:off x="783463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675" name="object 675"/>
            <p:cNvSpPr/>
            <p:nvPr/>
          </p:nvSpPr>
          <p:spPr>
            <a:xfrm>
              <a:off x="788288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7B0"/>
            </a:solidFill>
          </p:spPr>
          <p:txBody>
            <a:bodyPr wrap="square" lIns="0" tIns="0" rIns="0" bIns="0" rtlCol="0"/>
            <a:lstStyle/>
            <a:p>
              <a:pPr defTabSz="914400"/>
              <a:endParaRPr>
                <a:solidFill>
                  <a:prstClr val="black"/>
                </a:solidFill>
                <a:latin typeface="Calibri"/>
              </a:endParaRPr>
            </a:p>
          </p:txBody>
        </p:sp>
        <p:sp>
          <p:nvSpPr>
            <p:cNvPr id="676" name="object 676"/>
            <p:cNvSpPr/>
            <p:nvPr/>
          </p:nvSpPr>
          <p:spPr>
            <a:xfrm>
              <a:off x="793242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677" name="object 677"/>
            <p:cNvSpPr/>
            <p:nvPr/>
          </p:nvSpPr>
          <p:spPr>
            <a:xfrm>
              <a:off x="798068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8B2"/>
            </a:solidFill>
          </p:spPr>
          <p:txBody>
            <a:bodyPr wrap="square" lIns="0" tIns="0" rIns="0" bIns="0" rtlCol="0"/>
            <a:lstStyle/>
            <a:p>
              <a:pPr defTabSz="914400"/>
              <a:endParaRPr>
                <a:solidFill>
                  <a:prstClr val="black"/>
                </a:solidFill>
                <a:latin typeface="Calibri"/>
              </a:endParaRPr>
            </a:p>
          </p:txBody>
        </p:sp>
        <p:sp>
          <p:nvSpPr>
            <p:cNvPr id="678" name="object 678"/>
            <p:cNvSpPr/>
            <p:nvPr/>
          </p:nvSpPr>
          <p:spPr>
            <a:xfrm>
              <a:off x="8028939" y="760730"/>
              <a:ext cx="52069" cy="763270"/>
            </a:xfrm>
            <a:custGeom>
              <a:avLst/>
              <a:gdLst/>
              <a:ahLst/>
              <a:cxnLst/>
              <a:rect l="l" t="t" r="r" b="b"/>
              <a:pathLst>
                <a:path w="52070" h="763269">
                  <a:moveTo>
                    <a:pt x="52069" y="0"/>
                  </a:moveTo>
                  <a:lnTo>
                    <a:pt x="0" y="0"/>
                  </a:lnTo>
                  <a:lnTo>
                    <a:pt x="0" y="763270"/>
                  </a:lnTo>
                  <a:lnTo>
                    <a:pt x="52069" y="763270"/>
                  </a:lnTo>
                  <a:lnTo>
                    <a:pt x="52069" y="0"/>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sp>
          <p:nvSpPr>
            <p:cNvPr id="679" name="object 679"/>
            <p:cNvSpPr/>
            <p:nvPr/>
          </p:nvSpPr>
          <p:spPr>
            <a:xfrm>
              <a:off x="807719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9B4"/>
            </a:solidFill>
          </p:spPr>
          <p:txBody>
            <a:bodyPr wrap="square" lIns="0" tIns="0" rIns="0" bIns="0" rtlCol="0"/>
            <a:lstStyle/>
            <a:p>
              <a:pPr defTabSz="914400"/>
              <a:endParaRPr>
                <a:solidFill>
                  <a:prstClr val="black"/>
                </a:solidFill>
                <a:latin typeface="Calibri"/>
              </a:endParaRPr>
            </a:p>
          </p:txBody>
        </p:sp>
        <p:sp>
          <p:nvSpPr>
            <p:cNvPr id="680" name="object 680"/>
            <p:cNvSpPr/>
            <p:nvPr/>
          </p:nvSpPr>
          <p:spPr>
            <a:xfrm>
              <a:off x="812546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681" name="object 681"/>
            <p:cNvSpPr/>
            <p:nvPr/>
          </p:nvSpPr>
          <p:spPr>
            <a:xfrm>
              <a:off x="817372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AB6"/>
            </a:solidFill>
          </p:spPr>
          <p:txBody>
            <a:bodyPr wrap="square" lIns="0" tIns="0" rIns="0" bIns="0" rtlCol="0"/>
            <a:lstStyle/>
            <a:p>
              <a:pPr defTabSz="914400"/>
              <a:endParaRPr>
                <a:solidFill>
                  <a:prstClr val="black"/>
                </a:solidFill>
                <a:latin typeface="Calibri"/>
              </a:endParaRPr>
            </a:p>
          </p:txBody>
        </p:sp>
        <p:sp>
          <p:nvSpPr>
            <p:cNvPr id="682" name="object 682"/>
            <p:cNvSpPr/>
            <p:nvPr/>
          </p:nvSpPr>
          <p:spPr>
            <a:xfrm>
              <a:off x="822198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683" name="object 683"/>
            <p:cNvSpPr/>
            <p:nvPr/>
          </p:nvSpPr>
          <p:spPr>
            <a:xfrm>
              <a:off x="827151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5BB8"/>
            </a:solidFill>
          </p:spPr>
          <p:txBody>
            <a:bodyPr wrap="square" lIns="0" tIns="0" rIns="0" bIns="0" rtlCol="0"/>
            <a:lstStyle/>
            <a:p>
              <a:pPr defTabSz="914400"/>
              <a:endParaRPr>
                <a:solidFill>
                  <a:prstClr val="black"/>
                </a:solidFill>
                <a:latin typeface="Calibri"/>
              </a:endParaRPr>
            </a:p>
          </p:txBody>
        </p:sp>
        <p:sp>
          <p:nvSpPr>
            <p:cNvPr id="684" name="object 684"/>
            <p:cNvSpPr/>
            <p:nvPr/>
          </p:nvSpPr>
          <p:spPr>
            <a:xfrm>
              <a:off x="831977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685" name="object 685"/>
            <p:cNvSpPr/>
            <p:nvPr/>
          </p:nvSpPr>
          <p:spPr>
            <a:xfrm>
              <a:off x="836803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CBA"/>
            </a:solidFill>
          </p:spPr>
          <p:txBody>
            <a:bodyPr wrap="square" lIns="0" tIns="0" rIns="0" bIns="0" rtlCol="0"/>
            <a:lstStyle/>
            <a:p>
              <a:pPr defTabSz="914400"/>
              <a:endParaRPr>
                <a:solidFill>
                  <a:prstClr val="black"/>
                </a:solidFill>
                <a:latin typeface="Calibri"/>
              </a:endParaRPr>
            </a:p>
          </p:txBody>
        </p:sp>
        <p:sp>
          <p:nvSpPr>
            <p:cNvPr id="686" name="object 686"/>
            <p:cNvSpPr/>
            <p:nvPr/>
          </p:nvSpPr>
          <p:spPr>
            <a:xfrm>
              <a:off x="841628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687" name="object 687"/>
            <p:cNvSpPr/>
            <p:nvPr/>
          </p:nvSpPr>
          <p:spPr>
            <a:xfrm>
              <a:off x="846454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DBC"/>
            </a:solidFill>
          </p:spPr>
          <p:txBody>
            <a:bodyPr wrap="square" lIns="0" tIns="0" rIns="0" bIns="0" rtlCol="0"/>
            <a:lstStyle/>
            <a:p>
              <a:pPr defTabSz="914400"/>
              <a:endParaRPr>
                <a:solidFill>
                  <a:prstClr val="black"/>
                </a:solidFill>
                <a:latin typeface="Calibri"/>
              </a:endParaRPr>
            </a:p>
          </p:txBody>
        </p:sp>
        <p:sp>
          <p:nvSpPr>
            <p:cNvPr id="688" name="object 688"/>
            <p:cNvSpPr/>
            <p:nvPr/>
          </p:nvSpPr>
          <p:spPr>
            <a:xfrm>
              <a:off x="851281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689" name="object 689"/>
            <p:cNvSpPr/>
            <p:nvPr/>
          </p:nvSpPr>
          <p:spPr>
            <a:xfrm>
              <a:off x="856107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EBE"/>
            </a:solidFill>
          </p:spPr>
          <p:txBody>
            <a:bodyPr wrap="square" lIns="0" tIns="0" rIns="0" bIns="0" rtlCol="0"/>
            <a:lstStyle/>
            <a:p>
              <a:pPr defTabSz="914400"/>
              <a:endParaRPr>
                <a:solidFill>
                  <a:prstClr val="black"/>
                </a:solidFill>
                <a:latin typeface="Calibri"/>
              </a:endParaRPr>
            </a:p>
          </p:txBody>
        </p:sp>
        <p:sp>
          <p:nvSpPr>
            <p:cNvPr id="690" name="object 690"/>
            <p:cNvSpPr/>
            <p:nvPr/>
          </p:nvSpPr>
          <p:spPr>
            <a:xfrm>
              <a:off x="861059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691" name="object 691"/>
            <p:cNvSpPr/>
            <p:nvPr/>
          </p:nvSpPr>
          <p:spPr>
            <a:xfrm>
              <a:off x="865886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FC0"/>
            </a:solidFill>
          </p:spPr>
          <p:txBody>
            <a:bodyPr wrap="square" lIns="0" tIns="0" rIns="0" bIns="0" rtlCol="0"/>
            <a:lstStyle/>
            <a:p>
              <a:pPr defTabSz="914400"/>
              <a:endParaRPr>
                <a:solidFill>
                  <a:prstClr val="black"/>
                </a:solidFill>
                <a:latin typeface="Calibri"/>
              </a:endParaRPr>
            </a:p>
          </p:txBody>
        </p:sp>
        <p:sp>
          <p:nvSpPr>
            <p:cNvPr id="692" name="object 692"/>
            <p:cNvSpPr/>
            <p:nvPr/>
          </p:nvSpPr>
          <p:spPr>
            <a:xfrm>
              <a:off x="870712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sp>
          <p:nvSpPr>
            <p:cNvPr id="693" name="object 693"/>
            <p:cNvSpPr/>
            <p:nvPr/>
          </p:nvSpPr>
          <p:spPr>
            <a:xfrm>
              <a:off x="875538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0C2"/>
            </a:solidFill>
          </p:spPr>
          <p:txBody>
            <a:bodyPr wrap="square" lIns="0" tIns="0" rIns="0" bIns="0" rtlCol="0"/>
            <a:lstStyle/>
            <a:p>
              <a:pPr defTabSz="914400"/>
              <a:endParaRPr>
                <a:solidFill>
                  <a:prstClr val="black"/>
                </a:solidFill>
                <a:latin typeface="Calibri"/>
              </a:endParaRPr>
            </a:p>
          </p:txBody>
        </p:sp>
        <p:sp>
          <p:nvSpPr>
            <p:cNvPr id="694" name="object 694"/>
            <p:cNvSpPr/>
            <p:nvPr/>
          </p:nvSpPr>
          <p:spPr>
            <a:xfrm>
              <a:off x="880363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695" name="object 695"/>
            <p:cNvSpPr/>
            <p:nvPr/>
          </p:nvSpPr>
          <p:spPr>
            <a:xfrm>
              <a:off x="885189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1C4"/>
            </a:solidFill>
          </p:spPr>
          <p:txBody>
            <a:bodyPr wrap="square" lIns="0" tIns="0" rIns="0" bIns="0" rtlCol="0"/>
            <a:lstStyle/>
            <a:p>
              <a:pPr defTabSz="914400"/>
              <a:endParaRPr>
                <a:solidFill>
                  <a:prstClr val="black"/>
                </a:solidFill>
                <a:latin typeface="Calibri"/>
              </a:endParaRPr>
            </a:p>
          </p:txBody>
        </p:sp>
        <p:sp>
          <p:nvSpPr>
            <p:cNvPr id="696" name="object 696"/>
            <p:cNvSpPr/>
            <p:nvPr/>
          </p:nvSpPr>
          <p:spPr>
            <a:xfrm>
              <a:off x="890143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697" name="object 697"/>
            <p:cNvSpPr/>
            <p:nvPr/>
          </p:nvSpPr>
          <p:spPr>
            <a:xfrm>
              <a:off x="894968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62C6"/>
            </a:solidFill>
          </p:spPr>
          <p:txBody>
            <a:bodyPr wrap="square" lIns="0" tIns="0" rIns="0" bIns="0" rtlCol="0"/>
            <a:lstStyle/>
            <a:p>
              <a:pPr defTabSz="914400"/>
              <a:endParaRPr>
                <a:solidFill>
                  <a:prstClr val="black"/>
                </a:solidFill>
                <a:latin typeface="Calibri"/>
              </a:endParaRPr>
            </a:p>
          </p:txBody>
        </p:sp>
        <p:sp>
          <p:nvSpPr>
            <p:cNvPr id="698" name="object 698"/>
            <p:cNvSpPr/>
            <p:nvPr/>
          </p:nvSpPr>
          <p:spPr>
            <a:xfrm>
              <a:off x="899794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699" name="object 699"/>
            <p:cNvSpPr/>
            <p:nvPr/>
          </p:nvSpPr>
          <p:spPr>
            <a:xfrm>
              <a:off x="904621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3C8"/>
            </a:solidFill>
          </p:spPr>
          <p:txBody>
            <a:bodyPr wrap="square" lIns="0" tIns="0" rIns="0" bIns="0" rtlCol="0"/>
            <a:lstStyle/>
            <a:p>
              <a:pPr defTabSz="914400"/>
              <a:endParaRPr>
                <a:solidFill>
                  <a:prstClr val="black"/>
                </a:solidFill>
                <a:latin typeface="Calibri"/>
              </a:endParaRPr>
            </a:p>
          </p:txBody>
        </p:sp>
        <p:sp>
          <p:nvSpPr>
            <p:cNvPr id="700" name="object 700"/>
            <p:cNvSpPr/>
            <p:nvPr/>
          </p:nvSpPr>
          <p:spPr>
            <a:xfrm>
              <a:off x="9094470" y="762000"/>
              <a:ext cx="46990" cy="762000"/>
            </a:xfrm>
            <a:custGeom>
              <a:avLst/>
              <a:gdLst/>
              <a:ahLst/>
              <a:cxnLst/>
              <a:rect l="l" t="t" r="r" b="b"/>
              <a:pathLst>
                <a:path w="46990" h="762000">
                  <a:moveTo>
                    <a:pt x="0" y="762000"/>
                  </a:moveTo>
                  <a:lnTo>
                    <a:pt x="0" y="0"/>
                  </a:lnTo>
                  <a:lnTo>
                    <a:pt x="46989" y="0"/>
                  </a:lnTo>
                  <a:lnTo>
                    <a:pt x="46989" y="762000"/>
                  </a:lnTo>
                  <a:lnTo>
                    <a:pt x="0" y="762000"/>
                  </a:lnTo>
                  <a:close/>
                </a:path>
              </a:pathLst>
            </a:custGeom>
            <a:solidFill>
              <a:srgbClr val="0064C9"/>
            </a:solidFill>
          </p:spPr>
          <p:txBody>
            <a:bodyPr wrap="square" lIns="0" tIns="0" rIns="0" bIns="0" rtlCol="0"/>
            <a:lstStyle/>
            <a:p>
              <a:pPr defTabSz="914400"/>
              <a:endParaRPr>
                <a:solidFill>
                  <a:prstClr val="black"/>
                </a:solidFill>
                <a:latin typeface="Calibri"/>
              </a:endParaRPr>
            </a:p>
          </p:txBody>
        </p:sp>
        <p:sp>
          <p:nvSpPr>
            <p:cNvPr id="701" name="object 701"/>
            <p:cNvSpPr/>
            <p:nvPr/>
          </p:nvSpPr>
          <p:spPr>
            <a:xfrm>
              <a:off x="1332230" y="0"/>
              <a:ext cx="6407150" cy="6858000"/>
            </a:xfrm>
            <a:prstGeom prst="rect">
              <a:avLst/>
            </a:prstGeom>
            <a:blipFill>
              <a:blip r:embed="rId2" cstate="print"/>
              <a:stretch>
                <a:fillRect/>
              </a:stretch>
            </a:blipFill>
          </p:spPr>
          <p:txBody>
            <a:bodyPr wrap="square" lIns="0" tIns="0" rIns="0" bIns="0" rtlCol="0"/>
            <a:lstStyle/>
            <a:p>
              <a:pPr defTabSz="914400"/>
              <a:endParaRPr>
                <a:solidFill>
                  <a:prstClr val="black"/>
                </a:solidFill>
                <a:latin typeface="Calibri"/>
              </a:endParaRPr>
            </a:p>
          </p:txBody>
        </p:sp>
      </p:grpSp>
      <p:sp>
        <p:nvSpPr>
          <p:cNvPr id="702" name="object 702"/>
          <p:cNvSpPr txBox="1"/>
          <p:nvPr/>
        </p:nvSpPr>
        <p:spPr>
          <a:xfrm>
            <a:off x="9697719" y="6281420"/>
            <a:ext cx="204470" cy="228268"/>
          </a:xfrm>
          <a:prstGeom prst="rect">
            <a:avLst/>
          </a:prstGeom>
        </p:spPr>
        <p:txBody>
          <a:bodyPr vert="horz" wrap="square" lIns="0" tIns="12700" rIns="0" bIns="0" rtlCol="0">
            <a:spAutoFit/>
          </a:bodyPr>
          <a:lstStyle/>
          <a:p>
            <a:pPr marL="12700" defTabSz="914400">
              <a:spcBef>
                <a:spcPts val="100"/>
              </a:spcBef>
            </a:pPr>
            <a:r>
              <a:rPr sz="1400" spc="5" dirty="0">
                <a:solidFill>
                  <a:srgbClr val="FFFFFF"/>
                </a:solidFill>
                <a:latin typeface="Times New Roman"/>
                <a:cs typeface="Times New Roman"/>
              </a:rPr>
              <a:t>1</a:t>
            </a:r>
            <a:r>
              <a:rPr sz="1400" dirty="0">
                <a:solidFill>
                  <a:srgbClr val="FFFFFF"/>
                </a:solidFill>
                <a:latin typeface="Times New Roman"/>
                <a:cs typeface="Times New Roman"/>
              </a:rPr>
              <a:t>1</a:t>
            </a:r>
            <a:endParaRPr sz="1400">
              <a:solidFill>
                <a:prstClr val="black"/>
              </a:solidFill>
              <a:latin typeface="Times New Roman"/>
              <a:cs typeface="Times New Roman"/>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27917ADC-1384-4209-86E7-AFA9C667C857}"/>
              </a:ext>
            </a:extLst>
          </p:cNvPr>
          <p:cNvSpPr>
            <a:spLocks noGrp="1"/>
          </p:cNvSpPr>
          <p:nvPr>
            <p:ph type="title"/>
          </p:nvPr>
        </p:nvSpPr>
        <p:spPr>
          <a:xfrm>
            <a:off x="519660" y="188671"/>
            <a:ext cx="10691265" cy="668579"/>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sr-Cyrl-RS" dirty="0"/>
              <a:t>важно</a:t>
            </a:r>
            <a:endParaRPr lang="en-US" dirty="0"/>
          </a:p>
        </p:txBody>
      </p:sp>
      <p:sp>
        <p:nvSpPr>
          <p:cNvPr id="5" name="Content Placeholder 4">
            <a:extLst>
              <a:ext uri="{FF2B5EF4-FFF2-40B4-BE49-F238E27FC236}">
                <a16:creationId xmlns="" xmlns:a16="http://schemas.microsoft.com/office/drawing/2014/main" id="{F0C22910-59FB-4006-A631-DB47AA767706}"/>
              </a:ext>
            </a:extLst>
          </p:cNvPr>
          <p:cNvSpPr>
            <a:spLocks noGrp="1"/>
          </p:cNvSpPr>
          <p:nvPr>
            <p:ph idx="1"/>
          </p:nvPr>
        </p:nvSpPr>
        <p:spPr>
          <a:xfrm>
            <a:off x="700635" y="1257300"/>
            <a:ext cx="10691265" cy="4671914"/>
          </a:xfrm>
        </p:spPr>
        <p:style>
          <a:lnRef idx="0">
            <a:schemeClr val="accent3"/>
          </a:lnRef>
          <a:fillRef idx="3">
            <a:schemeClr val="accent3"/>
          </a:fillRef>
          <a:effectRef idx="3">
            <a:schemeClr val="accent3"/>
          </a:effectRef>
          <a:fontRef idx="minor">
            <a:schemeClr val="lt1"/>
          </a:fontRef>
        </p:style>
        <p:txBody>
          <a:bodyPr/>
          <a:lstStyle/>
          <a:p>
            <a:r>
              <a:rPr lang="sr-Cyrl-RS" dirty="0"/>
              <a:t>Испразнити мокраћну бешику пре </a:t>
            </a:r>
            <a:r>
              <a:rPr lang="sr-Cyrl-RS" dirty="0" err="1"/>
              <a:t>апликовања</a:t>
            </a:r>
            <a:r>
              <a:rPr lang="sr-Cyrl-RS" dirty="0"/>
              <a:t> вакума</a:t>
            </a:r>
          </a:p>
          <a:p>
            <a:r>
              <a:rPr lang="sr-Cyrl-RS" dirty="0"/>
              <a:t>Направити </a:t>
            </a:r>
            <a:r>
              <a:rPr lang="sr-Cyrl-RS" dirty="0" err="1"/>
              <a:t>епизиотомију</a:t>
            </a:r>
            <a:endParaRPr lang="sr-Cyrl-RS" dirty="0"/>
          </a:p>
          <a:p>
            <a:r>
              <a:rPr lang="sr-Cyrl-RS" dirty="0"/>
              <a:t>Покушај постављања </a:t>
            </a:r>
            <a:r>
              <a:rPr lang="sr-Cyrl-RS" dirty="0" err="1"/>
              <a:t>калоте</a:t>
            </a:r>
            <a:r>
              <a:rPr lang="sr-Cyrl-RS" dirty="0"/>
              <a:t> и извлачења главице спровести највише 2 пута. Уколико није било успеха треба одустати од овог начина порођаја.</a:t>
            </a:r>
          </a:p>
          <a:p>
            <a:r>
              <a:rPr lang="sr-Cyrl-RS" dirty="0"/>
              <a:t>Заштити међицу при проласку главице</a:t>
            </a:r>
          </a:p>
          <a:p>
            <a:r>
              <a:rPr lang="sr-Cyrl-RS" dirty="0"/>
              <a:t>Извршити ревизију меканог порођајног пута након порођаја</a:t>
            </a:r>
          </a:p>
          <a:p>
            <a:endParaRPr lang="en-US" dirty="0"/>
          </a:p>
        </p:txBody>
      </p:sp>
    </p:spTree>
    <p:extLst>
      <p:ext uri="{BB962C8B-B14F-4D97-AF65-F5344CB8AC3E}">
        <p14:creationId xmlns:p14="http://schemas.microsoft.com/office/powerpoint/2010/main" val="17372603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522730" y="560069"/>
            <a:ext cx="9146540" cy="443230"/>
            <a:chOff x="-1270" y="560069"/>
            <a:chExt cx="9146540" cy="443230"/>
          </a:xfrm>
        </p:grpSpPr>
        <p:sp>
          <p:nvSpPr>
            <p:cNvPr id="3" name="object 3"/>
            <p:cNvSpPr/>
            <p:nvPr/>
          </p:nvSpPr>
          <p:spPr>
            <a:xfrm>
              <a:off x="-1270" y="684529"/>
              <a:ext cx="9146540" cy="68580"/>
            </a:xfrm>
            <a:custGeom>
              <a:avLst/>
              <a:gdLst/>
              <a:ahLst/>
              <a:cxnLst/>
              <a:rect l="l" t="t" r="r" b="b"/>
              <a:pathLst>
                <a:path w="9146540" h="68579">
                  <a:moveTo>
                    <a:pt x="9146540" y="0"/>
                  </a:moveTo>
                  <a:lnTo>
                    <a:pt x="0" y="0"/>
                  </a:lnTo>
                  <a:lnTo>
                    <a:pt x="0" y="7620"/>
                  </a:lnTo>
                  <a:lnTo>
                    <a:pt x="0" y="17780"/>
                  </a:lnTo>
                  <a:lnTo>
                    <a:pt x="0" y="26670"/>
                  </a:lnTo>
                  <a:lnTo>
                    <a:pt x="0" y="68580"/>
                  </a:lnTo>
                  <a:lnTo>
                    <a:pt x="381000" y="68580"/>
                  </a:lnTo>
                  <a:lnTo>
                    <a:pt x="381000" y="26670"/>
                  </a:lnTo>
                  <a:lnTo>
                    <a:pt x="685800" y="26670"/>
                  </a:lnTo>
                  <a:lnTo>
                    <a:pt x="685800" y="17780"/>
                  </a:lnTo>
                  <a:lnTo>
                    <a:pt x="8458200" y="17780"/>
                  </a:lnTo>
                  <a:lnTo>
                    <a:pt x="8458200" y="26670"/>
                  </a:lnTo>
                  <a:lnTo>
                    <a:pt x="8458200" y="68580"/>
                  </a:lnTo>
                  <a:lnTo>
                    <a:pt x="9146540" y="68580"/>
                  </a:lnTo>
                  <a:lnTo>
                    <a:pt x="9146540" y="26670"/>
                  </a:lnTo>
                  <a:lnTo>
                    <a:pt x="9146540" y="17780"/>
                  </a:lnTo>
                  <a:lnTo>
                    <a:pt x="9146540" y="7620"/>
                  </a:lnTo>
                  <a:lnTo>
                    <a:pt x="9146540" y="0"/>
                  </a:lnTo>
                  <a:close/>
                </a:path>
              </a:pathLst>
            </a:custGeom>
            <a:solidFill>
              <a:srgbClr val="003367"/>
            </a:solidFill>
          </p:spPr>
          <p:txBody>
            <a:bodyPr wrap="square" lIns="0" tIns="0" rIns="0" bIns="0" rtlCol="0"/>
            <a:lstStyle/>
            <a:p>
              <a:pPr defTabSz="914400"/>
              <a:endParaRPr>
                <a:solidFill>
                  <a:prstClr val="black"/>
                </a:solidFill>
                <a:latin typeface="Calibri"/>
              </a:endParaRPr>
            </a:p>
          </p:txBody>
        </p:sp>
        <p:sp>
          <p:nvSpPr>
            <p:cNvPr id="4" name="object 4"/>
            <p:cNvSpPr/>
            <p:nvPr/>
          </p:nvSpPr>
          <p:spPr>
            <a:xfrm>
              <a:off x="-1270" y="746759"/>
              <a:ext cx="9146540" cy="68580"/>
            </a:xfrm>
            <a:custGeom>
              <a:avLst/>
              <a:gdLst/>
              <a:ahLst/>
              <a:cxnLst/>
              <a:rect l="l" t="t" r="r" b="b"/>
              <a:pathLst>
                <a:path w="9146540" h="68580">
                  <a:moveTo>
                    <a:pt x="685800" y="0"/>
                  </a:moveTo>
                  <a:lnTo>
                    <a:pt x="0" y="0"/>
                  </a:lnTo>
                  <a:lnTo>
                    <a:pt x="0" y="13970"/>
                  </a:lnTo>
                  <a:lnTo>
                    <a:pt x="0" y="43180"/>
                  </a:lnTo>
                  <a:lnTo>
                    <a:pt x="0" y="52070"/>
                  </a:lnTo>
                  <a:lnTo>
                    <a:pt x="0" y="68580"/>
                  </a:lnTo>
                  <a:lnTo>
                    <a:pt x="381000" y="68580"/>
                  </a:lnTo>
                  <a:lnTo>
                    <a:pt x="381000" y="52070"/>
                  </a:lnTo>
                  <a:lnTo>
                    <a:pt x="685800" y="52070"/>
                  </a:lnTo>
                  <a:lnTo>
                    <a:pt x="685800" y="43180"/>
                  </a:lnTo>
                  <a:lnTo>
                    <a:pt x="685800" y="13970"/>
                  </a:lnTo>
                  <a:lnTo>
                    <a:pt x="685800" y="0"/>
                  </a:lnTo>
                  <a:close/>
                </a:path>
                <a:path w="9146540" h="68580">
                  <a:moveTo>
                    <a:pt x="9146540" y="0"/>
                  </a:moveTo>
                  <a:lnTo>
                    <a:pt x="8458200" y="0"/>
                  </a:lnTo>
                  <a:lnTo>
                    <a:pt x="8458200" y="13970"/>
                  </a:lnTo>
                  <a:lnTo>
                    <a:pt x="9100820" y="13970"/>
                  </a:lnTo>
                  <a:lnTo>
                    <a:pt x="9100820" y="43180"/>
                  </a:lnTo>
                  <a:lnTo>
                    <a:pt x="9100820" y="52070"/>
                  </a:lnTo>
                  <a:lnTo>
                    <a:pt x="9100820" y="68580"/>
                  </a:lnTo>
                  <a:lnTo>
                    <a:pt x="9146540" y="68580"/>
                  </a:lnTo>
                  <a:lnTo>
                    <a:pt x="9146540" y="52070"/>
                  </a:lnTo>
                  <a:lnTo>
                    <a:pt x="9146527" y="43180"/>
                  </a:lnTo>
                  <a:lnTo>
                    <a:pt x="9146527" y="13970"/>
                  </a:lnTo>
                  <a:lnTo>
                    <a:pt x="9146540" y="0"/>
                  </a:lnTo>
                  <a:close/>
                </a:path>
              </a:pathLst>
            </a:custGeom>
            <a:solidFill>
              <a:srgbClr val="003368"/>
            </a:solidFill>
          </p:spPr>
          <p:txBody>
            <a:bodyPr wrap="square" lIns="0" tIns="0" rIns="0" bIns="0" rtlCol="0"/>
            <a:lstStyle/>
            <a:p>
              <a:pPr defTabSz="914400"/>
              <a:endParaRPr>
                <a:solidFill>
                  <a:prstClr val="black"/>
                </a:solidFill>
                <a:latin typeface="Calibri"/>
              </a:endParaRPr>
            </a:p>
          </p:txBody>
        </p:sp>
        <p:sp>
          <p:nvSpPr>
            <p:cNvPr id="5" name="object 5"/>
            <p:cNvSpPr/>
            <p:nvPr/>
          </p:nvSpPr>
          <p:spPr>
            <a:xfrm>
              <a:off x="-1270" y="81025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9100820" y="0"/>
                  </a:lnTo>
                  <a:lnTo>
                    <a:pt x="9100820" y="68580"/>
                  </a:lnTo>
                  <a:lnTo>
                    <a:pt x="9146540" y="68580"/>
                  </a:lnTo>
                  <a:lnTo>
                    <a:pt x="9146540" y="0"/>
                  </a:lnTo>
                  <a:close/>
                </a:path>
              </a:pathLst>
            </a:custGeom>
            <a:solidFill>
              <a:srgbClr val="003469"/>
            </a:solidFill>
          </p:spPr>
          <p:txBody>
            <a:bodyPr wrap="square" lIns="0" tIns="0" rIns="0" bIns="0" rtlCol="0"/>
            <a:lstStyle/>
            <a:p>
              <a:pPr defTabSz="914400"/>
              <a:endParaRPr>
                <a:solidFill>
                  <a:prstClr val="black"/>
                </a:solidFill>
                <a:latin typeface="Calibri"/>
              </a:endParaRPr>
            </a:p>
          </p:txBody>
        </p:sp>
        <p:sp>
          <p:nvSpPr>
            <p:cNvPr id="6" name="object 6"/>
            <p:cNvSpPr/>
            <p:nvPr/>
          </p:nvSpPr>
          <p:spPr>
            <a:xfrm>
              <a:off x="-1270" y="872489"/>
              <a:ext cx="9146540" cy="68580"/>
            </a:xfrm>
            <a:custGeom>
              <a:avLst/>
              <a:gdLst/>
              <a:ahLst/>
              <a:cxnLst/>
              <a:rect l="l" t="t" r="r" b="b"/>
              <a:pathLst>
                <a:path w="9146540" h="68580">
                  <a:moveTo>
                    <a:pt x="685800" y="0"/>
                  </a:moveTo>
                  <a:lnTo>
                    <a:pt x="0" y="0"/>
                  </a:lnTo>
                  <a:lnTo>
                    <a:pt x="0" y="6350"/>
                  </a:lnTo>
                  <a:lnTo>
                    <a:pt x="0" y="13970"/>
                  </a:lnTo>
                  <a:lnTo>
                    <a:pt x="0" y="68580"/>
                  </a:lnTo>
                  <a:lnTo>
                    <a:pt x="381000" y="68580"/>
                  </a:lnTo>
                  <a:lnTo>
                    <a:pt x="381000" y="13970"/>
                  </a:lnTo>
                  <a:lnTo>
                    <a:pt x="685800" y="13970"/>
                  </a:lnTo>
                  <a:lnTo>
                    <a:pt x="685800" y="6350"/>
                  </a:lnTo>
                  <a:lnTo>
                    <a:pt x="685800" y="0"/>
                  </a:lnTo>
                  <a:close/>
                </a:path>
                <a:path w="9146540" h="68580">
                  <a:moveTo>
                    <a:pt x="9146540" y="13970"/>
                  </a:moveTo>
                  <a:lnTo>
                    <a:pt x="9146527" y="6350"/>
                  </a:lnTo>
                  <a:lnTo>
                    <a:pt x="9146527" y="0"/>
                  </a:lnTo>
                  <a:lnTo>
                    <a:pt x="9100820" y="0"/>
                  </a:lnTo>
                  <a:lnTo>
                    <a:pt x="9100820" y="6350"/>
                  </a:lnTo>
                  <a:lnTo>
                    <a:pt x="9100820" y="13970"/>
                  </a:lnTo>
                  <a:lnTo>
                    <a:pt x="9100820" y="68580"/>
                  </a:lnTo>
                  <a:lnTo>
                    <a:pt x="9146540" y="68580"/>
                  </a:lnTo>
                  <a:lnTo>
                    <a:pt x="9146540" y="13970"/>
                  </a:lnTo>
                  <a:close/>
                </a:path>
              </a:pathLst>
            </a:custGeom>
            <a:solidFill>
              <a:srgbClr val="00346A"/>
            </a:solidFill>
          </p:spPr>
          <p:txBody>
            <a:bodyPr wrap="square" lIns="0" tIns="0" rIns="0" bIns="0" rtlCol="0"/>
            <a:lstStyle/>
            <a:p>
              <a:pPr defTabSz="914400"/>
              <a:endParaRPr>
                <a:solidFill>
                  <a:prstClr val="black"/>
                </a:solidFill>
                <a:latin typeface="Calibri"/>
              </a:endParaRPr>
            </a:p>
          </p:txBody>
        </p:sp>
        <p:sp>
          <p:nvSpPr>
            <p:cNvPr id="7" name="object 7"/>
            <p:cNvSpPr/>
            <p:nvPr/>
          </p:nvSpPr>
          <p:spPr>
            <a:xfrm>
              <a:off x="-1270" y="934719"/>
              <a:ext cx="9146540" cy="68580"/>
            </a:xfrm>
            <a:custGeom>
              <a:avLst/>
              <a:gdLst/>
              <a:ahLst/>
              <a:cxnLst/>
              <a:rect l="l" t="t" r="r" b="b"/>
              <a:pathLst>
                <a:path w="9146540" h="68580">
                  <a:moveTo>
                    <a:pt x="685800" y="0"/>
                  </a:moveTo>
                  <a:lnTo>
                    <a:pt x="0" y="0"/>
                  </a:lnTo>
                  <a:lnTo>
                    <a:pt x="0" y="31750"/>
                  </a:lnTo>
                  <a:lnTo>
                    <a:pt x="0" y="40640"/>
                  </a:lnTo>
                  <a:lnTo>
                    <a:pt x="0" y="68580"/>
                  </a:lnTo>
                  <a:lnTo>
                    <a:pt x="381000" y="68580"/>
                  </a:lnTo>
                  <a:lnTo>
                    <a:pt x="381000" y="40640"/>
                  </a:lnTo>
                  <a:lnTo>
                    <a:pt x="685800" y="40640"/>
                  </a:lnTo>
                  <a:lnTo>
                    <a:pt x="685800" y="31750"/>
                  </a:lnTo>
                  <a:lnTo>
                    <a:pt x="685800" y="0"/>
                  </a:lnTo>
                  <a:close/>
                </a:path>
                <a:path w="9146540" h="68580">
                  <a:moveTo>
                    <a:pt x="9146540" y="40640"/>
                  </a:moveTo>
                  <a:lnTo>
                    <a:pt x="9146527" y="31750"/>
                  </a:lnTo>
                  <a:lnTo>
                    <a:pt x="9146527" y="0"/>
                  </a:lnTo>
                  <a:lnTo>
                    <a:pt x="9100820" y="0"/>
                  </a:lnTo>
                  <a:lnTo>
                    <a:pt x="9100820" y="31750"/>
                  </a:lnTo>
                  <a:lnTo>
                    <a:pt x="9100820" y="40640"/>
                  </a:lnTo>
                  <a:lnTo>
                    <a:pt x="9100820" y="68580"/>
                  </a:lnTo>
                  <a:lnTo>
                    <a:pt x="9146540" y="68580"/>
                  </a:lnTo>
                  <a:lnTo>
                    <a:pt x="9146540" y="40640"/>
                  </a:lnTo>
                  <a:close/>
                </a:path>
              </a:pathLst>
            </a:custGeom>
            <a:solidFill>
              <a:srgbClr val="00356B"/>
            </a:solidFill>
          </p:spPr>
          <p:txBody>
            <a:bodyPr wrap="square" lIns="0" tIns="0" rIns="0" bIns="0" rtlCol="0"/>
            <a:lstStyle/>
            <a:p>
              <a:pPr defTabSz="914400"/>
              <a:endParaRPr>
                <a:solidFill>
                  <a:prstClr val="black"/>
                </a:solidFill>
                <a:latin typeface="Calibri"/>
              </a:endParaRPr>
            </a:p>
          </p:txBody>
        </p:sp>
      </p:grpSp>
      <p:sp>
        <p:nvSpPr>
          <p:cNvPr id="8" name="object 8"/>
          <p:cNvSpPr/>
          <p:nvPr/>
        </p:nvSpPr>
        <p:spPr>
          <a:xfrm>
            <a:off x="1522730" y="996950"/>
            <a:ext cx="685800" cy="57150"/>
          </a:xfrm>
          <a:custGeom>
            <a:avLst/>
            <a:gdLst/>
            <a:ahLst/>
            <a:cxnLst/>
            <a:rect l="l" t="t" r="r" b="b"/>
            <a:pathLst>
              <a:path w="685800" h="57150">
                <a:moveTo>
                  <a:pt x="0" y="57150"/>
                </a:moveTo>
                <a:lnTo>
                  <a:pt x="685800" y="57150"/>
                </a:lnTo>
                <a:lnTo>
                  <a:pt x="685800" y="0"/>
                </a:lnTo>
                <a:lnTo>
                  <a:pt x="0" y="0"/>
                </a:lnTo>
                <a:lnTo>
                  <a:pt x="0" y="57150"/>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9" name="object 9"/>
          <p:cNvSpPr/>
          <p:nvPr/>
        </p:nvSpPr>
        <p:spPr>
          <a:xfrm>
            <a:off x="10623550" y="996950"/>
            <a:ext cx="45720" cy="57150"/>
          </a:xfrm>
          <a:custGeom>
            <a:avLst/>
            <a:gdLst/>
            <a:ahLst/>
            <a:cxnLst/>
            <a:rect l="l" t="t" r="r" b="b"/>
            <a:pathLst>
              <a:path w="45720" h="57150">
                <a:moveTo>
                  <a:pt x="0" y="57150"/>
                </a:moveTo>
                <a:lnTo>
                  <a:pt x="45719" y="57150"/>
                </a:lnTo>
                <a:lnTo>
                  <a:pt x="45719" y="0"/>
                </a:lnTo>
                <a:lnTo>
                  <a:pt x="0" y="0"/>
                </a:lnTo>
                <a:lnTo>
                  <a:pt x="0" y="57150"/>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10" name="object 10"/>
          <p:cNvSpPr/>
          <p:nvPr/>
        </p:nvSpPr>
        <p:spPr>
          <a:xfrm>
            <a:off x="1522730" y="1054100"/>
            <a:ext cx="685800" cy="8890"/>
          </a:xfrm>
          <a:custGeom>
            <a:avLst/>
            <a:gdLst/>
            <a:ahLst/>
            <a:cxnLst/>
            <a:rect l="l" t="t" r="r" b="b"/>
            <a:pathLst>
              <a:path w="685800" h="8890">
                <a:moveTo>
                  <a:pt x="0" y="8889"/>
                </a:moveTo>
                <a:lnTo>
                  <a:pt x="685800" y="8889"/>
                </a:lnTo>
                <a:lnTo>
                  <a:pt x="685800" y="0"/>
                </a:lnTo>
                <a:lnTo>
                  <a:pt x="0" y="0"/>
                </a:lnTo>
                <a:lnTo>
                  <a:pt x="0" y="888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11" name="object 11"/>
          <p:cNvSpPr/>
          <p:nvPr/>
        </p:nvSpPr>
        <p:spPr>
          <a:xfrm>
            <a:off x="10623550" y="1054100"/>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12" name="object 12"/>
          <p:cNvSpPr/>
          <p:nvPr/>
        </p:nvSpPr>
        <p:spPr>
          <a:xfrm>
            <a:off x="1522730" y="1062989"/>
            <a:ext cx="381000" cy="2540"/>
          </a:xfrm>
          <a:custGeom>
            <a:avLst/>
            <a:gdLst/>
            <a:ahLst/>
            <a:cxnLst/>
            <a:rect l="l" t="t" r="r" b="b"/>
            <a:pathLst>
              <a:path w="381000" h="2540">
                <a:moveTo>
                  <a:pt x="0" y="2539"/>
                </a:moveTo>
                <a:lnTo>
                  <a:pt x="381000" y="2539"/>
                </a:lnTo>
                <a:lnTo>
                  <a:pt x="381000" y="0"/>
                </a:lnTo>
                <a:lnTo>
                  <a:pt x="0" y="0"/>
                </a:lnTo>
                <a:lnTo>
                  <a:pt x="0" y="253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13" name="object 13"/>
          <p:cNvSpPr/>
          <p:nvPr/>
        </p:nvSpPr>
        <p:spPr>
          <a:xfrm>
            <a:off x="10623550" y="1062989"/>
            <a:ext cx="45720" cy="2540"/>
          </a:xfrm>
          <a:custGeom>
            <a:avLst/>
            <a:gdLst/>
            <a:ahLst/>
            <a:cxnLst/>
            <a:rect l="l" t="t" r="r" b="b"/>
            <a:pathLst>
              <a:path w="45720" h="2540">
                <a:moveTo>
                  <a:pt x="0" y="2539"/>
                </a:moveTo>
                <a:lnTo>
                  <a:pt x="45720" y="2539"/>
                </a:lnTo>
                <a:lnTo>
                  <a:pt x="45720" y="0"/>
                </a:lnTo>
                <a:lnTo>
                  <a:pt x="0" y="0"/>
                </a:lnTo>
                <a:lnTo>
                  <a:pt x="0" y="2539"/>
                </a:lnTo>
                <a:close/>
              </a:path>
            </a:pathLst>
          </a:custGeom>
          <a:solidFill>
            <a:srgbClr val="00356C"/>
          </a:solidFill>
        </p:spPr>
        <p:txBody>
          <a:bodyPr wrap="square" lIns="0" tIns="0" rIns="0" bIns="0" rtlCol="0"/>
          <a:lstStyle/>
          <a:p>
            <a:pPr defTabSz="914400"/>
            <a:endParaRPr>
              <a:solidFill>
                <a:prstClr val="black"/>
              </a:solidFill>
              <a:latin typeface="Calibri"/>
            </a:endParaRPr>
          </a:p>
        </p:txBody>
      </p:sp>
      <p:sp>
        <p:nvSpPr>
          <p:cNvPr id="14" name="object 14"/>
          <p:cNvSpPr/>
          <p:nvPr/>
        </p:nvSpPr>
        <p:spPr>
          <a:xfrm>
            <a:off x="1522730" y="1059180"/>
            <a:ext cx="381000" cy="3810"/>
          </a:xfrm>
          <a:custGeom>
            <a:avLst/>
            <a:gdLst/>
            <a:ahLst/>
            <a:cxnLst/>
            <a:rect l="l" t="t" r="r" b="b"/>
            <a:pathLst>
              <a:path w="381000" h="3809">
                <a:moveTo>
                  <a:pt x="0" y="3810"/>
                </a:moveTo>
                <a:lnTo>
                  <a:pt x="381000" y="3810"/>
                </a:lnTo>
                <a:lnTo>
                  <a:pt x="381000" y="0"/>
                </a:lnTo>
                <a:lnTo>
                  <a:pt x="0" y="0"/>
                </a:lnTo>
                <a:lnTo>
                  <a:pt x="0" y="381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15" name="object 15"/>
          <p:cNvSpPr/>
          <p:nvPr/>
        </p:nvSpPr>
        <p:spPr>
          <a:xfrm>
            <a:off x="1522730" y="1062990"/>
            <a:ext cx="381000" cy="64769"/>
          </a:xfrm>
          <a:custGeom>
            <a:avLst/>
            <a:gdLst/>
            <a:ahLst/>
            <a:cxnLst/>
            <a:rect l="l" t="t" r="r" b="b"/>
            <a:pathLst>
              <a:path w="381000" h="64769">
                <a:moveTo>
                  <a:pt x="0" y="64770"/>
                </a:moveTo>
                <a:lnTo>
                  <a:pt x="381000" y="64770"/>
                </a:lnTo>
                <a:lnTo>
                  <a:pt x="381000" y="0"/>
                </a:lnTo>
                <a:lnTo>
                  <a:pt x="0" y="0"/>
                </a:lnTo>
                <a:lnTo>
                  <a:pt x="0" y="6477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16" name="object 16"/>
          <p:cNvSpPr/>
          <p:nvPr/>
        </p:nvSpPr>
        <p:spPr>
          <a:xfrm>
            <a:off x="10623550" y="1059180"/>
            <a:ext cx="45720" cy="3810"/>
          </a:xfrm>
          <a:custGeom>
            <a:avLst/>
            <a:gdLst/>
            <a:ahLst/>
            <a:cxnLst/>
            <a:rect l="l" t="t" r="r" b="b"/>
            <a:pathLst>
              <a:path w="45720" h="3809">
                <a:moveTo>
                  <a:pt x="0" y="3810"/>
                </a:moveTo>
                <a:lnTo>
                  <a:pt x="45720" y="3810"/>
                </a:lnTo>
                <a:lnTo>
                  <a:pt x="45720" y="0"/>
                </a:lnTo>
                <a:lnTo>
                  <a:pt x="0" y="0"/>
                </a:lnTo>
                <a:lnTo>
                  <a:pt x="0" y="381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17" name="object 17"/>
          <p:cNvSpPr/>
          <p:nvPr/>
        </p:nvSpPr>
        <p:spPr>
          <a:xfrm>
            <a:off x="10623550" y="1062990"/>
            <a:ext cx="45720" cy="64769"/>
          </a:xfrm>
          <a:custGeom>
            <a:avLst/>
            <a:gdLst/>
            <a:ahLst/>
            <a:cxnLst/>
            <a:rect l="l" t="t" r="r" b="b"/>
            <a:pathLst>
              <a:path w="45720" h="64769">
                <a:moveTo>
                  <a:pt x="0" y="64770"/>
                </a:moveTo>
                <a:lnTo>
                  <a:pt x="45720" y="64770"/>
                </a:lnTo>
                <a:lnTo>
                  <a:pt x="45720" y="0"/>
                </a:lnTo>
                <a:lnTo>
                  <a:pt x="0" y="0"/>
                </a:lnTo>
                <a:lnTo>
                  <a:pt x="0" y="6477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18" name="object 18"/>
          <p:cNvSpPr/>
          <p:nvPr/>
        </p:nvSpPr>
        <p:spPr>
          <a:xfrm>
            <a:off x="1522730" y="1141730"/>
            <a:ext cx="685800" cy="8890"/>
          </a:xfrm>
          <a:custGeom>
            <a:avLst/>
            <a:gdLst/>
            <a:ahLst/>
            <a:cxnLst/>
            <a:rect l="l" t="t" r="r" b="b"/>
            <a:pathLst>
              <a:path w="685800" h="8890">
                <a:moveTo>
                  <a:pt x="0" y="8890"/>
                </a:moveTo>
                <a:lnTo>
                  <a:pt x="685800" y="8890"/>
                </a:lnTo>
                <a:lnTo>
                  <a:pt x="685800" y="0"/>
                </a:lnTo>
                <a:lnTo>
                  <a:pt x="0" y="0"/>
                </a:lnTo>
                <a:lnTo>
                  <a:pt x="0" y="8890"/>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19" name="object 19"/>
          <p:cNvSpPr/>
          <p:nvPr/>
        </p:nvSpPr>
        <p:spPr>
          <a:xfrm>
            <a:off x="1522730" y="1121410"/>
            <a:ext cx="685800" cy="20320"/>
          </a:xfrm>
          <a:custGeom>
            <a:avLst/>
            <a:gdLst/>
            <a:ahLst/>
            <a:cxnLst/>
            <a:rect l="l" t="t" r="r" b="b"/>
            <a:pathLst>
              <a:path w="685800" h="20319">
                <a:moveTo>
                  <a:pt x="0" y="20319"/>
                </a:moveTo>
                <a:lnTo>
                  <a:pt x="685800" y="20319"/>
                </a:lnTo>
                <a:lnTo>
                  <a:pt x="685800" y="0"/>
                </a:lnTo>
                <a:lnTo>
                  <a:pt x="0" y="0"/>
                </a:lnTo>
                <a:lnTo>
                  <a:pt x="0" y="2031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20" name="object 20"/>
          <p:cNvSpPr/>
          <p:nvPr/>
        </p:nvSpPr>
        <p:spPr>
          <a:xfrm>
            <a:off x="1522730" y="1150619"/>
            <a:ext cx="381000" cy="39370"/>
          </a:xfrm>
          <a:custGeom>
            <a:avLst/>
            <a:gdLst/>
            <a:ahLst/>
            <a:cxnLst/>
            <a:rect l="l" t="t" r="r" b="b"/>
            <a:pathLst>
              <a:path w="381000" h="39369">
                <a:moveTo>
                  <a:pt x="0" y="39369"/>
                </a:moveTo>
                <a:lnTo>
                  <a:pt x="381000" y="39369"/>
                </a:lnTo>
                <a:lnTo>
                  <a:pt x="381000" y="0"/>
                </a:lnTo>
                <a:lnTo>
                  <a:pt x="0" y="0"/>
                </a:lnTo>
                <a:lnTo>
                  <a:pt x="0" y="3936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21" name="object 21"/>
          <p:cNvSpPr/>
          <p:nvPr/>
        </p:nvSpPr>
        <p:spPr>
          <a:xfrm>
            <a:off x="10623550" y="1141730"/>
            <a:ext cx="45720" cy="8890"/>
          </a:xfrm>
          <a:custGeom>
            <a:avLst/>
            <a:gdLst/>
            <a:ahLst/>
            <a:cxnLst/>
            <a:rect l="l" t="t" r="r" b="b"/>
            <a:pathLst>
              <a:path w="45720" h="8890">
                <a:moveTo>
                  <a:pt x="0" y="8890"/>
                </a:moveTo>
                <a:lnTo>
                  <a:pt x="45719" y="8890"/>
                </a:lnTo>
                <a:lnTo>
                  <a:pt x="45719" y="0"/>
                </a:lnTo>
                <a:lnTo>
                  <a:pt x="0" y="0"/>
                </a:lnTo>
                <a:lnTo>
                  <a:pt x="0" y="8890"/>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22" name="object 22"/>
          <p:cNvSpPr/>
          <p:nvPr/>
        </p:nvSpPr>
        <p:spPr>
          <a:xfrm>
            <a:off x="10623550" y="1121410"/>
            <a:ext cx="45720" cy="20320"/>
          </a:xfrm>
          <a:custGeom>
            <a:avLst/>
            <a:gdLst/>
            <a:ahLst/>
            <a:cxnLst/>
            <a:rect l="l" t="t" r="r" b="b"/>
            <a:pathLst>
              <a:path w="45720" h="20319">
                <a:moveTo>
                  <a:pt x="0" y="20319"/>
                </a:moveTo>
                <a:lnTo>
                  <a:pt x="45719" y="20319"/>
                </a:lnTo>
                <a:lnTo>
                  <a:pt x="45719" y="0"/>
                </a:lnTo>
                <a:lnTo>
                  <a:pt x="0" y="0"/>
                </a:lnTo>
                <a:lnTo>
                  <a:pt x="0" y="2031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23" name="object 23"/>
          <p:cNvSpPr/>
          <p:nvPr/>
        </p:nvSpPr>
        <p:spPr>
          <a:xfrm>
            <a:off x="10623550" y="1150619"/>
            <a:ext cx="45720" cy="39370"/>
          </a:xfrm>
          <a:custGeom>
            <a:avLst/>
            <a:gdLst/>
            <a:ahLst/>
            <a:cxnLst/>
            <a:rect l="l" t="t" r="r" b="b"/>
            <a:pathLst>
              <a:path w="45720" h="39369">
                <a:moveTo>
                  <a:pt x="0" y="39369"/>
                </a:moveTo>
                <a:lnTo>
                  <a:pt x="45720" y="39369"/>
                </a:lnTo>
                <a:lnTo>
                  <a:pt x="45720" y="0"/>
                </a:lnTo>
                <a:lnTo>
                  <a:pt x="0" y="0"/>
                </a:lnTo>
                <a:lnTo>
                  <a:pt x="0" y="39369"/>
                </a:lnTo>
                <a:close/>
              </a:path>
            </a:pathLst>
          </a:custGeom>
          <a:solidFill>
            <a:srgbClr val="00366E"/>
          </a:solidFill>
        </p:spPr>
        <p:txBody>
          <a:bodyPr wrap="square" lIns="0" tIns="0" rIns="0" bIns="0" rtlCol="0"/>
          <a:lstStyle/>
          <a:p>
            <a:pPr defTabSz="914400"/>
            <a:endParaRPr>
              <a:solidFill>
                <a:prstClr val="black"/>
              </a:solidFill>
              <a:latin typeface="Calibri"/>
            </a:endParaRPr>
          </a:p>
        </p:txBody>
      </p:sp>
      <p:sp>
        <p:nvSpPr>
          <p:cNvPr id="24" name="object 24"/>
          <p:cNvSpPr/>
          <p:nvPr/>
        </p:nvSpPr>
        <p:spPr>
          <a:xfrm>
            <a:off x="1522730" y="1230630"/>
            <a:ext cx="685800" cy="7620"/>
          </a:xfrm>
          <a:custGeom>
            <a:avLst/>
            <a:gdLst/>
            <a:ahLst/>
            <a:cxnLst/>
            <a:rect l="l" t="t" r="r" b="b"/>
            <a:pathLst>
              <a:path w="685800" h="7619">
                <a:moveTo>
                  <a:pt x="0" y="7620"/>
                </a:moveTo>
                <a:lnTo>
                  <a:pt x="685800" y="7620"/>
                </a:lnTo>
                <a:lnTo>
                  <a:pt x="685800" y="0"/>
                </a:lnTo>
                <a:lnTo>
                  <a:pt x="0" y="0"/>
                </a:lnTo>
                <a:lnTo>
                  <a:pt x="0" y="762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25" name="object 25"/>
          <p:cNvSpPr/>
          <p:nvPr/>
        </p:nvSpPr>
        <p:spPr>
          <a:xfrm>
            <a:off x="1522730" y="1183639"/>
            <a:ext cx="685800" cy="46990"/>
          </a:xfrm>
          <a:custGeom>
            <a:avLst/>
            <a:gdLst/>
            <a:ahLst/>
            <a:cxnLst/>
            <a:rect l="l" t="t" r="r" b="b"/>
            <a:pathLst>
              <a:path w="685800" h="46990">
                <a:moveTo>
                  <a:pt x="0" y="46989"/>
                </a:moveTo>
                <a:lnTo>
                  <a:pt x="685800" y="46989"/>
                </a:lnTo>
                <a:lnTo>
                  <a:pt x="685800" y="0"/>
                </a:lnTo>
                <a:lnTo>
                  <a:pt x="0" y="0"/>
                </a:lnTo>
                <a:lnTo>
                  <a:pt x="0" y="46989"/>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26" name="object 26"/>
          <p:cNvSpPr/>
          <p:nvPr/>
        </p:nvSpPr>
        <p:spPr>
          <a:xfrm>
            <a:off x="1522730" y="1238250"/>
            <a:ext cx="381000" cy="13970"/>
          </a:xfrm>
          <a:custGeom>
            <a:avLst/>
            <a:gdLst/>
            <a:ahLst/>
            <a:cxnLst/>
            <a:rect l="l" t="t" r="r" b="b"/>
            <a:pathLst>
              <a:path w="381000" h="13969">
                <a:moveTo>
                  <a:pt x="0" y="13970"/>
                </a:moveTo>
                <a:lnTo>
                  <a:pt x="381000" y="13970"/>
                </a:lnTo>
                <a:lnTo>
                  <a:pt x="381000" y="0"/>
                </a:lnTo>
                <a:lnTo>
                  <a:pt x="0" y="0"/>
                </a:lnTo>
                <a:lnTo>
                  <a:pt x="0" y="1397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27" name="object 27"/>
          <p:cNvSpPr/>
          <p:nvPr/>
        </p:nvSpPr>
        <p:spPr>
          <a:xfrm>
            <a:off x="10623550" y="1230630"/>
            <a:ext cx="45720" cy="7620"/>
          </a:xfrm>
          <a:custGeom>
            <a:avLst/>
            <a:gdLst/>
            <a:ahLst/>
            <a:cxnLst/>
            <a:rect l="l" t="t" r="r" b="b"/>
            <a:pathLst>
              <a:path w="45720" h="7619">
                <a:moveTo>
                  <a:pt x="0" y="7620"/>
                </a:moveTo>
                <a:lnTo>
                  <a:pt x="45719" y="7620"/>
                </a:lnTo>
                <a:lnTo>
                  <a:pt x="45719" y="0"/>
                </a:lnTo>
                <a:lnTo>
                  <a:pt x="0" y="0"/>
                </a:lnTo>
                <a:lnTo>
                  <a:pt x="0" y="762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28" name="object 28"/>
          <p:cNvSpPr/>
          <p:nvPr/>
        </p:nvSpPr>
        <p:spPr>
          <a:xfrm>
            <a:off x="10623550" y="1183639"/>
            <a:ext cx="45720" cy="46990"/>
          </a:xfrm>
          <a:custGeom>
            <a:avLst/>
            <a:gdLst/>
            <a:ahLst/>
            <a:cxnLst/>
            <a:rect l="l" t="t" r="r" b="b"/>
            <a:pathLst>
              <a:path w="45720" h="46990">
                <a:moveTo>
                  <a:pt x="0" y="46989"/>
                </a:moveTo>
                <a:lnTo>
                  <a:pt x="45719" y="46989"/>
                </a:lnTo>
                <a:lnTo>
                  <a:pt x="45719" y="0"/>
                </a:lnTo>
                <a:lnTo>
                  <a:pt x="0" y="0"/>
                </a:lnTo>
                <a:lnTo>
                  <a:pt x="0" y="46989"/>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29" name="object 29"/>
          <p:cNvSpPr/>
          <p:nvPr/>
        </p:nvSpPr>
        <p:spPr>
          <a:xfrm>
            <a:off x="10623550" y="1238250"/>
            <a:ext cx="45720" cy="13970"/>
          </a:xfrm>
          <a:custGeom>
            <a:avLst/>
            <a:gdLst/>
            <a:ahLst/>
            <a:cxnLst/>
            <a:rect l="l" t="t" r="r" b="b"/>
            <a:pathLst>
              <a:path w="45720" h="13969">
                <a:moveTo>
                  <a:pt x="0" y="13970"/>
                </a:moveTo>
                <a:lnTo>
                  <a:pt x="45720" y="13970"/>
                </a:lnTo>
                <a:lnTo>
                  <a:pt x="45720" y="0"/>
                </a:lnTo>
                <a:lnTo>
                  <a:pt x="0" y="0"/>
                </a:lnTo>
                <a:lnTo>
                  <a:pt x="0" y="1397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30" name="object 30"/>
          <p:cNvSpPr/>
          <p:nvPr/>
        </p:nvSpPr>
        <p:spPr>
          <a:xfrm>
            <a:off x="1522730" y="1245869"/>
            <a:ext cx="381000" cy="68580"/>
          </a:xfrm>
          <a:custGeom>
            <a:avLst/>
            <a:gdLst/>
            <a:ahLst/>
            <a:cxnLst/>
            <a:rect l="l" t="t" r="r" b="b"/>
            <a:pathLst>
              <a:path w="381000" h="68580">
                <a:moveTo>
                  <a:pt x="0" y="68579"/>
                </a:moveTo>
                <a:lnTo>
                  <a:pt x="381000" y="68579"/>
                </a:lnTo>
                <a:lnTo>
                  <a:pt x="381000" y="0"/>
                </a:lnTo>
                <a:lnTo>
                  <a:pt x="0" y="0"/>
                </a:lnTo>
                <a:lnTo>
                  <a:pt x="0" y="68579"/>
                </a:lnTo>
                <a:close/>
              </a:path>
            </a:pathLst>
          </a:custGeom>
          <a:solidFill>
            <a:srgbClr val="003770"/>
          </a:solidFill>
        </p:spPr>
        <p:txBody>
          <a:bodyPr wrap="square" lIns="0" tIns="0" rIns="0" bIns="0" rtlCol="0"/>
          <a:lstStyle/>
          <a:p>
            <a:pPr defTabSz="914400"/>
            <a:endParaRPr>
              <a:solidFill>
                <a:prstClr val="black"/>
              </a:solidFill>
              <a:latin typeface="Calibri"/>
            </a:endParaRPr>
          </a:p>
        </p:txBody>
      </p:sp>
      <p:sp>
        <p:nvSpPr>
          <p:cNvPr id="31" name="object 31"/>
          <p:cNvSpPr/>
          <p:nvPr/>
        </p:nvSpPr>
        <p:spPr>
          <a:xfrm>
            <a:off x="10623550" y="1245869"/>
            <a:ext cx="45720" cy="68580"/>
          </a:xfrm>
          <a:custGeom>
            <a:avLst/>
            <a:gdLst/>
            <a:ahLst/>
            <a:cxnLst/>
            <a:rect l="l" t="t" r="r" b="b"/>
            <a:pathLst>
              <a:path w="45720" h="68580">
                <a:moveTo>
                  <a:pt x="0" y="68579"/>
                </a:moveTo>
                <a:lnTo>
                  <a:pt x="45720" y="68579"/>
                </a:lnTo>
                <a:lnTo>
                  <a:pt x="45720" y="0"/>
                </a:lnTo>
                <a:lnTo>
                  <a:pt x="0" y="0"/>
                </a:lnTo>
                <a:lnTo>
                  <a:pt x="0" y="68579"/>
                </a:lnTo>
                <a:close/>
              </a:path>
            </a:pathLst>
          </a:custGeom>
          <a:solidFill>
            <a:srgbClr val="003770"/>
          </a:solidFill>
        </p:spPr>
        <p:txBody>
          <a:bodyPr wrap="square" lIns="0" tIns="0" rIns="0" bIns="0" rtlCol="0"/>
          <a:lstStyle/>
          <a:p>
            <a:pPr defTabSz="914400"/>
            <a:endParaRPr>
              <a:solidFill>
                <a:prstClr val="black"/>
              </a:solidFill>
              <a:latin typeface="Calibri"/>
            </a:endParaRPr>
          </a:p>
        </p:txBody>
      </p:sp>
      <p:sp>
        <p:nvSpPr>
          <p:cNvPr id="32" name="object 32"/>
          <p:cNvSpPr/>
          <p:nvPr/>
        </p:nvSpPr>
        <p:spPr>
          <a:xfrm>
            <a:off x="1522730" y="1318260"/>
            <a:ext cx="685800" cy="8890"/>
          </a:xfrm>
          <a:custGeom>
            <a:avLst/>
            <a:gdLst/>
            <a:ahLst/>
            <a:cxnLst/>
            <a:rect l="l" t="t" r="r" b="b"/>
            <a:pathLst>
              <a:path w="685800" h="8890">
                <a:moveTo>
                  <a:pt x="0" y="8889"/>
                </a:moveTo>
                <a:lnTo>
                  <a:pt x="685800" y="8889"/>
                </a:lnTo>
                <a:lnTo>
                  <a:pt x="685800" y="0"/>
                </a:lnTo>
                <a:lnTo>
                  <a:pt x="0" y="0"/>
                </a:lnTo>
                <a:lnTo>
                  <a:pt x="0" y="888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33" name="object 33"/>
          <p:cNvSpPr/>
          <p:nvPr/>
        </p:nvSpPr>
        <p:spPr>
          <a:xfrm>
            <a:off x="1522730" y="1308100"/>
            <a:ext cx="685800" cy="10160"/>
          </a:xfrm>
          <a:custGeom>
            <a:avLst/>
            <a:gdLst/>
            <a:ahLst/>
            <a:cxnLst/>
            <a:rect l="l" t="t" r="r" b="b"/>
            <a:pathLst>
              <a:path w="685800" h="10159">
                <a:moveTo>
                  <a:pt x="0" y="10160"/>
                </a:moveTo>
                <a:lnTo>
                  <a:pt x="685800" y="10160"/>
                </a:lnTo>
                <a:lnTo>
                  <a:pt x="685800" y="0"/>
                </a:lnTo>
                <a:lnTo>
                  <a:pt x="0" y="0"/>
                </a:lnTo>
                <a:lnTo>
                  <a:pt x="0" y="1016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34" name="object 34"/>
          <p:cNvSpPr/>
          <p:nvPr/>
        </p:nvSpPr>
        <p:spPr>
          <a:xfrm>
            <a:off x="1522730" y="1327150"/>
            <a:ext cx="381000" cy="49530"/>
          </a:xfrm>
          <a:custGeom>
            <a:avLst/>
            <a:gdLst/>
            <a:ahLst/>
            <a:cxnLst/>
            <a:rect l="l" t="t" r="r" b="b"/>
            <a:pathLst>
              <a:path w="381000" h="49530">
                <a:moveTo>
                  <a:pt x="0" y="49529"/>
                </a:moveTo>
                <a:lnTo>
                  <a:pt x="381000" y="49529"/>
                </a:lnTo>
                <a:lnTo>
                  <a:pt x="381000" y="0"/>
                </a:lnTo>
                <a:lnTo>
                  <a:pt x="0" y="0"/>
                </a:lnTo>
                <a:lnTo>
                  <a:pt x="0" y="4952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35" name="object 35"/>
          <p:cNvSpPr/>
          <p:nvPr/>
        </p:nvSpPr>
        <p:spPr>
          <a:xfrm>
            <a:off x="10623550" y="1318260"/>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36" name="object 36"/>
          <p:cNvSpPr/>
          <p:nvPr/>
        </p:nvSpPr>
        <p:spPr>
          <a:xfrm>
            <a:off x="10623550" y="1308100"/>
            <a:ext cx="45720" cy="10160"/>
          </a:xfrm>
          <a:custGeom>
            <a:avLst/>
            <a:gdLst/>
            <a:ahLst/>
            <a:cxnLst/>
            <a:rect l="l" t="t" r="r" b="b"/>
            <a:pathLst>
              <a:path w="45720" h="10159">
                <a:moveTo>
                  <a:pt x="0" y="10160"/>
                </a:moveTo>
                <a:lnTo>
                  <a:pt x="45719" y="10160"/>
                </a:lnTo>
                <a:lnTo>
                  <a:pt x="45719" y="0"/>
                </a:lnTo>
                <a:lnTo>
                  <a:pt x="0" y="0"/>
                </a:lnTo>
                <a:lnTo>
                  <a:pt x="0" y="1016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37" name="object 37"/>
          <p:cNvSpPr/>
          <p:nvPr/>
        </p:nvSpPr>
        <p:spPr>
          <a:xfrm>
            <a:off x="10623550" y="1327150"/>
            <a:ext cx="45720" cy="49530"/>
          </a:xfrm>
          <a:custGeom>
            <a:avLst/>
            <a:gdLst/>
            <a:ahLst/>
            <a:cxnLst/>
            <a:rect l="l" t="t" r="r" b="b"/>
            <a:pathLst>
              <a:path w="45720" h="49530">
                <a:moveTo>
                  <a:pt x="0" y="49529"/>
                </a:moveTo>
                <a:lnTo>
                  <a:pt x="45720" y="49529"/>
                </a:lnTo>
                <a:lnTo>
                  <a:pt x="45720" y="0"/>
                </a:lnTo>
                <a:lnTo>
                  <a:pt x="0" y="0"/>
                </a:lnTo>
                <a:lnTo>
                  <a:pt x="0" y="49529"/>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38" name="object 38"/>
          <p:cNvSpPr/>
          <p:nvPr/>
        </p:nvSpPr>
        <p:spPr>
          <a:xfrm>
            <a:off x="1522730" y="1405889"/>
            <a:ext cx="685800" cy="8890"/>
          </a:xfrm>
          <a:custGeom>
            <a:avLst/>
            <a:gdLst/>
            <a:ahLst/>
            <a:cxnLst/>
            <a:rect l="l" t="t" r="r" b="b"/>
            <a:pathLst>
              <a:path w="685800" h="8890">
                <a:moveTo>
                  <a:pt x="0" y="8889"/>
                </a:moveTo>
                <a:lnTo>
                  <a:pt x="685800" y="8889"/>
                </a:lnTo>
                <a:lnTo>
                  <a:pt x="685800" y="0"/>
                </a:lnTo>
                <a:lnTo>
                  <a:pt x="0" y="0"/>
                </a:lnTo>
                <a:lnTo>
                  <a:pt x="0" y="8889"/>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39" name="object 39"/>
          <p:cNvSpPr/>
          <p:nvPr/>
        </p:nvSpPr>
        <p:spPr>
          <a:xfrm>
            <a:off x="1522730" y="1370330"/>
            <a:ext cx="685800" cy="35560"/>
          </a:xfrm>
          <a:custGeom>
            <a:avLst/>
            <a:gdLst/>
            <a:ahLst/>
            <a:cxnLst/>
            <a:rect l="l" t="t" r="r" b="b"/>
            <a:pathLst>
              <a:path w="685800" h="35559">
                <a:moveTo>
                  <a:pt x="0" y="35560"/>
                </a:moveTo>
                <a:lnTo>
                  <a:pt x="685800" y="35560"/>
                </a:lnTo>
                <a:lnTo>
                  <a:pt x="685800" y="0"/>
                </a:lnTo>
                <a:lnTo>
                  <a:pt x="0" y="0"/>
                </a:lnTo>
                <a:lnTo>
                  <a:pt x="0" y="3556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40" name="object 40"/>
          <p:cNvSpPr/>
          <p:nvPr/>
        </p:nvSpPr>
        <p:spPr>
          <a:xfrm>
            <a:off x="1522730" y="1414780"/>
            <a:ext cx="381000" cy="25400"/>
          </a:xfrm>
          <a:custGeom>
            <a:avLst/>
            <a:gdLst/>
            <a:ahLst/>
            <a:cxnLst/>
            <a:rect l="l" t="t" r="r" b="b"/>
            <a:pathLst>
              <a:path w="381000" h="25400">
                <a:moveTo>
                  <a:pt x="0" y="25400"/>
                </a:moveTo>
                <a:lnTo>
                  <a:pt x="381000" y="25400"/>
                </a:lnTo>
                <a:lnTo>
                  <a:pt x="381000" y="0"/>
                </a:lnTo>
                <a:lnTo>
                  <a:pt x="0" y="0"/>
                </a:lnTo>
                <a:lnTo>
                  <a:pt x="0" y="2540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41" name="object 41"/>
          <p:cNvSpPr/>
          <p:nvPr/>
        </p:nvSpPr>
        <p:spPr>
          <a:xfrm>
            <a:off x="10623550" y="1405889"/>
            <a:ext cx="45720" cy="8890"/>
          </a:xfrm>
          <a:custGeom>
            <a:avLst/>
            <a:gdLst/>
            <a:ahLst/>
            <a:cxnLst/>
            <a:rect l="l" t="t" r="r" b="b"/>
            <a:pathLst>
              <a:path w="45720" h="8890">
                <a:moveTo>
                  <a:pt x="0" y="8889"/>
                </a:moveTo>
                <a:lnTo>
                  <a:pt x="45719" y="8889"/>
                </a:lnTo>
                <a:lnTo>
                  <a:pt x="45719" y="0"/>
                </a:lnTo>
                <a:lnTo>
                  <a:pt x="0" y="0"/>
                </a:lnTo>
                <a:lnTo>
                  <a:pt x="0" y="8889"/>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42" name="object 42"/>
          <p:cNvSpPr/>
          <p:nvPr/>
        </p:nvSpPr>
        <p:spPr>
          <a:xfrm>
            <a:off x="10623550" y="1370330"/>
            <a:ext cx="45720" cy="35560"/>
          </a:xfrm>
          <a:custGeom>
            <a:avLst/>
            <a:gdLst/>
            <a:ahLst/>
            <a:cxnLst/>
            <a:rect l="l" t="t" r="r" b="b"/>
            <a:pathLst>
              <a:path w="45720" h="35559">
                <a:moveTo>
                  <a:pt x="0" y="35560"/>
                </a:moveTo>
                <a:lnTo>
                  <a:pt x="45719" y="35560"/>
                </a:lnTo>
                <a:lnTo>
                  <a:pt x="45719" y="0"/>
                </a:lnTo>
                <a:lnTo>
                  <a:pt x="0" y="0"/>
                </a:lnTo>
                <a:lnTo>
                  <a:pt x="0" y="3556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43" name="object 43"/>
          <p:cNvSpPr/>
          <p:nvPr/>
        </p:nvSpPr>
        <p:spPr>
          <a:xfrm>
            <a:off x="10623550" y="1414780"/>
            <a:ext cx="45720" cy="25400"/>
          </a:xfrm>
          <a:custGeom>
            <a:avLst/>
            <a:gdLst/>
            <a:ahLst/>
            <a:cxnLst/>
            <a:rect l="l" t="t" r="r" b="b"/>
            <a:pathLst>
              <a:path w="45720" h="25400">
                <a:moveTo>
                  <a:pt x="0" y="25400"/>
                </a:moveTo>
                <a:lnTo>
                  <a:pt x="45720" y="25400"/>
                </a:lnTo>
                <a:lnTo>
                  <a:pt x="45720" y="0"/>
                </a:lnTo>
                <a:lnTo>
                  <a:pt x="0" y="0"/>
                </a:lnTo>
                <a:lnTo>
                  <a:pt x="0" y="25400"/>
                </a:lnTo>
                <a:close/>
              </a:path>
            </a:pathLst>
          </a:custGeom>
          <a:solidFill>
            <a:srgbClr val="003872"/>
          </a:solidFill>
        </p:spPr>
        <p:txBody>
          <a:bodyPr wrap="square" lIns="0" tIns="0" rIns="0" bIns="0" rtlCol="0"/>
          <a:lstStyle/>
          <a:p>
            <a:pPr defTabSz="914400"/>
            <a:endParaRPr>
              <a:solidFill>
                <a:prstClr val="black"/>
              </a:solidFill>
              <a:latin typeface="Calibri"/>
            </a:endParaRPr>
          </a:p>
        </p:txBody>
      </p:sp>
      <p:sp>
        <p:nvSpPr>
          <p:cNvPr id="44" name="object 44"/>
          <p:cNvSpPr/>
          <p:nvPr/>
        </p:nvSpPr>
        <p:spPr>
          <a:xfrm>
            <a:off x="1522730" y="1433830"/>
            <a:ext cx="381000" cy="68580"/>
          </a:xfrm>
          <a:custGeom>
            <a:avLst/>
            <a:gdLst/>
            <a:ahLst/>
            <a:cxnLst/>
            <a:rect l="l" t="t" r="r" b="b"/>
            <a:pathLst>
              <a:path w="381000" h="68580">
                <a:moveTo>
                  <a:pt x="0" y="68580"/>
                </a:moveTo>
                <a:lnTo>
                  <a:pt x="381000" y="68580"/>
                </a:lnTo>
                <a:lnTo>
                  <a:pt x="381000" y="0"/>
                </a:lnTo>
                <a:lnTo>
                  <a:pt x="0" y="0"/>
                </a:lnTo>
                <a:lnTo>
                  <a:pt x="0" y="6858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45" name="object 45"/>
          <p:cNvSpPr/>
          <p:nvPr/>
        </p:nvSpPr>
        <p:spPr>
          <a:xfrm>
            <a:off x="10623550" y="1433830"/>
            <a:ext cx="45720" cy="68580"/>
          </a:xfrm>
          <a:custGeom>
            <a:avLst/>
            <a:gdLst/>
            <a:ahLst/>
            <a:cxnLst/>
            <a:rect l="l" t="t" r="r" b="b"/>
            <a:pathLst>
              <a:path w="45720" h="68580">
                <a:moveTo>
                  <a:pt x="0" y="68580"/>
                </a:moveTo>
                <a:lnTo>
                  <a:pt x="45720" y="68580"/>
                </a:lnTo>
                <a:lnTo>
                  <a:pt x="45720" y="0"/>
                </a:lnTo>
                <a:lnTo>
                  <a:pt x="0" y="0"/>
                </a:lnTo>
                <a:lnTo>
                  <a:pt x="0" y="6858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46" name="object 46"/>
          <p:cNvSpPr/>
          <p:nvPr/>
        </p:nvSpPr>
        <p:spPr>
          <a:xfrm>
            <a:off x="1522730" y="1496060"/>
            <a:ext cx="381000" cy="6350"/>
          </a:xfrm>
          <a:custGeom>
            <a:avLst/>
            <a:gdLst/>
            <a:ahLst/>
            <a:cxnLst/>
            <a:rect l="l" t="t" r="r" b="b"/>
            <a:pathLst>
              <a:path w="381000" h="6350">
                <a:moveTo>
                  <a:pt x="0" y="6350"/>
                </a:moveTo>
                <a:lnTo>
                  <a:pt x="381000" y="6350"/>
                </a:lnTo>
                <a:lnTo>
                  <a:pt x="381000" y="0"/>
                </a:lnTo>
                <a:lnTo>
                  <a:pt x="0" y="0"/>
                </a:lnTo>
                <a:lnTo>
                  <a:pt x="0" y="6350"/>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47" name="object 47"/>
          <p:cNvSpPr/>
          <p:nvPr/>
        </p:nvSpPr>
        <p:spPr>
          <a:xfrm>
            <a:off x="1522730" y="1502410"/>
            <a:ext cx="381000" cy="62230"/>
          </a:xfrm>
          <a:custGeom>
            <a:avLst/>
            <a:gdLst/>
            <a:ahLst/>
            <a:cxnLst/>
            <a:rect l="l" t="t" r="r" b="b"/>
            <a:pathLst>
              <a:path w="381000" h="62230">
                <a:moveTo>
                  <a:pt x="0" y="62229"/>
                </a:moveTo>
                <a:lnTo>
                  <a:pt x="381000" y="62229"/>
                </a:lnTo>
                <a:lnTo>
                  <a:pt x="381000" y="0"/>
                </a:lnTo>
                <a:lnTo>
                  <a:pt x="0" y="0"/>
                </a:lnTo>
                <a:lnTo>
                  <a:pt x="0" y="62229"/>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48" name="object 48"/>
          <p:cNvSpPr/>
          <p:nvPr/>
        </p:nvSpPr>
        <p:spPr>
          <a:xfrm>
            <a:off x="10623550" y="1496060"/>
            <a:ext cx="45720" cy="6350"/>
          </a:xfrm>
          <a:custGeom>
            <a:avLst/>
            <a:gdLst/>
            <a:ahLst/>
            <a:cxnLst/>
            <a:rect l="l" t="t" r="r" b="b"/>
            <a:pathLst>
              <a:path w="45720" h="6350">
                <a:moveTo>
                  <a:pt x="0" y="6350"/>
                </a:moveTo>
                <a:lnTo>
                  <a:pt x="45720" y="6350"/>
                </a:lnTo>
                <a:lnTo>
                  <a:pt x="45720" y="0"/>
                </a:lnTo>
                <a:lnTo>
                  <a:pt x="0" y="0"/>
                </a:lnTo>
                <a:lnTo>
                  <a:pt x="0" y="6350"/>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grpSp>
        <p:nvGrpSpPr>
          <p:cNvPr id="49" name="object 49"/>
          <p:cNvGrpSpPr/>
          <p:nvPr/>
        </p:nvGrpSpPr>
        <p:grpSpPr>
          <a:xfrm>
            <a:off x="1522730" y="1502410"/>
            <a:ext cx="9146540" cy="561340"/>
            <a:chOff x="-1270" y="1502410"/>
            <a:chExt cx="9146540" cy="561340"/>
          </a:xfrm>
        </p:grpSpPr>
        <p:sp>
          <p:nvSpPr>
            <p:cNvPr id="50" name="object 50"/>
            <p:cNvSpPr/>
            <p:nvPr/>
          </p:nvSpPr>
          <p:spPr>
            <a:xfrm>
              <a:off x="1830070" y="1502409"/>
              <a:ext cx="7315200" cy="62230"/>
            </a:xfrm>
            <a:custGeom>
              <a:avLst/>
              <a:gdLst/>
              <a:ahLst/>
              <a:cxnLst/>
              <a:rect l="l" t="t" r="r" b="b"/>
              <a:pathLst>
                <a:path w="7315200" h="62230">
                  <a:moveTo>
                    <a:pt x="7315200" y="0"/>
                  </a:moveTo>
                  <a:lnTo>
                    <a:pt x="7269480" y="0"/>
                  </a:lnTo>
                  <a:lnTo>
                    <a:pt x="7269480" y="21590"/>
                  </a:lnTo>
                  <a:lnTo>
                    <a:pt x="0" y="21590"/>
                  </a:lnTo>
                  <a:lnTo>
                    <a:pt x="0" y="54610"/>
                  </a:lnTo>
                  <a:lnTo>
                    <a:pt x="0" y="62230"/>
                  </a:lnTo>
                  <a:lnTo>
                    <a:pt x="7315200" y="62230"/>
                  </a:lnTo>
                  <a:lnTo>
                    <a:pt x="7315200" y="54610"/>
                  </a:lnTo>
                  <a:lnTo>
                    <a:pt x="7315200" y="21590"/>
                  </a:lnTo>
                  <a:lnTo>
                    <a:pt x="7315200" y="0"/>
                  </a:lnTo>
                  <a:close/>
                </a:path>
              </a:pathLst>
            </a:custGeom>
            <a:solidFill>
              <a:srgbClr val="003974"/>
            </a:solidFill>
          </p:spPr>
          <p:txBody>
            <a:bodyPr wrap="square" lIns="0" tIns="0" rIns="0" bIns="0" rtlCol="0"/>
            <a:lstStyle/>
            <a:p>
              <a:pPr defTabSz="914400"/>
              <a:endParaRPr>
                <a:solidFill>
                  <a:prstClr val="black"/>
                </a:solidFill>
                <a:latin typeface="Calibri"/>
              </a:endParaRPr>
            </a:p>
          </p:txBody>
        </p:sp>
        <p:sp>
          <p:nvSpPr>
            <p:cNvPr id="51" name="object 51"/>
            <p:cNvSpPr/>
            <p:nvPr/>
          </p:nvSpPr>
          <p:spPr>
            <a:xfrm>
              <a:off x="-1270" y="1558289"/>
              <a:ext cx="9146540" cy="68580"/>
            </a:xfrm>
            <a:custGeom>
              <a:avLst/>
              <a:gdLst/>
              <a:ahLst/>
              <a:cxnLst/>
              <a:rect l="l" t="t" r="r" b="b"/>
              <a:pathLst>
                <a:path w="9146540" h="68580">
                  <a:moveTo>
                    <a:pt x="9146540" y="0"/>
                  </a:moveTo>
                  <a:lnTo>
                    <a:pt x="0" y="0"/>
                  </a:lnTo>
                  <a:lnTo>
                    <a:pt x="0" y="24130"/>
                  </a:lnTo>
                  <a:lnTo>
                    <a:pt x="0" y="31750"/>
                  </a:lnTo>
                  <a:lnTo>
                    <a:pt x="0" y="68580"/>
                  </a:lnTo>
                  <a:lnTo>
                    <a:pt x="381000" y="68580"/>
                  </a:lnTo>
                  <a:lnTo>
                    <a:pt x="381000" y="31750"/>
                  </a:lnTo>
                  <a:lnTo>
                    <a:pt x="1831340" y="31750"/>
                  </a:lnTo>
                  <a:lnTo>
                    <a:pt x="1831340" y="68580"/>
                  </a:lnTo>
                  <a:lnTo>
                    <a:pt x="9146540" y="68580"/>
                  </a:lnTo>
                  <a:lnTo>
                    <a:pt x="9146540" y="31750"/>
                  </a:lnTo>
                  <a:lnTo>
                    <a:pt x="9146540" y="24130"/>
                  </a:lnTo>
                  <a:lnTo>
                    <a:pt x="9146540" y="0"/>
                  </a:lnTo>
                  <a:close/>
                </a:path>
              </a:pathLst>
            </a:custGeom>
            <a:solidFill>
              <a:srgbClr val="003A75"/>
            </a:solidFill>
          </p:spPr>
          <p:txBody>
            <a:bodyPr wrap="square" lIns="0" tIns="0" rIns="0" bIns="0" rtlCol="0"/>
            <a:lstStyle/>
            <a:p>
              <a:pPr defTabSz="914400"/>
              <a:endParaRPr>
                <a:solidFill>
                  <a:prstClr val="black"/>
                </a:solidFill>
                <a:latin typeface="Calibri"/>
              </a:endParaRPr>
            </a:p>
          </p:txBody>
        </p:sp>
        <p:sp>
          <p:nvSpPr>
            <p:cNvPr id="52" name="object 52"/>
            <p:cNvSpPr/>
            <p:nvPr/>
          </p:nvSpPr>
          <p:spPr>
            <a:xfrm>
              <a:off x="-1270" y="1620519"/>
              <a:ext cx="9146540" cy="68580"/>
            </a:xfrm>
            <a:custGeom>
              <a:avLst/>
              <a:gdLst/>
              <a:ahLst/>
              <a:cxnLst/>
              <a:rect l="l" t="t" r="r" b="b"/>
              <a:pathLst>
                <a:path w="9146540" h="68580">
                  <a:moveTo>
                    <a:pt x="9146540" y="0"/>
                  </a:moveTo>
                  <a:lnTo>
                    <a:pt x="0" y="0"/>
                  </a:lnTo>
                  <a:lnTo>
                    <a:pt x="0" y="49530"/>
                  </a:lnTo>
                  <a:lnTo>
                    <a:pt x="0" y="58420"/>
                  </a:lnTo>
                  <a:lnTo>
                    <a:pt x="0" y="68580"/>
                  </a:lnTo>
                  <a:lnTo>
                    <a:pt x="381000" y="68580"/>
                  </a:lnTo>
                  <a:lnTo>
                    <a:pt x="381000" y="58420"/>
                  </a:lnTo>
                  <a:lnTo>
                    <a:pt x="1831340" y="58420"/>
                  </a:lnTo>
                  <a:lnTo>
                    <a:pt x="1831340" y="68580"/>
                  </a:lnTo>
                  <a:lnTo>
                    <a:pt x="9146540" y="68580"/>
                  </a:lnTo>
                  <a:lnTo>
                    <a:pt x="9146540" y="58420"/>
                  </a:lnTo>
                  <a:lnTo>
                    <a:pt x="9146540" y="49530"/>
                  </a:lnTo>
                  <a:lnTo>
                    <a:pt x="9146540" y="0"/>
                  </a:lnTo>
                  <a:close/>
                </a:path>
              </a:pathLst>
            </a:custGeom>
            <a:solidFill>
              <a:srgbClr val="003A76"/>
            </a:solidFill>
          </p:spPr>
          <p:txBody>
            <a:bodyPr wrap="square" lIns="0" tIns="0" rIns="0" bIns="0" rtlCol="0"/>
            <a:lstStyle/>
            <a:p>
              <a:pPr defTabSz="914400"/>
              <a:endParaRPr>
                <a:solidFill>
                  <a:prstClr val="black"/>
                </a:solidFill>
                <a:latin typeface="Calibri"/>
              </a:endParaRPr>
            </a:p>
          </p:txBody>
        </p:sp>
        <p:sp>
          <p:nvSpPr>
            <p:cNvPr id="53" name="object 53"/>
            <p:cNvSpPr/>
            <p:nvPr/>
          </p:nvSpPr>
          <p:spPr>
            <a:xfrm>
              <a:off x="-1270" y="168274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3B77"/>
            </a:solidFill>
          </p:spPr>
          <p:txBody>
            <a:bodyPr wrap="square" lIns="0" tIns="0" rIns="0" bIns="0" rtlCol="0"/>
            <a:lstStyle/>
            <a:p>
              <a:pPr defTabSz="914400"/>
              <a:endParaRPr>
                <a:solidFill>
                  <a:prstClr val="black"/>
                </a:solidFill>
                <a:latin typeface="Calibri"/>
              </a:endParaRPr>
            </a:p>
          </p:txBody>
        </p:sp>
        <p:sp>
          <p:nvSpPr>
            <p:cNvPr id="54" name="object 54"/>
            <p:cNvSpPr/>
            <p:nvPr/>
          </p:nvSpPr>
          <p:spPr>
            <a:xfrm>
              <a:off x="-1270" y="1744979"/>
              <a:ext cx="9146540" cy="68580"/>
            </a:xfrm>
            <a:custGeom>
              <a:avLst/>
              <a:gdLst/>
              <a:ahLst/>
              <a:cxnLst/>
              <a:rect l="l" t="t" r="r" b="b"/>
              <a:pathLst>
                <a:path w="9146540" h="68580">
                  <a:moveTo>
                    <a:pt x="9146540" y="0"/>
                  </a:moveTo>
                  <a:lnTo>
                    <a:pt x="0" y="0"/>
                  </a:lnTo>
                  <a:lnTo>
                    <a:pt x="0" y="7620"/>
                  </a:lnTo>
                  <a:lnTo>
                    <a:pt x="0" y="12700"/>
                  </a:lnTo>
                  <a:lnTo>
                    <a:pt x="0" y="21590"/>
                  </a:lnTo>
                  <a:lnTo>
                    <a:pt x="0" y="68580"/>
                  </a:lnTo>
                  <a:lnTo>
                    <a:pt x="153670" y="68580"/>
                  </a:lnTo>
                  <a:lnTo>
                    <a:pt x="153670" y="21590"/>
                  </a:lnTo>
                  <a:lnTo>
                    <a:pt x="153670" y="12700"/>
                  </a:lnTo>
                  <a:lnTo>
                    <a:pt x="4878070" y="12700"/>
                  </a:lnTo>
                  <a:lnTo>
                    <a:pt x="4878070" y="21590"/>
                  </a:lnTo>
                  <a:lnTo>
                    <a:pt x="4878070" y="68580"/>
                  </a:lnTo>
                  <a:lnTo>
                    <a:pt x="9146540" y="68580"/>
                  </a:lnTo>
                  <a:lnTo>
                    <a:pt x="9146540" y="21590"/>
                  </a:lnTo>
                  <a:lnTo>
                    <a:pt x="9146540" y="12700"/>
                  </a:lnTo>
                  <a:lnTo>
                    <a:pt x="9146540" y="7620"/>
                  </a:lnTo>
                  <a:lnTo>
                    <a:pt x="9146540" y="0"/>
                  </a:lnTo>
                  <a:close/>
                </a:path>
              </a:pathLst>
            </a:custGeom>
            <a:solidFill>
              <a:srgbClr val="003B78"/>
            </a:solidFill>
          </p:spPr>
          <p:txBody>
            <a:bodyPr wrap="square" lIns="0" tIns="0" rIns="0" bIns="0" rtlCol="0"/>
            <a:lstStyle/>
            <a:p>
              <a:pPr defTabSz="914400"/>
              <a:endParaRPr>
                <a:solidFill>
                  <a:prstClr val="black"/>
                </a:solidFill>
                <a:latin typeface="Calibri"/>
              </a:endParaRPr>
            </a:p>
          </p:txBody>
        </p:sp>
        <p:sp>
          <p:nvSpPr>
            <p:cNvPr id="55" name="object 55"/>
            <p:cNvSpPr/>
            <p:nvPr/>
          </p:nvSpPr>
          <p:spPr>
            <a:xfrm>
              <a:off x="-1270" y="1807209"/>
              <a:ext cx="9146540" cy="68580"/>
            </a:xfrm>
            <a:custGeom>
              <a:avLst/>
              <a:gdLst/>
              <a:ahLst/>
              <a:cxnLst/>
              <a:rect l="l" t="t" r="r" b="b"/>
              <a:pathLst>
                <a:path w="9146540" h="68580">
                  <a:moveTo>
                    <a:pt x="153670" y="0"/>
                  </a:moveTo>
                  <a:lnTo>
                    <a:pt x="0" y="0"/>
                  </a:lnTo>
                  <a:lnTo>
                    <a:pt x="0" y="38100"/>
                  </a:lnTo>
                  <a:lnTo>
                    <a:pt x="0" y="46990"/>
                  </a:lnTo>
                  <a:lnTo>
                    <a:pt x="0" y="68580"/>
                  </a:lnTo>
                  <a:lnTo>
                    <a:pt x="153670" y="68580"/>
                  </a:lnTo>
                  <a:lnTo>
                    <a:pt x="153670" y="46990"/>
                  </a:lnTo>
                  <a:lnTo>
                    <a:pt x="153670" y="38100"/>
                  </a:lnTo>
                  <a:lnTo>
                    <a:pt x="153670" y="0"/>
                  </a:lnTo>
                  <a:close/>
                </a:path>
                <a:path w="9146540" h="68580">
                  <a:moveTo>
                    <a:pt x="9146540" y="0"/>
                  </a:moveTo>
                  <a:lnTo>
                    <a:pt x="4878070" y="0"/>
                  </a:lnTo>
                  <a:lnTo>
                    <a:pt x="4878070" y="38100"/>
                  </a:lnTo>
                  <a:lnTo>
                    <a:pt x="4878070" y="46990"/>
                  </a:lnTo>
                  <a:lnTo>
                    <a:pt x="4878070" y="68580"/>
                  </a:lnTo>
                  <a:lnTo>
                    <a:pt x="9146540" y="68580"/>
                  </a:lnTo>
                  <a:lnTo>
                    <a:pt x="9146540" y="46990"/>
                  </a:lnTo>
                  <a:lnTo>
                    <a:pt x="9146540" y="38100"/>
                  </a:lnTo>
                  <a:lnTo>
                    <a:pt x="9146540" y="0"/>
                  </a:lnTo>
                  <a:close/>
                </a:path>
              </a:pathLst>
            </a:custGeom>
            <a:solidFill>
              <a:srgbClr val="003C79"/>
            </a:solidFill>
          </p:spPr>
          <p:txBody>
            <a:bodyPr wrap="square" lIns="0" tIns="0" rIns="0" bIns="0" rtlCol="0"/>
            <a:lstStyle/>
            <a:p>
              <a:pPr defTabSz="914400"/>
              <a:endParaRPr>
                <a:solidFill>
                  <a:prstClr val="black"/>
                </a:solidFill>
                <a:latin typeface="Calibri"/>
              </a:endParaRPr>
            </a:p>
          </p:txBody>
        </p:sp>
        <p:sp>
          <p:nvSpPr>
            <p:cNvPr id="56" name="object 56"/>
            <p:cNvSpPr/>
            <p:nvPr/>
          </p:nvSpPr>
          <p:spPr>
            <a:xfrm>
              <a:off x="-1270" y="1869439"/>
              <a:ext cx="9146540" cy="68580"/>
            </a:xfrm>
            <a:custGeom>
              <a:avLst/>
              <a:gdLst/>
              <a:ahLst/>
              <a:cxnLst/>
              <a:rect l="l" t="t" r="r" b="b"/>
              <a:pathLst>
                <a:path w="9146540" h="68580">
                  <a:moveTo>
                    <a:pt x="381000" y="0"/>
                  </a:moveTo>
                  <a:lnTo>
                    <a:pt x="0" y="0"/>
                  </a:lnTo>
                  <a:lnTo>
                    <a:pt x="0" y="35560"/>
                  </a:lnTo>
                  <a:lnTo>
                    <a:pt x="0" y="68580"/>
                  </a:lnTo>
                  <a:lnTo>
                    <a:pt x="381000" y="68580"/>
                  </a:lnTo>
                  <a:lnTo>
                    <a:pt x="381000" y="35560"/>
                  </a:lnTo>
                  <a:lnTo>
                    <a:pt x="381000" y="0"/>
                  </a:lnTo>
                  <a:close/>
                </a:path>
                <a:path w="9146540" h="68580">
                  <a:moveTo>
                    <a:pt x="9146540" y="0"/>
                  </a:moveTo>
                  <a:lnTo>
                    <a:pt x="1831340" y="0"/>
                  </a:lnTo>
                  <a:lnTo>
                    <a:pt x="1831340" y="35560"/>
                  </a:lnTo>
                  <a:lnTo>
                    <a:pt x="1831340" y="68580"/>
                  </a:lnTo>
                  <a:lnTo>
                    <a:pt x="9146540" y="68580"/>
                  </a:lnTo>
                  <a:lnTo>
                    <a:pt x="9146540" y="35560"/>
                  </a:lnTo>
                  <a:lnTo>
                    <a:pt x="9146540" y="0"/>
                  </a:lnTo>
                  <a:close/>
                </a:path>
              </a:pathLst>
            </a:custGeom>
            <a:solidFill>
              <a:srgbClr val="003C7A"/>
            </a:solidFill>
          </p:spPr>
          <p:txBody>
            <a:bodyPr wrap="square" lIns="0" tIns="0" rIns="0" bIns="0" rtlCol="0"/>
            <a:lstStyle/>
            <a:p>
              <a:pPr defTabSz="914400"/>
              <a:endParaRPr>
                <a:solidFill>
                  <a:prstClr val="black"/>
                </a:solidFill>
                <a:latin typeface="Calibri"/>
              </a:endParaRPr>
            </a:p>
          </p:txBody>
        </p:sp>
        <p:sp>
          <p:nvSpPr>
            <p:cNvPr id="57" name="object 57"/>
            <p:cNvSpPr/>
            <p:nvPr/>
          </p:nvSpPr>
          <p:spPr>
            <a:xfrm>
              <a:off x="-1270" y="1932939"/>
              <a:ext cx="9146540" cy="67310"/>
            </a:xfrm>
            <a:custGeom>
              <a:avLst/>
              <a:gdLst/>
              <a:ahLst/>
              <a:cxnLst/>
              <a:rect l="l" t="t" r="r" b="b"/>
              <a:pathLst>
                <a:path w="9146540" h="67310">
                  <a:moveTo>
                    <a:pt x="381000" y="0"/>
                  </a:moveTo>
                  <a:lnTo>
                    <a:pt x="0" y="0"/>
                  </a:lnTo>
                  <a:lnTo>
                    <a:pt x="0" y="8890"/>
                  </a:lnTo>
                  <a:lnTo>
                    <a:pt x="0" y="67310"/>
                  </a:lnTo>
                  <a:lnTo>
                    <a:pt x="381000" y="67310"/>
                  </a:lnTo>
                  <a:lnTo>
                    <a:pt x="381000" y="8890"/>
                  </a:lnTo>
                  <a:lnTo>
                    <a:pt x="381000" y="0"/>
                  </a:lnTo>
                  <a:close/>
                </a:path>
                <a:path w="9146540" h="67310">
                  <a:moveTo>
                    <a:pt x="9146540" y="0"/>
                  </a:moveTo>
                  <a:lnTo>
                    <a:pt x="1831340" y="0"/>
                  </a:lnTo>
                  <a:lnTo>
                    <a:pt x="1831340" y="8890"/>
                  </a:lnTo>
                  <a:lnTo>
                    <a:pt x="1831340" y="67310"/>
                  </a:lnTo>
                  <a:lnTo>
                    <a:pt x="9146540" y="67310"/>
                  </a:lnTo>
                  <a:lnTo>
                    <a:pt x="9146540" y="8890"/>
                  </a:lnTo>
                  <a:lnTo>
                    <a:pt x="9146540" y="0"/>
                  </a:lnTo>
                  <a:close/>
                </a:path>
              </a:pathLst>
            </a:custGeom>
            <a:solidFill>
              <a:srgbClr val="003D7B"/>
            </a:solidFill>
          </p:spPr>
          <p:txBody>
            <a:bodyPr wrap="square" lIns="0" tIns="0" rIns="0" bIns="0" rtlCol="0"/>
            <a:lstStyle/>
            <a:p>
              <a:pPr defTabSz="914400"/>
              <a:endParaRPr>
                <a:solidFill>
                  <a:prstClr val="black"/>
                </a:solidFill>
                <a:latin typeface="Calibri"/>
              </a:endParaRPr>
            </a:p>
          </p:txBody>
        </p:sp>
        <p:sp>
          <p:nvSpPr>
            <p:cNvPr id="58" name="object 58"/>
            <p:cNvSpPr/>
            <p:nvPr/>
          </p:nvSpPr>
          <p:spPr>
            <a:xfrm>
              <a:off x="-1270" y="1995169"/>
              <a:ext cx="9146540" cy="68580"/>
            </a:xfrm>
            <a:custGeom>
              <a:avLst/>
              <a:gdLst/>
              <a:ahLst/>
              <a:cxnLst/>
              <a:rect l="l" t="t" r="r" b="b"/>
              <a:pathLst>
                <a:path w="9146540" h="68580">
                  <a:moveTo>
                    <a:pt x="9146540" y="0"/>
                  </a:moveTo>
                  <a:lnTo>
                    <a:pt x="0" y="0"/>
                  </a:lnTo>
                  <a:lnTo>
                    <a:pt x="0" y="26670"/>
                  </a:lnTo>
                  <a:lnTo>
                    <a:pt x="0" y="34290"/>
                  </a:lnTo>
                  <a:lnTo>
                    <a:pt x="0" y="68580"/>
                  </a:lnTo>
                  <a:lnTo>
                    <a:pt x="381000" y="68580"/>
                  </a:lnTo>
                  <a:lnTo>
                    <a:pt x="381000" y="34290"/>
                  </a:lnTo>
                  <a:lnTo>
                    <a:pt x="1831340" y="34290"/>
                  </a:lnTo>
                  <a:lnTo>
                    <a:pt x="1831340" y="68580"/>
                  </a:lnTo>
                  <a:lnTo>
                    <a:pt x="9146540" y="68580"/>
                  </a:lnTo>
                  <a:lnTo>
                    <a:pt x="9146540" y="34290"/>
                  </a:lnTo>
                  <a:lnTo>
                    <a:pt x="9146540" y="26670"/>
                  </a:lnTo>
                  <a:lnTo>
                    <a:pt x="9146540" y="0"/>
                  </a:lnTo>
                  <a:close/>
                </a:path>
              </a:pathLst>
            </a:custGeom>
            <a:solidFill>
              <a:srgbClr val="003D7C"/>
            </a:solidFill>
          </p:spPr>
          <p:txBody>
            <a:bodyPr wrap="square" lIns="0" tIns="0" rIns="0" bIns="0" rtlCol="0"/>
            <a:lstStyle/>
            <a:p>
              <a:pPr defTabSz="914400"/>
              <a:endParaRPr>
                <a:solidFill>
                  <a:prstClr val="black"/>
                </a:solidFill>
                <a:latin typeface="Calibri"/>
              </a:endParaRPr>
            </a:p>
          </p:txBody>
        </p:sp>
      </p:grpSp>
      <p:grpSp>
        <p:nvGrpSpPr>
          <p:cNvPr id="59" name="object 59"/>
          <p:cNvGrpSpPr/>
          <p:nvPr/>
        </p:nvGrpSpPr>
        <p:grpSpPr>
          <a:xfrm>
            <a:off x="1522730" y="2057401"/>
            <a:ext cx="9146540" cy="441959"/>
            <a:chOff x="-1270" y="2057400"/>
            <a:chExt cx="9146540" cy="441959"/>
          </a:xfrm>
        </p:grpSpPr>
        <p:sp>
          <p:nvSpPr>
            <p:cNvPr id="60" name="object 60"/>
            <p:cNvSpPr/>
            <p:nvPr/>
          </p:nvSpPr>
          <p:spPr>
            <a:xfrm>
              <a:off x="-1270" y="2057399"/>
              <a:ext cx="9146540" cy="68580"/>
            </a:xfrm>
            <a:custGeom>
              <a:avLst/>
              <a:gdLst/>
              <a:ahLst/>
              <a:cxnLst/>
              <a:rect l="l" t="t" r="r" b="b"/>
              <a:pathLst>
                <a:path w="9146540" h="68580">
                  <a:moveTo>
                    <a:pt x="9146540" y="0"/>
                  </a:moveTo>
                  <a:lnTo>
                    <a:pt x="0" y="0"/>
                  </a:lnTo>
                  <a:lnTo>
                    <a:pt x="0" y="52070"/>
                  </a:lnTo>
                  <a:lnTo>
                    <a:pt x="0" y="60960"/>
                  </a:lnTo>
                  <a:lnTo>
                    <a:pt x="0" y="68580"/>
                  </a:lnTo>
                  <a:lnTo>
                    <a:pt x="381000" y="68580"/>
                  </a:lnTo>
                  <a:lnTo>
                    <a:pt x="381000" y="60960"/>
                  </a:lnTo>
                  <a:lnTo>
                    <a:pt x="1831340" y="60960"/>
                  </a:lnTo>
                  <a:lnTo>
                    <a:pt x="1831340" y="68580"/>
                  </a:lnTo>
                  <a:lnTo>
                    <a:pt x="9146540" y="68580"/>
                  </a:lnTo>
                  <a:lnTo>
                    <a:pt x="9146540" y="60960"/>
                  </a:lnTo>
                  <a:lnTo>
                    <a:pt x="9146540" y="52070"/>
                  </a:lnTo>
                  <a:lnTo>
                    <a:pt x="9146540" y="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sp>
          <p:nvSpPr>
            <p:cNvPr id="61" name="object 61"/>
            <p:cNvSpPr/>
            <p:nvPr/>
          </p:nvSpPr>
          <p:spPr>
            <a:xfrm>
              <a:off x="-1270" y="211962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3E7E"/>
            </a:solidFill>
          </p:spPr>
          <p:txBody>
            <a:bodyPr wrap="square" lIns="0" tIns="0" rIns="0" bIns="0" rtlCol="0"/>
            <a:lstStyle/>
            <a:p>
              <a:pPr defTabSz="914400"/>
              <a:endParaRPr>
                <a:solidFill>
                  <a:prstClr val="black"/>
                </a:solidFill>
                <a:latin typeface="Calibri"/>
              </a:endParaRPr>
            </a:p>
          </p:txBody>
        </p:sp>
        <p:sp>
          <p:nvSpPr>
            <p:cNvPr id="62" name="object 62"/>
            <p:cNvSpPr/>
            <p:nvPr/>
          </p:nvSpPr>
          <p:spPr>
            <a:xfrm>
              <a:off x="-1270" y="2181859"/>
              <a:ext cx="9146540" cy="68580"/>
            </a:xfrm>
            <a:custGeom>
              <a:avLst/>
              <a:gdLst/>
              <a:ahLst/>
              <a:cxnLst/>
              <a:rect l="l" t="t" r="r" b="b"/>
              <a:pathLst>
                <a:path w="9146540" h="68580">
                  <a:moveTo>
                    <a:pt x="9146540" y="0"/>
                  </a:moveTo>
                  <a:lnTo>
                    <a:pt x="0" y="0"/>
                  </a:lnTo>
                  <a:lnTo>
                    <a:pt x="0" y="15240"/>
                  </a:lnTo>
                  <a:lnTo>
                    <a:pt x="0" y="24130"/>
                  </a:lnTo>
                  <a:lnTo>
                    <a:pt x="0" y="68580"/>
                  </a:lnTo>
                  <a:lnTo>
                    <a:pt x="381000" y="68580"/>
                  </a:lnTo>
                  <a:lnTo>
                    <a:pt x="381000" y="24130"/>
                  </a:lnTo>
                  <a:lnTo>
                    <a:pt x="1831340" y="24130"/>
                  </a:lnTo>
                  <a:lnTo>
                    <a:pt x="1831340" y="68580"/>
                  </a:lnTo>
                  <a:lnTo>
                    <a:pt x="9146540" y="68580"/>
                  </a:lnTo>
                  <a:lnTo>
                    <a:pt x="9146540" y="24130"/>
                  </a:lnTo>
                  <a:lnTo>
                    <a:pt x="9146540" y="15240"/>
                  </a:lnTo>
                  <a:lnTo>
                    <a:pt x="9146540" y="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63" name="object 63"/>
            <p:cNvSpPr/>
            <p:nvPr/>
          </p:nvSpPr>
          <p:spPr>
            <a:xfrm>
              <a:off x="-1270" y="2244089"/>
              <a:ext cx="9146540" cy="68580"/>
            </a:xfrm>
            <a:custGeom>
              <a:avLst/>
              <a:gdLst/>
              <a:ahLst/>
              <a:cxnLst/>
              <a:rect l="l" t="t" r="r" b="b"/>
              <a:pathLst>
                <a:path w="9146540" h="68580">
                  <a:moveTo>
                    <a:pt x="9146540" y="0"/>
                  </a:moveTo>
                  <a:lnTo>
                    <a:pt x="0" y="0"/>
                  </a:lnTo>
                  <a:lnTo>
                    <a:pt x="0" y="40640"/>
                  </a:lnTo>
                  <a:lnTo>
                    <a:pt x="0" y="49530"/>
                  </a:lnTo>
                  <a:lnTo>
                    <a:pt x="0" y="68580"/>
                  </a:lnTo>
                  <a:lnTo>
                    <a:pt x="381000" y="68580"/>
                  </a:lnTo>
                  <a:lnTo>
                    <a:pt x="381000" y="49530"/>
                  </a:lnTo>
                  <a:lnTo>
                    <a:pt x="1831340" y="49530"/>
                  </a:lnTo>
                  <a:lnTo>
                    <a:pt x="1831340" y="68580"/>
                  </a:lnTo>
                  <a:lnTo>
                    <a:pt x="9146540" y="68580"/>
                  </a:lnTo>
                  <a:lnTo>
                    <a:pt x="9146540" y="49530"/>
                  </a:lnTo>
                  <a:lnTo>
                    <a:pt x="9146540" y="40640"/>
                  </a:lnTo>
                  <a:lnTo>
                    <a:pt x="9146540" y="0"/>
                  </a:lnTo>
                  <a:close/>
                </a:path>
              </a:pathLst>
            </a:custGeom>
            <a:solidFill>
              <a:srgbClr val="003F80"/>
            </a:solidFill>
          </p:spPr>
          <p:txBody>
            <a:bodyPr wrap="square" lIns="0" tIns="0" rIns="0" bIns="0" rtlCol="0"/>
            <a:lstStyle/>
            <a:p>
              <a:pPr defTabSz="914400"/>
              <a:endParaRPr>
                <a:solidFill>
                  <a:prstClr val="black"/>
                </a:solidFill>
                <a:latin typeface="Calibri"/>
              </a:endParaRPr>
            </a:p>
          </p:txBody>
        </p:sp>
        <p:sp>
          <p:nvSpPr>
            <p:cNvPr id="64" name="object 64"/>
            <p:cNvSpPr/>
            <p:nvPr/>
          </p:nvSpPr>
          <p:spPr>
            <a:xfrm>
              <a:off x="-1270" y="230631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65" name="object 65"/>
            <p:cNvSpPr/>
            <p:nvPr/>
          </p:nvSpPr>
          <p:spPr>
            <a:xfrm>
              <a:off x="-1270" y="2368549"/>
              <a:ext cx="9146540" cy="68580"/>
            </a:xfrm>
            <a:custGeom>
              <a:avLst/>
              <a:gdLst/>
              <a:ahLst/>
              <a:cxnLst/>
              <a:rect l="l" t="t" r="r" b="b"/>
              <a:pathLst>
                <a:path w="9146540" h="68580">
                  <a:moveTo>
                    <a:pt x="9146540" y="0"/>
                  </a:moveTo>
                  <a:lnTo>
                    <a:pt x="0" y="0"/>
                  </a:lnTo>
                  <a:lnTo>
                    <a:pt x="0" y="5080"/>
                  </a:lnTo>
                  <a:lnTo>
                    <a:pt x="0" y="12700"/>
                  </a:lnTo>
                  <a:lnTo>
                    <a:pt x="0" y="68580"/>
                  </a:lnTo>
                  <a:lnTo>
                    <a:pt x="381000" y="68580"/>
                  </a:lnTo>
                  <a:lnTo>
                    <a:pt x="381000" y="12700"/>
                  </a:lnTo>
                  <a:lnTo>
                    <a:pt x="1831340" y="12700"/>
                  </a:lnTo>
                  <a:lnTo>
                    <a:pt x="1831340" y="68580"/>
                  </a:lnTo>
                  <a:lnTo>
                    <a:pt x="9146540" y="68580"/>
                  </a:lnTo>
                  <a:lnTo>
                    <a:pt x="9146540" y="12700"/>
                  </a:lnTo>
                  <a:lnTo>
                    <a:pt x="9146540" y="5080"/>
                  </a:lnTo>
                  <a:lnTo>
                    <a:pt x="9146540" y="0"/>
                  </a:lnTo>
                  <a:close/>
                </a:path>
              </a:pathLst>
            </a:custGeom>
            <a:solidFill>
              <a:srgbClr val="004082"/>
            </a:solidFill>
          </p:spPr>
          <p:txBody>
            <a:bodyPr wrap="square" lIns="0" tIns="0" rIns="0" bIns="0" rtlCol="0"/>
            <a:lstStyle/>
            <a:p>
              <a:pPr defTabSz="914400"/>
              <a:endParaRPr>
                <a:solidFill>
                  <a:prstClr val="black"/>
                </a:solidFill>
                <a:latin typeface="Calibri"/>
              </a:endParaRPr>
            </a:p>
          </p:txBody>
        </p:sp>
        <p:sp>
          <p:nvSpPr>
            <p:cNvPr id="66" name="object 66"/>
            <p:cNvSpPr/>
            <p:nvPr/>
          </p:nvSpPr>
          <p:spPr>
            <a:xfrm>
              <a:off x="-1270" y="2430779"/>
              <a:ext cx="9146540" cy="68580"/>
            </a:xfrm>
            <a:custGeom>
              <a:avLst/>
              <a:gdLst/>
              <a:ahLst/>
              <a:cxnLst/>
              <a:rect l="l" t="t" r="r" b="b"/>
              <a:pathLst>
                <a:path w="9146540" h="68580">
                  <a:moveTo>
                    <a:pt x="9146540" y="0"/>
                  </a:moveTo>
                  <a:lnTo>
                    <a:pt x="0" y="0"/>
                  </a:lnTo>
                  <a:lnTo>
                    <a:pt x="0" y="30480"/>
                  </a:lnTo>
                  <a:lnTo>
                    <a:pt x="0" y="39370"/>
                  </a:lnTo>
                  <a:lnTo>
                    <a:pt x="0" y="68580"/>
                  </a:lnTo>
                  <a:lnTo>
                    <a:pt x="381000" y="68580"/>
                  </a:lnTo>
                  <a:lnTo>
                    <a:pt x="381000" y="39370"/>
                  </a:lnTo>
                  <a:lnTo>
                    <a:pt x="1831340" y="39370"/>
                  </a:lnTo>
                  <a:lnTo>
                    <a:pt x="1831340" y="68580"/>
                  </a:lnTo>
                  <a:lnTo>
                    <a:pt x="9146540" y="68580"/>
                  </a:lnTo>
                  <a:lnTo>
                    <a:pt x="9146540" y="39370"/>
                  </a:lnTo>
                  <a:lnTo>
                    <a:pt x="9146540" y="30480"/>
                  </a:lnTo>
                  <a:lnTo>
                    <a:pt x="9146540" y="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grpSp>
      <p:grpSp>
        <p:nvGrpSpPr>
          <p:cNvPr id="67" name="object 67"/>
          <p:cNvGrpSpPr/>
          <p:nvPr/>
        </p:nvGrpSpPr>
        <p:grpSpPr>
          <a:xfrm>
            <a:off x="1522730" y="2494280"/>
            <a:ext cx="9146540" cy="441959"/>
            <a:chOff x="-1270" y="2494279"/>
            <a:chExt cx="9146540" cy="441959"/>
          </a:xfrm>
        </p:grpSpPr>
        <p:sp>
          <p:nvSpPr>
            <p:cNvPr id="68" name="object 68"/>
            <p:cNvSpPr/>
            <p:nvPr/>
          </p:nvSpPr>
          <p:spPr>
            <a:xfrm>
              <a:off x="-1270" y="2494279"/>
              <a:ext cx="9146540" cy="67310"/>
            </a:xfrm>
            <a:custGeom>
              <a:avLst/>
              <a:gdLst/>
              <a:ahLst/>
              <a:cxnLst/>
              <a:rect l="l" t="t" r="r" b="b"/>
              <a:pathLst>
                <a:path w="9146540" h="67310">
                  <a:moveTo>
                    <a:pt x="9146540" y="0"/>
                  </a:moveTo>
                  <a:lnTo>
                    <a:pt x="0" y="0"/>
                  </a:lnTo>
                  <a:lnTo>
                    <a:pt x="0" y="54610"/>
                  </a:lnTo>
                  <a:lnTo>
                    <a:pt x="0" y="63500"/>
                  </a:lnTo>
                  <a:lnTo>
                    <a:pt x="0" y="67310"/>
                  </a:lnTo>
                  <a:lnTo>
                    <a:pt x="381000" y="67310"/>
                  </a:lnTo>
                  <a:lnTo>
                    <a:pt x="381000" y="63500"/>
                  </a:lnTo>
                  <a:lnTo>
                    <a:pt x="1831340" y="63500"/>
                  </a:lnTo>
                  <a:lnTo>
                    <a:pt x="1831340" y="67310"/>
                  </a:lnTo>
                  <a:lnTo>
                    <a:pt x="9146540" y="67310"/>
                  </a:lnTo>
                  <a:lnTo>
                    <a:pt x="9146540" y="63500"/>
                  </a:lnTo>
                  <a:lnTo>
                    <a:pt x="9146540" y="54610"/>
                  </a:lnTo>
                  <a:lnTo>
                    <a:pt x="9146540" y="0"/>
                  </a:lnTo>
                  <a:close/>
                </a:path>
              </a:pathLst>
            </a:custGeom>
            <a:solidFill>
              <a:srgbClr val="004184"/>
            </a:solidFill>
          </p:spPr>
          <p:txBody>
            <a:bodyPr wrap="square" lIns="0" tIns="0" rIns="0" bIns="0" rtlCol="0"/>
            <a:lstStyle/>
            <a:p>
              <a:pPr defTabSz="914400"/>
              <a:endParaRPr>
                <a:solidFill>
                  <a:prstClr val="black"/>
                </a:solidFill>
                <a:latin typeface="Calibri"/>
              </a:endParaRPr>
            </a:p>
          </p:txBody>
        </p:sp>
        <p:sp>
          <p:nvSpPr>
            <p:cNvPr id="69" name="object 69"/>
            <p:cNvSpPr/>
            <p:nvPr/>
          </p:nvSpPr>
          <p:spPr>
            <a:xfrm>
              <a:off x="-1270" y="2556509"/>
              <a:ext cx="9146540" cy="67310"/>
            </a:xfrm>
            <a:custGeom>
              <a:avLst/>
              <a:gdLst/>
              <a:ahLst/>
              <a:cxnLst/>
              <a:rect l="l" t="t" r="r" b="b"/>
              <a:pathLst>
                <a:path w="9146540" h="67310">
                  <a:moveTo>
                    <a:pt x="381000" y="0"/>
                  </a:moveTo>
                  <a:lnTo>
                    <a:pt x="0" y="0"/>
                  </a:lnTo>
                  <a:lnTo>
                    <a:pt x="0" y="1270"/>
                  </a:lnTo>
                  <a:lnTo>
                    <a:pt x="0" y="67310"/>
                  </a:lnTo>
                  <a:lnTo>
                    <a:pt x="381000" y="67310"/>
                  </a:lnTo>
                  <a:lnTo>
                    <a:pt x="381000" y="1270"/>
                  </a:lnTo>
                  <a:lnTo>
                    <a:pt x="381000" y="0"/>
                  </a:lnTo>
                  <a:close/>
                </a:path>
                <a:path w="9146540" h="67310">
                  <a:moveTo>
                    <a:pt x="9146540" y="0"/>
                  </a:moveTo>
                  <a:lnTo>
                    <a:pt x="1831340" y="0"/>
                  </a:lnTo>
                  <a:lnTo>
                    <a:pt x="1831340" y="1270"/>
                  </a:lnTo>
                  <a:lnTo>
                    <a:pt x="1831340" y="67310"/>
                  </a:lnTo>
                  <a:lnTo>
                    <a:pt x="9146540" y="67310"/>
                  </a:lnTo>
                  <a:lnTo>
                    <a:pt x="9146540" y="1270"/>
                  </a:lnTo>
                  <a:lnTo>
                    <a:pt x="9146540" y="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70" name="object 70"/>
            <p:cNvSpPr/>
            <p:nvPr/>
          </p:nvSpPr>
          <p:spPr>
            <a:xfrm>
              <a:off x="-1270" y="2618739"/>
              <a:ext cx="9146540" cy="67310"/>
            </a:xfrm>
            <a:custGeom>
              <a:avLst/>
              <a:gdLst/>
              <a:ahLst/>
              <a:cxnLst/>
              <a:rect l="l" t="t" r="r" b="b"/>
              <a:pathLst>
                <a:path w="9146540" h="67310">
                  <a:moveTo>
                    <a:pt x="9146540" y="0"/>
                  </a:moveTo>
                  <a:lnTo>
                    <a:pt x="0" y="0"/>
                  </a:lnTo>
                  <a:lnTo>
                    <a:pt x="0" y="17780"/>
                  </a:lnTo>
                  <a:lnTo>
                    <a:pt x="0" y="26670"/>
                  </a:lnTo>
                  <a:lnTo>
                    <a:pt x="0" y="67310"/>
                  </a:lnTo>
                  <a:lnTo>
                    <a:pt x="381000" y="67310"/>
                  </a:lnTo>
                  <a:lnTo>
                    <a:pt x="381000" y="26670"/>
                  </a:lnTo>
                  <a:lnTo>
                    <a:pt x="1831340" y="26670"/>
                  </a:lnTo>
                  <a:lnTo>
                    <a:pt x="1831340" y="67310"/>
                  </a:lnTo>
                  <a:lnTo>
                    <a:pt x="9146540" y="67310"/>
                  </a:lnTo>
                  <a:lnTo>
                    <a:pt x="9146540" y="26670"/>
                  </a:lnTo>
                  <a:lnTo>
                    <a:pt x="9146540" y="17780"/>
                  </a:lnTo>
                  <a:lnTo>
                    <a:pt x="9146540" y="0"/>
                  </a:lnTo>
                  <a:close/>
                </a:path>
              </a:pathLst>
            </a:custGeom>
            <a:solidFill>
              <a:srgbClr val="004286"/>
            </a:solidFill>
          </p:spPr>
          <p:txBody>
            <a:bodyPr wrap="square" lIns="0" tIns="0" rIns="0" bIns="0" rtlCol="0"/>
            <a:lstStyle/>
            <a:p>
              <a:pPr defTabSz="914400"/>
              <a:endParaRPr>
                <a:solidFill>
                  <a:prstClr val="black"/>
                </a:solidFill>
                <a:latin typeface="Calibri"/>
              </a:endParaRPr>
            </a:p>
          </p:txBody>
        </p:sp>
        <p:sp>
          <p:nvSpPr>
            <p:cNvPr id="71" name="object 71"/>
            <p:cNvSpPr/>
            <p:nvPr/>
          </p:nvSpPr>
          <p:spPr>
            <a:xfrm>
              <a:off x="-1270" y="2680969"/>
              <a:ext cx="9146540" cy="68580"/>
            </a:xfrm>
            <a:custGeom>
              <a:avLst/>
              <a:gdLst/>
              <a:ahLst/>
              <a:cxnLst/>
              <a:rect l="l" t="t" r="r" b="b"/>
              <a:pathLst>
                <a:path w="9146540" h="68580">
                  <a:moveTo>
                    <a:pt x="9146540" y="0"/>
                  </a:moveTo>
                  <a:lnTo>
                    <a:pt x="0" y="0"/>
                  </a:lnTo>
                  <a:lnTo>
                    <a:pt x="0" y="44450"/>
                  </a:lnTo>
                  <a:lnTo>
                    <a:pt x="0" y="52070"/>
                  </a:lnTo>
                  <a:lnTo>
                    <a:pt x="0" y="68580"/>
                  </a:lnTo>
                  <a:lnTo>
                    <a:pt x="381000" y="68580"/>
                  </a:lnTo>
                  <a:lnTo>
                    <a:pt x="381000" y="52070"/>
                  </a:lnTo>
                  <a:lnTo>
                    <a:pt x="1831340" y="52070"/>
                  </a:lnTo>
                  <a:lnTo>
                    <a:pt x="1831340" y="68580"/>
                  </a:lnTo>
                  <a:lnTo>
                    <a:pt x="9146540" y="68580"/>
                  </a:lnTo>
                  <a:lnTo>
                    <a:pt x="9146540" y="52070"/>
                  </a:lnTo>
                  <a:lnTo>
                    <a:pt x="9146540" y="44450"/>
                  </a:lnTo>
                  <a:lnTo>
                    <a:pt x="9146540" y="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72" name="object 72"/>
            <p:cNvSpPr/>
            <p:nvPr/>
          </p:nvSpPr>
          <p:spPr>
            <a:xfrm>
              <a:off x="-1270" y="2743199"/>
              <a:ext cx="9146540" cy="68580"/>
            </a:xfrm>
            <a:custGeom>
              <a:avLst/>
              <a:gdLst/>
              <a:ahLst/>
              <a:cxnLst/>
              <a:rect l="l" t="t" r="r" b="b"/>
              <a:pathLst>
                <a:path w="9146540" h="68580">
                  <a:moveTo>
                    <a:pt x="381000" y="0"/>
                  </a:moveTo>
                  <a:lnTo>
                    <a:pt x="0" y="0"/>
                  </a:lnTo>
                  <a:lnTo>
                    <a:pt x="0" y="68580"/>
                  </a:lnTo>
                  <a:lnTo>
                    <a:pt x="381000" y="68580"/>
                  </a:lnTo>
                  <a:lnTo>
                    <a:pt x="381000" y="0"/>
                  </a:lnTo>
                  <a:close/>
                </a:path>
                <a:path w="9146540" h="68580">
                  <a:moveTo>
                    <a:pt x="9146540" y="0"/>
                  </a:moveTo>
                  <a:lnTo>
                    <a:pt x="1831340" y="0"/>
                  </a:lnTo>
                  <a:lnTo>
                    <a:pt x="1831340" y="68580"/>
                  </a:lnTo>
                  <a:lnTo>
                    <a:pt x="9146540" y="68580"/>
                  </a:lnTo>
                  <a:lnTo>
                    <a:pt x="9146540" y="0"/>
                  </a:lnTo>
                  <a:close/>
                </a:path>
              </a:pathLst>
            </a:custGeom>
            <a:solidFill>
              <a:srgbClr val="004388"/>
            </a:solidFill>
          </p:spPr>
          <p:txBody>
            <a:bodyPr wrap="square" lIns="0" tIns="0" rIns="0" bIns="0" rtlCol="0"/>
            <a:lstStyle/>
            <a:p>
              <a:pPr defTabSz="914400"/>
              <a:endParaRPr>
                <a:solidFill>
                  <a:prstClr val="black"/>
                </a:solidFill>
                <a:latin typeface="Calibri"/>
              </a:endParaRPr>
            </a:p>
          </p:txBody>
        </p:sp>
        <p:sp>
          <p:nvSpPr>
            <p:cNvPr id="73" name="object 73"/>
            <p:cNvSpPr/>
            <p:nvPr/>
          </p:nvSpPr>
          <p:spPr>
            <a:xfrm>
              <a:off x="-1270" y="2805429"/>
              <a:ext cx="9146540" cy="68580"/>
            </a:xfrm>
            <a:custGeom>
              <a:avLst/>
              <a:gdLst/>
              <a:ahLst/>
              <a:cxnLst/>
              <a:rect l="l" t="t" r="r" b="b"/>
              <a:pathLst>
                <a:path w="9146540" h="68580">
                  <a:moveTo>
                    <a:pt x="9146540" y="0"/>
                  </a:moveTo>
                  <a:lnTo>
                    <a:pt x="0" y="0"/>
                  </a:lnTo>
                  <a:lnTo>
                    <a:pt x="0" y="7620"/>
                  </a:lnTo>
                  <a:lnTo>
                    <a:pt x="0" y="16510"/>
                  </a:lnTo>
                  <a:lnTo>
                    <a:pt x="0" y="68580"/>
                  </a:lnTo>
                  <a:lnTo>
                    <a:pt x="381000" y="68580"/>
                  </a:lnTo>
                  <a:lnTo>
                    <a:pt x="381000" y="16510"/>
                  </a:lnTo>
                  <a:lnTo>
                    <a:pt x="1831340" y="16510"/>
                  </a:lnTo>
                  <a:lnTo>
                    <a:pt x="1831340" y="68580"/>
                  </a:lnTo>
                  <a:lnTo>
                    <a:pt x="9146540" y="68580"/>
                  </a:lnTo>
                  <a:lnTo>
                    <a:pt x="9146540" y="16510"/>
                  </a:lnTo>
                  <a:lnTo>
                    <a:pt x="9146540" y="7620"/>
                  </a:lnTo>
                  <a:lnTo>
                    <a:pt x="9146540" y="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74" name="object 74"/>
            <p:cNvSpPr/>
            <p:nvPr/>
          </p:nvSpPr>
          <p:spPr>
            <a:xfrm>
              <a:off x="-1270" y="2867659"/>
              <a:ext cx="9146540" cy="68580"/>
            </a:xfrm>
            <a:custGeom>
              <a:avLst/>
              <a:gdLst/>
              <a:ahLst/>
              <a:cxnLst/>
              <a:rect l="l" t="t" r="r" b="b"/>
              <a:pathLst>
                <a:path w="9146540" h="68580">
                  <a:moveTo>
                    <a:pt x="9146540" y="0"/>
                  </a:moveTo>
                  <a:lnTo>
                    <a:pt x="0" y="0"/>
                  </a:lnTo>
                  <a:lnTo>
                    <a:pt x="0" y="33020"/>
                  </a:lnTo>
                  <a:lnTo>
                    <a:pt x="0" y="41910"/>
                  </a:lnTo>
                  <a:lnTo>
                    <a:pt x="0" y="68580"/>
                  </a:lnTo>
                  <a:lnTo>
                    <a:pt x="381000" y="68580"/>
                  </a:lnTo>
                  <a:lnTo>
                    <a:pt x="381000" y="41910"/>
                  </a:lnTo>
                  <a:lnTo>
                    <a:pt x="1831340" y="41910"/>
                  </a:lnTo>
                  <a:lnTo>
                    <a:pt x="1831340" y="68580"/>
                  </a:lnTo>
                  <a:lnTo>
                    <a:pt x="9146540" y="68580"/>
                  </a:lnTo>
                  <a:lnTo>
                    <a:pt x="9146540" y="41910"/>
                  </a:lnTo>
                  <a:lnTo>
                    <a:pt x="9146540" y="33020"/>
                  </a:lnTo>
                  <a:lnTo>
                    <a:pt x="9146540" y="0"/>
                  </a:lnTo>
                  <a:close/>
                </a:path>
              </a:pathLst>
            </a:custGeom>
            <a:solidFill>
              <a:srgbClr val="00448A"/>
            </a:solidFill>
          </p:spPr>
          <p:txBody>
            <a:bodyPr wrap="square" lIns="0" tIns="0" rIns="0" bIns="0" rtlCol="0"/>
            <a:lstStyle/>
            <a:p>
              <a:pPr defTabSz="914400"/>
              <a:endParaRPr>
                <a:solidFill>
                  <a:prstClr val="black"/>
                </a:solidFill>
                <a:latin typeface="Calibri"/>
              </a:endParaRPr>
            </a:p>
          </p:txBody>
        </p:sp>
      </p:grpSp>
      <p:grpSp>
        <p:nvGrpSpPr>
          <p:cNvPr id="75" name="object 75"/>
          <p:cNvGrpSpPr/>
          <p:nvPr/>
        </p:nvGrpSpPr>
        <p:grpSpPr>
          <a:xfrm>
            <a:off x="1522730" y="2929889"/>
            <a:ext cx="9146540" cy="1066800"/>
            <a:chOff x="-1270" y="2929889"/>
            <a:chExt cx="9146540" cy="1066800"/>
          </a:xfrm>
        </p:grpSpPr>
        <p:sp>
          <p:nvSpPr>
            <p:cNvPr id="76" name="object 76"/>
            <p:cNvSpPr/>
            <p:nvPr/>
          </p:nvSpPr>
          <p:spPr>
            <a:xfrm>
              <a:off x="-1270" y="2929889"/>
              <a:ext cx="9146540" cy="68580"/>
            </a:xfrm>
            <a:custGeom>
              <a:avLst/>
              <a:gdLst/>
              <a:ahLst/>
              <a:cxnLst/>
              <a:rect l="l" t="t" r="r" b="b"/>
              <a:pathLst>
                <a:path w="9146540" h="68580">
                  <a:moveTo>
                    <a:pt x="9146540" y="0"/>
                  </a:moveTo>
                  <a:lnTo>
                    <a:pt x="0" y="0"/>
                  </a:lnTo>
                  <a:lnTo>
                    <a:pt x="0" y="58420"/>
                  </a:lnTo>
                  <a:lnTo>
                    <a:pt x="0" y="67310"/>
                  </a:lnTo>
                  <a:lnTo>
                    <a:pt x="0" y="68580"/>
                  </a:lnTo>
                  <a:lnTo>
                    <a:pt x="381000" y="68580"/>
                  </a:lnTo>
                  <a:lnTo>
                    <a:pt x="381000" y="67310"/>
                  </a:lnTo>
                  <a:lnTo>
                    <a:pt x="1831340" y="67310"/>
                  </a:lnTo>
                  <a:lnTo>
                    <a:pt x="1831340" y="68580"/>
                  </a:lnTo>
                  <a:lnTo>
                    <a:pt x="9146540" y="68580"/>
                  </a:lnTo>
                  <a:lnTo>
                    <a:pt x="9146540" y="67310"/>
                  </a:lnTo>
                  <a:lnTo>
                    <a:pt x="9146540" y="58420"/>
                  </a:lnTo>
                  <a:lnTo>
                    <a:pt x="9146540" y="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77" name="object 77"/>
            <p:cNvSpPr/>
            <p:nvPr/>
          </p:nvSpPr>
          <p:spPr>
            <a:xfrm>
              <a:off x="-1270" y="2992119"/>
              <a:ext cx="9146540" cy="68580"/>
            </a:xfrm>
            <a:custGeom>
              <a:avLst/>
              <a:gdLst/>
              <a:ahLst/>
              <a:cxnLst/>
              <a:rect l="l" t="t" r="r" b="b"/>
              <a:pathLst>
                <a:path w="9146540" h="68580">
                  <a:moveTo>
                    <a:pt x="381000" y="0"/>
                  </a:moveTo>
                  <a:lnTo>
                    <a:pt x="0" y="0"/>
                  </a:lnTo>
                  <a:lnTo>
                    <a:pt x="0" y="5080"/>
                  </a:lnTo>
                  <a:lnTo>
                    <a:pt x="0" y="68580"/>
                  </a:lnTo>
                  <a:lnTo>
                    <a:pt x="381000" y="68580"/>
                  </a:lnTo>
                  <a:lnTo>
                    <a:pt x="381000" y="5080"/>
                  </a:lnTo>
                  <a:lnTo>
                    <a:pt x="381000" y="0"/>
                  </a:lnTo>
                  <a:close/>
                </a:path>
                <a:path w="9146540" h="68580">
                  <a:moveTo>
                    <a:pt x="9146540" y="0"/>
                  </a:moveTo>
                  <a:lnTo>
                    <a:pt x="1831340" y="0"/>
                  </a:lnTo>
                  <a:lnTo>
                    <a:pt x="1831340" y="5080"/>
                  </a:lnTo>
                  <a:lnTo>
                    <a:pt x="1831340" y="68580"/>
                  </a:lnTo>
                  <a:lnTo>
                    <a:pt x="9146540" y="68580"/>
                  </a:lnTo>
                  <a:lnTo>
                    <a:pt x="9146540" y="5080"/>
                  </a:lnTo>
                  <a:lnTo>
                    <a:pt x="9146540" y="0"/>
                  </a:lnTo>
                  <a:close/>
                </a:path>
              </a:pathLst>
            </a:custGeom>
            <a:solidFill>
              <a:srgbClr val="00458C"/>
            </a:solidFill>
          </p:spPr>
          <p:txBody>
            <a:bodyPr wrap="square" lIns="0" tIns="0" rIns="0" bIns="0" rtlCol="0"/>
            <a:lstStyle/>
            <a:p>
              <a:pPr defTabSz="914400"/>
              <a:endParaRPr>
                <a:solidFill>
                  <a:prstClr val="black"/>
                </a:solidFill>
                <a:latin typeface="Calibri"/>
              </a:endParaRPr>
            </a:p>
          </p:txBody>
        </p:sp>
        <p:sp>
          <p:nvSpPr>
            <p:cNvPr id="78" name="object 78"/>
            <p:cNvSpPr/>
            <p:nvPr/>
          </p:nvSpPr>
          <p:spPr>
            <a:xfrm>
              <a:off x="-1270" y="3054349"/>
              <a:ext cx="9146540" cy="68580"/>
            </a:xfrm>
            <a:custGeom>
              <a:avLst/>
              <a:gdLst/>
              <a:ahLst/>
              <a:cxnLst/>
              <a:rect l="l" t="t" r="r" b="b"/>
              <a:pathLst>
                <a:path w="9146540" h="68580">
                  <a:moveTo>
                    <a:pt x="9146540" y="0"/>
                  </a:moveTo>
                  <a:lnTo>
                    <a:pt x="0" y="0"/>
                  </a:lnTo>
                  <a:lnTo>
                    <a:pt x="0" y="21590"/>
                  </a:lnTo>
                  <a:lnTo>
                    <a:pt x="0" y="30480"/>
                  </a:lnTo>
                  <a:lnTo>
                    <a:pt x="0" y="68580"/>
                  </a:lnTo>
                  <a:lnTo>
                    <a:pt x="381000" y="68580"/>
                  </a:lnTo>
                  <a:lnTo>
                    <a:pt x="381000" y="30480"/>
                  </a:lnTo>
                  <a:lnTo>
                    <a:pt x="1831340" y="30480"/>
                  </a:lnTo>
                  <a:lnTo>
                    <a:pt x="1831340" y="68580"/>
                  </a:lnTo>
                  <a:lnTo>
                    <a:pt x="9146540" y="68580"/>
                  </a:lnTo>
                  <a:lnTo>
                    <a:pt x="9146540" y="30480"/>
                  </a:lnTo>
                  <a:lnTo>
                    <a:pt x="9146540" y="21590"/>
                  </a:lnTo>
                  <a:lnTo>
                    <a:pt x="9146540" y="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79" name="object 79"/>
            <p:cNvSpPr/>
            <p:nvPr/>
          </p:nvSpPr>
          <p:spPr>
            <a:xfrm>
              <a:off x="-1270" y="3117849"/>
              <a:ext cx="9146540" cy="67310"/>
            </a:xfrm>
            <a:custGeom>
              <a:avLst/>
              <a:gdLst/>
              <a:ahLst/>
              <a:cxnLst/>
              <a:rect l="l" t="t" r="r" b="b"/>
              <a:pathLst>
                <a:path w="9146540" h="67310">
                  <a:moveTo>
                    <a:pt x="9146540" y="0"/>
                  </a:moveTo>
                  <a:lnTo>
                    <a:pt x="0" y="0"/>
                  </a:lnTo>
                  <a:lnTo>
                    <a:pt x="0" y="46990"/>
                  </a:lnTo>
                  <a:lnTo>
                    <a:pt x="0" y="54610"/>
                  </a:lnTo>
                  <a:lnTo>
                    <a:pt x="0" y="67310"/>
                  </a:lnTo>
                  <a:lnTo>
                    <a:pt x="381000" y="67310"/>
                  </a:lnTo>
                  <a:lnTo>
                    <a:pt x="381000" y="54610"/>
                  </a:lnTo>
                  <a:lnTo>
                    <a:pt x="1831340" y="54610"/>
                  </a:lnTo>
                  <a:lnTo>
                    <a:pt x="1831340" y="67310"/>
                  </a:lnTo>
                  <a:lnTo>
                    <a:pt x="9146540" y="67310"/>
                  </a:lnTo>
                  <a:lnTo>
                    <a:pt x="9146540" y="54610"/>
                  </a:lnTo>
                  <a:lnTo>
                    <a:pt x="9146540" y="46990"/>
                  </a:lnTo>
                  <a:lnTo>
                    <a:pt x="9146540" y="0"/>
                  </a:lnTo>
                  <a:close/>
                </a:path>
              </a:pathLst>
            </a:custGeom>
            <a:solidFill>
              <a:srgbClr val="00468E"/>
            </a:solidFill>
          </p:spPr>
          <p:txBody>
            <a:bodyPr wrap="square" lIns="0" tIns="0" rIns="0" bIns="0" rtlCol="0"/>
            <a:lstStyle/>
            <a:p>
              <a:pPr defTabSz="914400"/>
              <a:endParaRPr>
                <a:solidFill>
                  <a:prstClr val="black"/>
                </a:solidFill>
                <a:latin typeface="Calibri"/>
              </a:endParaRPr>
            </a:p>
          </p:txBody>
        </p:sp>
        <p:sp>
          <p:nvSpPr>
            <p:cNvPr id="80" name="object 80"/>
            <p:cNvSpPr/>
            <p:nvPr/>
          </p:nvSpPr>
          <p:spPr>
            <a:xfrm>
              <a:off x="-1270" y="318007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81" name="object 81"/>
            <p:cNvSpPr/>
            <p:nvPr/>
          </p:nvSpPr>
          <p:spPr>
            <a:xfrm>
              <a:off x="-1270" y="3242309"/>
              <a:ext cx="9146540" cy="68580"/>
            </a:xfrm>
            <a:custGeom>
              <a:avLst/>
              <a:gdLst/>
              <a:ahLst/>
              <a:cxnLst/>
              <a:rect l="l" t="t" r="r" b="b"/>
              <a:pathLst>
                <a:path w="9146540" h="68579">
                  <a:moveTo>
                    <a:pt x="9146540" y="0"/>
                  </a:moveTo>
                  <a:lnTo>
                    <a:pt x="0" y="0"/>
                  </a:lnTo>
                  <a:lnTo>
                    <a:pt x="0" y="10160"/>
                  </a:lnTo>
                  <a:lnTo>
                    <a:pt x="0" y="19050"/>
                  </a:lnTo>
                  <a:lnTo>
                    <a:pt x="0" y="68580"/>
                  </a:lnTo>
                  <a:lnTo>
                    <a:pt x="381000" y="68580"/>
                  </a:lnTo>
                  <a:lnTo>
                    <a:pt x="381000" y="19050"/>
                  </a:lnTo>
                  <a:lnTo>
                    <a:pt x="1831340" y="19050"/>
                  </a:lnTo>
                  <a:lnTo>
                    <a:pt x="1831340" y="68580"/>
                  </a:lnTo>
                  <a:lnTo>
                    <a:pt x="9146540" y="68580"/>
                  </a:lnTo>
                  <a:lnTo>
                    <a:pt x="9146540" y="19050"/>
                  </a:lnTo>
                  <a:lnTo>
                    <a:pt x="9146540" y="10160"/>
                  </a:lnTo>
                  <a:lnTo>
                    <a:pt x="9146540" y="0"/>
                  </a:lnTo>
                  <a:close/>
                </a:path>
              </a:pathLst>
            </a:custGeom>
            <a:solidFill>
              <a:srgbClr val="004790"/>
            </a:solidFill>
          </p:spPr>
          <p:txBody>
            <a:bodyPr wrap="square" lIns="0" tIns="0" rIns="0" bIns="0" rtlCol="0"/>
            <a:lstStyle/>
            <a:p>
              <a:pPr defTabSz="914400"/>
              <a:endParaRPr>
                <a:solidFill>
                  <a:prstClr val="black"/>
                </a:solidFill>
                <a:latin typeface="Calibri"/>
              </a:endParaRPr>
            </a:p>
          </p:txBody>
        </p:sp>
        <p:sp>
          <p:nvSpPr>
            <p:cNvPr id="82" name="object 82"/>
            <p:cNvSpPr/>
            <p:nvPr/>
          </p:nvSpPr>
          <p:spPr>
            <a:xfrm>
              <a:off x="-1270" y="3304539"/>
              <a:ext cx="9146540" cy="68580"/>
            </a:xfrm>
            <a:custGeom>
              <a:avLst/>
              <a:gdLst/>
              <a:ahLst/>
              <a:cxnLst/>
              <a:rect l="l" t="t" r="r" b="b"/>
              <a:pathLst>
                <a:path w="9146540" h="68579">
                  <a:moveTo>
                    <a:pt x="9146540" y="0"/>
                  </a:moveTo>
                  <a:lnTo>
                    <a:pt x="0" y="0"/>
                  </a:lnTo>
                  <a:lnTo>
                    <a:pt x="0" y="35560"/>
                  </a:lnTo>
                  <a:lnTo>
                    <a:pt x="0" y="44450"/>
                  </a:lnTo>
                  <a:lnTo>
                    <a:pt x="0" y="68580"/>
                  </a:lnTo>
                  <a:lnTo>
                    <a:pt x="381000" y="68580"/>
                  </a:lnTo>
                  <a:lnTo>
                    <a:pt x="381000" y="44450"/>
                  </a:lnTo>
                  <a:lnTo>
                    <a:pt x="1831340" y="44450"/>
                  </a:lnTo>
                  <a:lnTo>
                    <a:pt x="1831340" y="68580"/>
                  </a:lnTo>
                  <a:lnTo>
                    <a:pt x="9146540" y="68580"/>
                  </a:lnTo>
                  <a:lnTo>
                    <a:pt x="9146540" y="44450"/>
                  </a:lnTo>
                  <a:lnTo>
                    <a:pt x="9146540" y="35560"/>
                  </a:lnTo>
                  <a:lnTo>
                    <a:pt x="9146540" y="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83" name="object 83"/>
            <p:cNvSpPr/>
            <p:nvPr/>
          </p:nvSpPr>
          <p:spPr>
            <a:xfrm>
              <a:off x="-1270" y="336676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892"/>
            </a:solidFill>
          </p:spPr>
          <p:txBody>
            <a:bodyPr wrap="square" lIns="0" tIns="0" rIns="0" bIns="0" rtlCol="0"/>
            <a:lstStyle/>
            <a:p>
              <a:pPr defTabSz="914400"/>
              <a:endParaRPr>
                <a:solidFill>
                  <a:prstClr val="black"/>
                </a:solidFill>
                <a:latin typeface="Calibri"/>
              </a:endParaRPr>
            </a:p>
          </p:txBody>
        </p:sp>
        <p:sp>
          <p:nvSpPr>
            <p:cNvPr id="84" name="object 84"/>
            <p:cNvSpPr/>
            <p:nvPr/>
          </p:nvSpPr>
          <p:spPr>
            <a:xfrm>
              <a:off x="-1270" y="3428999"/>
              <a:ext cx="9146540" cy="68580"/>
            </a:xfrm>
            <a:custGeom>
              <a:avLst/>
              <a:gdLst/>
              <a:ahLst/>
              <a:cxnLst/>
              <a:rect l="l" t="t" r="r" b="b"/>
              <a:pathLst>
                <a:path w="9146540" h="68579">
                  <a:moveTo>
                    <a:pt x="381000" y="0"/>
                  </a:moveTo>
                  <a:lnTo>
                    <a:pt x="0" y="0"/>
                  </a:lnTo>
                  <a:lnTo>
                    <a:pt x="0" y="7620"/>
                  </a:lnTo>
                  <a:lnTo>
                    <a:pt x="0" y="68580"/>
                  </a:lnTo>
                  <a:lnTo>
                    <a:pt x="381000" y="68580"/>
                  </a:lnTo>
                  <a:lnTo>
                    <a:pt x="381000" y="7620"/>
                  </a:lnTo>
                  <a:lnTo>
                    <a:pt x="381000" y="0"/>
                  </a:lnTo>
                  <a:close/>
                </a:path>
                <a:path w="9146540" h="68579">
                  <a:moveTo>
                    <a:pt x="9146540" y="0"/>
                  </a:moveTo>
                  <a:lnTo>
                    <a:pt x="1831340" y="0"/>
                  </a:lnTo>
                  <a:lnTo>
                    <a:pt x="1831340" y="7620"/>
                  </a:lnTo>
                  <a:lnTo>
                    <a:pt x="1831340" y="68580"/>
                  </a:lnTo>
                  <a:lnTo>
                    <a:pt x="9146540" y="68580"/>
                  </a:lnTo>
                  <a:lnTo>
                    <a:pt x="9146540" y="7620"/>
                  </a:lnTo>
                  <a:lnTo>
                    <a:pt x="9146540" y="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85" name="object 85"/>
            <p:cNvSpPr/>
            <p:nvPr/>
          </p:nvSpPr>
          <p:spPr>
            <a:xfrm>
              <a:off x="-1270" y="3491229"/>
              <a:ext cx="9146540" cy="68580"/>
            </a:xfrm>
            <a:custGeom>
              <a:avLst/>
              <a:gdLst/>
              <a:ahLst/>
              <a:cxnLst/>
              <a:rect l="l" t="t" r="r" b="b"/>
              <a:pathLst>
                <a:path w="9146540" h="68579">
                  <a:moveTo>
                    <a:pt x="9146540" y="0"/>
                  </a:moveTo>
                  <a:lnTo>
                    <a:pt x="0" y="0"/>
                  </a:lnTo>
                  <a:lnTo>
                    <a:pt x="0" y="25400"/>
                  </a:lnTo>
                  <a:lnTo>
                    <a:pt x="0" y="33020"/>
                  </a:lnTo>
                  <a:lnTo>
                    <a:pt x="0" y="68580"/>
                  </a:lnTo>
                  <a:lnTo>
                    <a:pt x="381000" y="68580"/>
                  </a:lnTo>
                  <a:lnTo>
                    <a:pt x="381000" y="33020"/>
                  </a:lnTo>
                  <a:lnTo>
                    <a:pt x="1831340" y="33020"/>
                  </a:lnTo>
                  <a:lnTo>
                    <a:pt x="1831340" y="68580"/>
                  </a:lnTo>
                  <a:lnTo>
                    <a:pt x="9146540" y="68580"/>
                  </a:lnTo>
                  <a:lnTo>
                    <a:pt x="9146540" y="33020"/>
                  </a:lnTo>
                  <a:lnTo>
                    <a:pt x="9146540" y="25400"/>
                  </a:lnTo>
                  <a:lnTo>
                    <a:pt x="9146540" y="0"/>
                  </a:lnTo>
                  <a:close/>
                </a:path>
              </a:pathLst>
            </a:custGeom>
            <a:solidFill>
              <a:srgbClr val="004994"/>
            </a:solidFill>
          </p:spPr>
          <p:txBody>
            <a:bodyPr wrap="square" lIns="0" tIns="0" rIns="0" bIns="0" rtlCol="0"/>
            <a:lstStyle/>
            <a:p>
              <a:pPr defTabSz="914400"/>
              <a:endParaRPr>
                <a:solidFill>
                  <a:prstClr val="black"/>
                </a:solidFill>
                <a:latin typeface="Calibri"/>
              </a:endParaRPr>
            </a:p>
          </p:txBody>
        </p:sp>
        <p:sp>
          <p:nvSpPr>
            <p:cNvPr id="86" name="object 86"/>
            <p:cNvSpPr/>
            <p:nvPr/>
          </p:nvSpPr>
          <p:spPr>
            <a:xfrm>
              <a:off x="-1270" y="3553459"/>
              <a:ext cx="9146540" cy="68580"/>
            </a:xfrm>
            <a:custGeom>
              <a:avLst/>
              <a:gdLst/>
              <a:ahLst/>
              <a:cxnLst/>
              <a:rect l="l" t="t" r="r" b="b"/>
              <a:pathLst>
                <a:path w="9146540" h="68579">
                  <a:moveTo>
                    <a:pt x="9146540" y="0"/>
                  </a:moveTo>
                  <a:lnTo>
                    <a:pt x="0" y="0"/>
                  </a:lnTo>
                  <a:lnTo>
                    <a:pt x="0" y="50800"/>
                  </a:lnTo>
                  <a:lnTo>
                    <a:pt x="0" y="59690"/>
                  </a:lnTo>
                  <a:lnTo>
                    <a:pt x="0" y="68580"/>
                  </a:lnTo>
                  <a:lnTo>
                    <a:pt x="381000" y="68580"/>
                  </a:lnTo>
                  <a:lnTo>
                    <a:pt x="381000" y="59690"/>
                  </a:lnTo>
                  <a:lnTo>
                    <a:pt x="1831340" y="59690"/>
                  </a:lnTo>
                  <a:lnTo>
                    <a:pt x="1831340" y="68580"/>
                  </a:lnTo>
                  <a:lnTo>
                    <a:pt x="9146540" y="68580"/>
                  </a:lnTo>
                  <a:lnTo>
                    <a:pt x="9146540" y="59690"/>
                  </a:lnTo>
                  <a:lnTo>
                    <a:pt x="9146540" y="50800"/>
                  </a:lnTo>
                  <a:lnTo>
                    <a:pt x="9146540" y="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87" name="object 87"/>
            <p:cNvSpPr/>
            <p:nvPr/>
          </p:nvSpPr>
          <p:spPr>
            <a:xfrm>
              <a:off x="-1270" y="361568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A96"/>
            </a:solidFill>
          </p:spPr>
          <p:txBody>
            <a:bodyPr wrap="square" lIns="0" tIns="0" rIns="0" bIns="0" rtlCol="0"/>
            <a:lstStyle/>
            <a:p>
              <a:pPr defTabSz="914400"/>
              <a:endParaRPr>
                <a:solidFill>
                  <a:prstClr val="black"/>
                </a:solidFill>
                <a:latin typeface="Calibri"/>
              </a:endParaRPr>
            </a:p>
          </p:txBody>
        </p:sp>
        <p:sp>
          <p:nvSpPr>
            <p:cNvPr id="88" name="object 88"/>
            <p:cNvSpPr/>
            <p:nvPr/>
          </p:nvSpPr>
          <p:spPr>
            <a:xfrm>
              <a:off x="-1270" y="3677919"/>
              <a:ext cx="9146540" cy="68580"/>
            </a:xfrm>
            <a:custGeom>
              <a:avLst/>
              <a:gdLst/>
              <a:ahLst/>
              <a:cxnLst/>
              <a:rect l="l" t="t" r="r" b="b"/>
              <a:pathLst>
                <a:path w="9146540" h="68579">
                  <a:moveTo>
                    <a:pt x="9146540" y="0"/>
                  </a:moveTo>
                  <a:lnTo>
                    <a:pt x="0" y="0"/>
                  </a:lnTo>
                  <a:lnTo>
                    <a:pt x="0" y="13970"/>
                  </a:lnTo>
                  <a:lnTo>
                    <a:pt x="0" y="22860"/>
                  </a:lnTo>
                  <a:lnTo>
                    <a:pt x="0" y="68580"/>
                  </a:lnTo>
                  <a:lnTo>
                    <a:pt x="381000" y="68580"/>
                  </a:lnTo>
                  <a:lnTo>
                    <a:pt x="381000" y="22860"/>
                  </a:lnTo>
                  <a:lnTo>
                    <a:pt x="1831340" y="22860"/>
                  </a:lnTo>
                  <a:lnTo>
                    <a:pt x="1831340" y="68580"/>
                  </a:lnTo>
                  <a:lnTo>
                    <a:pt x="9146540" y="68580"/>
                  </a:lnTo>
                  <a:lnTo>
                    <a:pt x="9146540" y="22860"/>
                  </a:lnTo>
                  <a:lnTo>
                    <a:pt x="9146540" y="13970"/>
                  </a:lnTo>
                  <a:lnTo>
                    <a:pt x="9146540" y="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89" name="object 89"/>
            <p:cNvSpPr/>
            <p:nvPr/>
          </p:nvSpPr>
          <p:spPr>
            <a:xfrm>
              <a:off x="-1270" y="3740149"/>
              <a:ext cx="9146540" cy="68580"/>
            </a:xfrm>
            <a:custGeom>
              <a:avLst/>
              <a:gdLst/>
              <a:ahLst/>
              <a:cxnLst/>
              <a:rect l="l" t="t" r="r" b="b"/>
              <a:pathLst>
                <a:path w="9146540" h="68579">
                  <a:moveTo>
                    <a:pt x="9146540" y="0"/>
                  </a:moveTo>
                  <a:lnTo>
                    <a:pt x="0" y="0"/>
                  </a:lnTo>
                  <a:lnTo>
                    <a:pt x="0" y="39370"/>
                  </a:lnTo>
                  <a:lnTo>
                    <a:pt x="0" y="48260"/>
                  </a:lnTo>
                  <a:lnTo>
                    <a:pt x="0" y="68580"/>
                  </a:lnTo>
                  <a:lnTo>
                    <a:pt x="381000" y="68580"/>
                  </a:lnTo>
                  <a:lnTo>
                    <a:pt x="381000" y="48260"/>
                  </a:lnTo>
                  <a:lnTo>
                    <a:pt x="1831340" y="48260"/>
                  </a:lnTo>
                  <a:lnTo>
                    <a:pt x="1831340" y="68580"/>
                  </a:lnTo>
                  <a:lnTo>
                    <a:pt x="9146540" y="68580"/>
                  </a:lnTo>
                  <a:lnTo>
                    <a:pt x="9146540" y="48260"/>
                  </a:lnTo>
                  <a:lnTo>
                    <a:pt x="9146540" y="39370"/>
                  </a:lnTo>
                  <a:lnTo>
                    <a:pt x="9146540" y="0"/>
                  </a:lnTo>
                  <a:close/>
                </a:path>
              </a:pathLst>
            </a:custGeom>
            <a:solidFill>
              <a:srgbClr val="004B99"/>
            </a:solidFill>
          </p:spPr>
          <p:txBody>
            <a:bodyPr wrap="square" lIns="0" tIns="0" rIns="0" bIns="0" rtlCol="0"/>
            <a:lstStyle/>
            <a:p>
              <a:pPr defTabSz="914400"/>
              <a:endParaRPr>
                <a:solidFill>
                  <a:prstClr val="black"/>
                </a:solidFill>
                <a:latin typeface="Calibri"/>
              </a:endParaRPr>
            </a:p>
          </p:txBody>
        </p:sp>
        <p:sp>
          <p:nvSpPr>
            <p:cNvPr id="90" name="object 90"/>
            <p:cNvSpPr/>
            <p:nvPr/>
          </p:nvSpPr>
          <p:spPr>
            <a:xfrm>
              <a:off x="-1270" y="380364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91" name="object 91"/>
            <p:cNvSpPr/>
            <p:nvPr/>
          </p:nvSpPr>
          <p:spPr>
            <a:xfrm>
              <a:off x="-1270" y="3865879"/>
              <a:ext cx="9146540" cy="68580"/>
            </a:xfrm>
            <a:custGeom>
              <a:avLst/>
              <a:gdLst/>
              <a:ahLst/>
              <a:cxnLst/>
              <a:rect l="l" t="t" r="r" b="b"/>
              <a:pathLst>
                <a:path w="9146540" h="68579">
                  <a:moveTo>
                    <a:pt x="9146540" y="0"/>
                  </a:moveTo>
                  <a:lnTo>
                    <a:pt x="0" y="0"/>
                  </a:lnTo>
                  <a:lnTo>
                    <a:pt x="0" y="2540"/>
                  </a:lnTo>
                  <a:lnTo>
                    <a:pt x="0" y="10160"/>
                  </a:lnTo>
                  <a:lnTo>
                    <a:pt x="0" y="68580"/>
                  </a:lnTo>
                  <a:lnTo>
                    <a:pt x="381000" y="68580"/>
                  </a:lnTo>
                  <a:lnTo>
                    <a:pt x="381000" y="10160"/>
                  </a:lnTo>
                  <a:lnTo>
                    <a:pt x="1831340" y="10160"/>
                  </a:lnTo>
                  <a:lnTo>
                    <a:pt x="1831340" y="68580"/>
                  </a:lnTo>
                  <a:lnTo>
                    <a:pt x="9146540" y="68580"/>
                  </a:lnTo>
                  <a:lnTo>
                    <a:pt x="9146540" y="10160"/>
                  </a:lnTo>
                  <a:lnTo>
                    <a:pt x="9146540" y="2540"/>
                  </a:lnTo>
                  <a:lnTo>
                    <a:pt x="9146540" y="0"/>
                  </a:lnTo>
                  <a:close/>
                </a:path>
              </a:pathLst>
            </a:custGeom>
            <a:solidFill>
              <a:srgbClr val="004C9A"/>
            </a:solidFill>
          </p:spPr>
          <p:txBody>
            <a:bodyPr wrap="square" lIns="0" tIns="0" rIns="0" bIns="0" rtlCol="0"/>
            <a:lstStyle/>
            <a:p>
              <a:pPr defTabSz="914400"/>
              <a:endParaRPr>
                <a:solidFill>
                  <a:prstClr val="black"/>
                </a:solidFill>
                <a:latin typeface="Calibri"/>
              </a:endParaRPr>
            </a:p>
          </p:txBody>
        </p:sp>
        <p:sp>
          <p:nvSpPr>
            <p:cNvPr id="92" name="object 92"/>
            <p:cNvSpPr/>
            <p:nvPr/>
          </p:nvSpPr>
          <p:spPr>
            <a:xfrm>
              <a:off x="-1270" y="3928109"/>
              <a:ext cx="9146540" cy="68580"/>
            </a:xfrm>
            <a:custGeom>
              <a:avLst/>
              <a:gdLst/>
              <a:ahLst/>
              <a:cxnLst/>
              <a:rect l="l" t="t" r="r" b="b"/>
              <a:pathLst>
                <a:path w="9146540" h="68579">
                  <a:moveTo>
                    <a:pt x="9146540" y="0"/>
                  </a:moveTo>
                  <a:lnTo>
                    <a:pt x="0" y="0"/>
                  </a:lnTo>
                  <a:lnTo>
                    <a:pt x="0" y="27940"/>
                  </a:lnTo>
                  <a:lnTo>
                    <a:pt x="0" y="36830"/>
                  </a:lnTo>
                  <a:lnTo>
                    <a:pt x="0" y="68580"/>
                  </a:lnTo>
                  <a:lnTo>
                    <a:pt x="381000" y="68580"/>
                  </a:lnTo>
                  <a:lnTo>
                    <a:pt x="381000" y="36830"/>
                  </a:lnTo>
                  <a:lnTo>
                    <a:pt x="1831340" y="36830"/>
                  </a:lnTo>
                  <a:lnTo>
                    <a:pt x="1831340" y="68580"/>
                  </a:lnTo>
                  <a:lnTo>
                    <a:pt x="9146540" y="68580"/>
                  </a:lnTo>
                  <a:lnTo>
                    <a:pt x="9146540" y="36830"/>
                  </a:lnTo>
                  <a:lnTo>
                    <a:pt x="9146540" y="27940"/>
                  </a:lnTo>
                  <a:lnTo>
                    <a:pt x="9146540" y="0"/>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grpSp>
      <p:grpSp>
        <p:nvGrpSpPr>
          <p:cNvPr id="93" name="object 93"/>
          <p:cNvGrpSpPr/>
          <p:nvPr/>
        </p:nvGrpSpPr>
        <p:grpSpPr>
          <a:xfrm>
            <a:off x="1522730" y="3990340"/>
            <a:ext cx="9146540" cy="443230"/>
            <a:chOff x="-1270" y="3990340"/>
            <a:chExt cx="9146540" cy="443230"/>
          </a:xfrm>
        </p:grpSpPr>
        <p:sp>
          <p:nvSpPr>
            <p:cNvPr id="94" name="object 94"/>
            <p:cNvSpPr/>
            <p:nvPr/>
          </p:nvSpPr>
          <p:spPr>
            <a:xfrm>
              <a:off x="-1270" y="3990340"/>
              <a:ext cx="9146540" cy="68580"/>
            </a:xfrm>
            <a:custGeom>
              <a:avLst/>
              <a:gdLst/>
              <a:ahLst/>
              <a:cxnLst/>
              <a:rect l="l" t="t" r="r" b="b"/>
              <a:pathLst>
                <a:path w="9146540" h="68579">
                  <a:moveTo>
                    <a:pt x="9146540" y="0"/>
                  </a:moveTo>
                  <a:lnTo>
                    <a:pt x="0" y="0"/>
                  </a:lnTo>
                  <a:lnTo>
                    <a:pt x="0" y="53340"/>
                  </a:lnTo>
                  <a:lnTo>
                    <a:pt x="0" y="62230"/>
                  </a:lnTo>
                  <a:lnTo>
                    <a:pt x="0" y="68580"/>
                  </a:lnTo>
                  <a:lnTo>
                    <a:pt x="381000" y="68580"/>
                  </a:lnTo>
                  <a:lnTo>
                    <a:pt x="381000" y="62230"/>
                  </a:lnTo>
                  <a:lnTo>
                    <a:pt x="1831340" y="62230"/>
                  </a:lnTo>
                  <a:lnTo>
                    <a:pt x="1831340" y="68580"/>
                  </a:lnTo>
                  <a:lnTo>
                    <a:pt x="9146540" y="68580"/>
                  </a:lnTo>
                  <a:lnTo>
                    <a:pt x="9146540" y="62230"/>
                  </a:lnTo>
                  <a:lnTo>
                    <a:pt x="9146540" y="53340"/>
                  </a:lnTo>
                  <a:lnTo>
                    <a:pt x="9146540" y="0"/>
                  </a:lnTo>
                  <a:close/>
                </a:path>
              </a:pathLst>
            </a:custGeom>
            <a:solidFill>
              <a:srgbClr val="004D9C"/>
            </a:solidFill>
          </p:spPr>
          <p:txBody>
            <a:bodyPr wrap="square" lIns="0" tIns="0" rIns="0" bIns="0" rtlCol="0"/>
            <a:lstStyle/>
            <a:p>
              <a:pPr defTabSz="914400"/>
              <a:endParaRPr>
                <a:solidFill>
                  <a:prstClr val="black"/>
                </a:solidFill>
                <a:latin typeface="Calibri"/>
              </a:endParaRPr>
            </a:p>
          </p:txBody>
        </p:sp>
        <p:sp>
          <p:nvSpPr>
            <p:cNvPr id="95" name="object 95"/>
            <p:cNvSpPr/>
            <p:nvPr/>
          </p:nvSpPr>
          <p:spPr>
            <a:xfrm>
              <a:off x="-1270" y="4052570"/>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96" name="object 96"/>
            <p:cNvSpPr/>
            <p:nvPr/>
          </p:nvSpPr>
          <p:spPr>
            <a:xfrm>
              <a:off x="-1270" y="4114800"/>
              <a:ext cx="9146540" cy="68580"/>
            </a:xfrm>
            <a:custGeom>
              <a:avLst/>
              <a:gdLst/>
              <a:ahLst/>
              <a:cxnLst/>
              <a:rect l="l" t="t" r="r" b="b"/>
              <a:pathLst>
                <a:path w="9146540" h="68579">
                  <a:moveTo>
                    <a:pt x="9146540" y="0"/>
                  </a:moveTo>
                  <a:lnTo>
                    <a:pt x="0" y="0"/>
                  </a:lnTo>
                  <a:lnTo>
                    <a:pt x="0" y="16510"/>
                  </a:lnTo>
                  <a:lnTo>
                    <a:pt x="0" y="25400"/>
                  </a:lnTo>
                  <a:lnTo>
                    <a:pt x="0" y="68580"/>
                  </a:lnTo>
                  <a:lnTo>
                    <a:pt x="381000" y="68580"/>
                  </a:lnTo>
                  <a:lnTo>
                    <a:pt x="381000" y="25400"/>
                  </a:lnTo>
                  <a:lnTo>
                    <a:pt x="1831340" y="25400"/>
                  </a:lnTo>
                  <a:lnTo>
                    <a:pt x="1831340" y="68580"/>
                  </a:lnTo>
                  <a:lnTo>
                    <a:pt x="9146540" y="68580"/>
                  </a:lnTo>
                  <a:lnTo>
                    <a:pt x="9146540" y="25400"/>
                  </a:lnTo>
                  <a:lnTo>
                    <a:pt x="9146540" y="16510"/>
                  </a:lnTo>
                  <a:lnTo>
                    <a:pt x="9146540" y="0"/>
                  </a:lnTo>
                  <a:close/>
                </a:path>
              </a:pathLst>
            </a:custGeom>
            <a:solidFill>
              <a:srgbClr val="004E9E"/>
            </a:solidFill>
          </p:spPr>
          <p:txBody>
            <a:bodyPr wrap="square" lIns="0" tIns="0" rIns="0" bIns="0" rtlCol="0"/>
            <a:lstStyle/>
            <a:p>
              <a:pPr defTabSz="914400"/>
              <a:endParaRPr>
                <a:solidFill>
                  <a:prstClr val="black"/>
                </a:solidFill>
                <a:latin typeface="Calibri"/>
              </a:endParaRPr>
            </a:p>
          </p:txBody>
        </p:sp>
        <p:sp>
          <p:nvSpPr>
            <p:cNvPr id="97" name="object 97"/>
            <p:cNvSpPr/>
            <p:nvPr/>
          </p:nvSpPr>
          <p:spPr>
            <a:xfrm>
              <a:off x="-1270" y="4177030"/>
              <a:ext cx="9146540" cy="68580"/>
            </a:xfrm>
            <a:custGeom>
              <a:avLst/>
              <a:gdLst/>
              <a:ahLst/>
              <a:cxnLst/>
              <a:rect l="l" t="t" r="r" b="b"/>
              <a:pathLst>
                <a:path w="9146540" h="68579">
                  <a:moveTo>
                    <a:pt x="9146540" y="0"/>
                  </a:moveTo>
                  <a:lnTo>
                    <a:pt x="0" y="0"/>
                  </a:lnTo>
                  <a:lnTo>
                    <a:pt x="0" y="41910"/>
                  </a:lnTo>
                  <a:lnTo>
                    <a:pt x="0" y="50800"/>
                  </a:lnTo>
                  <a:lnTo>
                    <a:pt x="0" y="68580"/>
                  </a:lnTo>
                  <a:lnTo>
                    <a:pt x="381000" y="68580"/>
                  </a:lnTo>
                  <a:lnTo>
                    <a:pt x="381000" y="50800"/>
                  </a:lnTo>
                  <a:lnTo>
                    <a:pt x="1831340" y="50800"/>
                  </a:lnTo>
                  <a:lnTo>
                    <a:pt x="1831340" y="68580"/>
                  </a:lnTo>
                  <a:lnTo>
                    <a:pt x="9146540" y="68580"/>
                  </a:lnTo>
                  <a:lnTo>
                    <a:pt x="9146540" y="50800"/>
                  </a:lnTo>
                  <a:lnTo>
                    <a:pt x="9146540" y="41910"/>
                  </a:lnTo>
                  <a:lnTo>
                    <a:pt x="9146540" y="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98" name="object 98"/>
            <p:cNvSpPr/>
            <p:nvPr/>
          </p:nvSpPr>
          <p:spPr>
            <a:xfrm>
              <a:off x="-1270" y="4239260"/>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4FA0"/>
            </a:solidFill>
          </p:spPr>
          <p:txBody>
            <a:bodyPr wrap="square" lIns="0" tIns="0" rIns="0" bIns="0" rtlCol="0"/>
            <a:lstStyle/>
            <a:p>
              <a:pPr defTabSz="914400"/>
              <a:endParaRPr>
                <a:solidFill>
                  <a:prstClr val="black"/>
                </a:solidFill>
                <a:latin typeface="Calibri"/>
              </a:endParaRPr>
            </a:p>
          </p:txBody>
        </p:sp>
        <p:sp>
          <p:nvSpPr>
            <p:cNvPr id="99" name="object 99"/>
            <p:cNvSpPr/>
            <p:nvPr/>
          </p:nvSpPr>
          <p:spPr>
            <a:xfrm>
              <a:off x="-1270" y="4301490"/>
              <a:ext cx="9146540" cy="68580"/>
            </a:xfrm>
            <a:custGeom>
              <a:avLst/>
              <a:gdLst/>
              <a:ahLst/>
              <a:cxnLst/>
              <a:rect l="l" t="t" r="r" b="b"/>
              <a:pathLst>
                <a:path w="9146540" h="68579">
                  <a:moveTo>
                    <a:pt x="9146540" y="0"/>
                  </a:moveTo>
                  <a:lnTo>
                    <a:pt x="0" y="0"/>
                  </a:lnTo>
                  <a:lnTo>
                    <a:pt x="0" y="6350"/>
                  </a:lnTo>
                  <a:lnTo>
                    <a:pt x="0" y="13970"/>
                  </a:lnTo>
                  <a:lnTo>
                    <a:pt x="0" y="68580"/>
                  </a:lnTo>
                  <a:lnTo>
                    <a:pt x="381000" y="68580"/>
                  </a:lnTo>
                  <a:lnTo>
                    <a:pt x="381000" y="13970"/>
                  </a:lnTo>
                  <a:lnTo>
                    <a:pt x="1831340" y="13970"/>
                  </a:lnTo>
                  <a:lnTo>
                    <a:pt x="1831340" y="68580"/>
                  </a:lnTo>
                  <a:lnTo>
                    <a:pt x="9146540" y="68580"/>
                  </a:lnTo>
                  <a:lnTo>
                    <a:pt x="9146540" y="13970"/>
                  </a:lnTo>
                  <a:lnTo>
                    <a:pt x="9146540" y="6350"/>
                  </a:lnTo>
                  <a:lnTo>
                    <a:pt x="9146540" y="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100" name="object 100"/>
            <p:cNvSpPr/>
            <p:nvPr/>
          </p:nvSpPr>
          <p:spPr>
            <a:xfrm>
              <a:off x="-1270" y="4363720"/>
              <a:ext cx="9146540" cy="69850"/>
            </a:xfrm>
            <a:custGeom>
              <a:avLst/>
              <a:gdLst/>
              <a:ahLst/>
              <a:cxnLst/>
              <a:rect l="l" t="t" r="r" b="b"/>
              <a:pathLst>
                <a:path w="9146540" h="69850">
                  <a:moveTo>
                    <a:pt x="9146540" y="0"/>
                  </a:moveTo>
                  <a:lnTo>
                    <a:pt x="0" y="0"/>
                  </a:lnTo>
                  <a:lnTo>
                    <a:pt x="0" y="31750"/>
                  </a:lnTo>
                  <a:lnTo>
                    <a:pt x="0" y="40640"/>
                  </a:lnTo>
                  <a:lnTo>
                    <a:pt x="0" y="69850"/>
                  </a:lnTo>
                  <a:lnTo>
                    <a:pt x="381000" y="69850"/>
                  </a:lnTo>
                  <a:lnTo>
                    <a:pt x="381000" y="40640"/>
                  </a:lnTo>
                  <a:lnTo>
                    <a:pt x="1831340" y="40640"/>
                  </a:lnTo>
                  <a:lnTo>
                    <a:pt x="1831340" y="69850"/>
                  </a:lnTo>
                  <a:lnTo>
                    <a:pt x="9146540" y="69850"/>
                  </a:lnTo>
                  <a:lnTo>
                    <a:pt x="9146540" y="40640"/>
                  </a:lnTo>
                  <a:lnTo>
                    <a:pt x="9146540" y="31750"/>
                  </a:lnTo>
                  <a:lnTo>
                    <a:pt x="9146540" y="0"/>
                  </a:lnTo>
                  <a:close/>
                </a:path>
              </a:pathLst>
            </a:custGeom>
            <a:solidFill>
              <a:srgbClr val="0050A2"/>
            </a:solidFill>
          </p:spPr>
          <p:txBody>
            <a:bodyPr wrap="square" lIns="0" tIns="0" rIns="0" bIns="0" rtlCol="0"/>
            <a:lstStyle/>
            <a:p>
              <a:pPr defTabSz="914400"/>
              <a:endParaRPr>
                <a:solidFill>
                  <a:prstClr val="black"/>
                </a:solidFill>
                <a:latin typeface="Calibri"/>
              </a:endParaRPr>
            </a:p>
          </p:txBody>
        </p:sp>
      </p:grpSp>
      <p:grpSp>
        <p:nvGrpSpPr>
          <p:cNvPr id="101" name="object 101"/>
          <p:cNvGrpSpPr/>
          <p:nvPr/>
        </p:nvGrpSpPr>
        <p:grpSpPr>
          <a:xfrm>
            <a:off x="1522730" y="4427220"/>
            <a:ext cx="9146540" cy="1065530"/>
            <a:chOff x="-1270" y="4427220"/>
            <a:chExt cx="9146540" cy="1065530"/>
          </a:xfrm>
        </p:grpSpPr>
        <p:sp>
          <p:nvSpPr>
            <p:cNvPr id="102" name="object 102"/>
            <p:cNvSpPr/>
            <p:nvPr/>
          </p:nvSpPr>
          <p:spPr>
            <a:xfrm>
              <a:off x="-1270" y="4427219"/>
              <a:ext cx="9146540" cy="68580"/>
            </a:xfrm>
            <a:custGeom>
              <a:avLst/>
              <a:gdLst/>
              <a:ahLst/>
              <a:cxnLst/>
              <a:rect l="l" t="t" r="r" b="b"/>
              <a:pathLst>
                <a:path w="9146540" h="68579">
                  <a:moveTo>
                    <a:pt x="9146540" y="0"/>
                  </a:moveTo>
                  <a:lnTo>
                    <a:pt x="0" y="0"/>
                  </a:lnTo>
                  <a:lnTo>
                    <a:pt x="0" y="55880"/>
                  </a:lnTo>
                  <a:lnTo>
                    <a:pt x="0" y="64770"/>
                  </a:lnTo>
                  <a:lnTo>
                    <a:pt x="0" y="68580"/>
                  </a:lnTo>
                  <a:lnTo>
                    <a:pt x="381000" y="68580"/>
                  </a:lnTo>
                  <a:lnTo>
                    <a:pt x="381000" y="64770"/>
                  </a:lnTo>
                  <a:lnTo>
                    <a:pt x="1831340" y="64770"/>
                  </a:lnTo>
                  <a:lnTo>
                    <a:pt x="1831340" y="68580"/>
                  </a:lnTo>
                  <a:lnTo>
                    <a:pt x="9146540" y="68580"/>
                  </a:lnTo>
                  <a:lnTo>
                    <a:pt x="9146540" y="64770"/>
                  </a:lnTo>
                  <a:lnTo>
                    <a:pt x="9146540" y="55880"/>
                  </a:lnTo>
                  <a:lnTo>
                    <a:pt x="9146540" y="0"/>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103" name="object 103"/>
            <p:cNvSpPr/>
            <p:nvPr/>
          </p:nvSpPr>
          <p:spPr>
            <a:xfrm>
              <a:off x="-1270" y="4489449"/>
              <a:ext cx="9146540" cy="68580"/>
            </a:xfrm>
            <a:custGeom>
              <a:avLst/>
              <a:gdLst/>
              <a:ahLst/>
              <a:cxnLst/>
              <a:rect l="l" t="t" r="r" b="b"/>
              <a:pathLst>
                <a:path w="9146540" h="68579">
                  <a:moveTo>
                    <a:pt x="381000" y="0"/>
                  </a:moveTo>
                  <a:lnTo>
                    <a:pt x="0" y="0"/>
                  </a:lnTo>
                  <a:lnTo>
                    <a:pt x="0" y="2540"/>
                  </a:lnTo>
                  <a:lnTo>
                    <a:pt x="0" y="68580"/>
                  </a:lnTo>
                  <a:lnTo>
                    <a:pt x="381000" y="68580"/>
                  </a:lnTo>
                  <a:lnTo>
                    <a:pt x="381000" y="2540"/>
                  </a:lnTo>
                  <a:lnTo>
                    <a:pt x="381000" y="0"/>
                  </a:lnTo>
                  <a:close/>
                </a:path>
                <a:path w="9146540" h="68579">
                  <a:moveTo>
                    <a:pt x="9146540" y="0"/>
                  </a:moveTo>
                  <a:lnTo>
                    <a:pt x="1831340" y="0"/>
                  </a:lnTo>
                  <a:lnTo>
                    <a:pt x="1831340" y="2540"/>
                  </a:lnTo>
                  <a:lnTo>
                    <a:pt x="1831340" y="68580"/>
                  </a:lnTo>
                  <a:lnTo>
                    <a:pt x="9146540" y="68580"/>
                  </a:lnTo>
                  <a:lnTo>
                    <a:pt x="9146540" y="2540"/>
                  </a:lnTo>
                  <a:lnTo>
                    <a:pt x="9146540" y="0"/>
                  </a:lnTo>
                  <a:close/>
                </a:path>
              </a:pathLst>
            </a:custGeom>
            <a:solidFill>
              <a:srgbClr val="0051A4"/>
            </a:solidFill>
          </p:spPr>
          <p:txBody>
            <a:bodyPr wrap="square" lIns="0" tIns="0" rIns="0" bIns="0" rtlCol="0"/>
            <a:lstStyle/>
            <a:p>
              <a:pPr defTabSz="914400"/>
              <a:endParaRPr>
                <a:solidFill>
                  <a:prstClr val="black"/>
                </a:solidFill>
                <a:latin typeface="Calibri"/>
              </a:endParaRPr>
            </a:p>
          </p:txBody>
        </p:sp>
        <p:sp>
          <p:nvSpPr>
            <p:cNvPr id="104" name="object 104"/>
            <p:cNvSpPr/>
            <p:nvPr/>
          </p:nvSpPr>
          <p:spPr>
            <a:xfrm>
              <a:off x="-1270" y="4551679"/>
              <a:ext cx="9146540" cy="68580"/>
            </a:xfrm>
            <a:custGeom>
              <a:avLst/>
              <a:gdLst/>
              <a:ahLst/>
              <a:cxnLst/>
              <a:rect l="l" t="t" r="r" b="b"/>
              <a:pathLst>
                <a:path w="9146540" h="68579">
                  <a:moveTo>
                    <a:pt x="9146540" y="0"/>
                  </a:moveTo>
                  <a:lnTo>
                    <a:pt x="0" y="0"/>
                  </a:lnTo>
                  <a:lnTo>
                    <a:pt x="0" y="19050"/>
                  </a:lnTo>
                  <a:lnTo>
                    <a:pt x="0" y="27940"/>
                  </a:lnTo>
                  <a:lnTo>
                    <a:pt x="0" y="68580"/>
                  </a:lnTo>
                  <a:lnTo>
                    <a:pt x="381000" y="68580"/>
                  </a:lnTo>
                  <a:lnTo>
                    <a:pt x="381000" y="27940"/>
                  </a:lnTo>
                  <a:lnTo>
                    <a:pt x="1831340" y="27940"/>
                  </a:lnTo>
                  <a:lnTo>
                    <a:pt x="1831340" y="68580"/>
                  </a:lnTo>
                  <a:lnTo>
                    <a:pt x="9146540" y="68580"/>
                  </a:lnTo>
                  <a:lnTo>
                    <a:pt x="9146540" y="27940"/>
                  </a:lnTo>
                  <a:lnTo>
                    <a:pt x="9146540" y="19050"/>
                  </a:lnTo>
                  <a:lnTo>
                    <a:pt x="9146540" y="0"/>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105" name="object 105"/>
            <p:cNvSpPr/>
            <p:nvPr/>
          </p:nvSpPr>
          <p:spPr>
            <a:xfrm>
              <a:off x="-1270" y="4613909"/>
              <a:ext cx="9146540" cy="68580"/>
            </a:xfrm>
            <a:custGeom>
              <a:avLst/>
              <a:gdLst/>
              <a:ahLst/>
              <a:cxnLst/>
              <a:rect l="l" t="t" r="r" b="b"/>
              <a:pathLst>
                <a:path w="9146540" h="68579">
                  <a:moveTo>
                    <a:pt x="9146540" y="0"/>
                  </a:moveTo>
                  <a:lnTo>
                    <a:pt x="0" y="0"/>
                  </a:lnTo>
                  <a:lnTo>
                    <a:pt x="0" y="45720"/>
                  </a:lnTo>
                  <a:lnTo>
                    <a:pt x="0" y="53340"/>
                  </a:lnTo>
                  <a:lnTo>
                    <a:pt x="0" y="68580"/>
                  </a:lnTo>
                  <a:lnTo>
                    <a:pt x="381000" y="68580"/>
                  </a:lnTo>
                  <a:lnTo>
                    <a:pt x="381000" y="53340"/>
                  </a:lnTo>
                  <a:lnTo>
                    <a:pt x="1831340" y="53340"/>
                  </a:lnTo>
                  <a:lnTo>
                    <a:pt x="1831340" y="68580"/>
                  </a:lnTo>
                  <a:lnTo>
                    <a:pt x="9146540" y="68580"/>
                  </a:lnTo>
                  <a:lnTo>
                    <a:pt x="9146540" y="53340"/>
                  </a:lnTo>
                  <a:lnTo>
                    <a:pt x="9146540" y="45720"/>
                  </a:lnTo>
                  <a:lnTo>
                    <a:pt x="9146540" y="0"/>
                  </a:lnTo>
                  <a:close/>
                </a:path>
              </a:pathLst>
            </a:custGeom>
            <a:solidFill>
              <a:srgbClr val="0052A6"/>
            </a:solidFill>
          </p:spPr>
          <p:txBody>
            <a:bodyPr wrap="square" lIns="0" tIns="0" rIns="0" bIns="0" rtlCol="0"/>
            <a:lstStyle/>
            <a:p>
              <a:pPr defTabSz="914400"/>
              <a:endParaRPr>
                <a:solidFill>
                  <a:prstClr val="black"/>
                </a:solidFill>
                <a:latin typeface="Calibri"/>
              </a:endParaRPr>
            </a:p>
          </p:txBody>
        </p:sp>
        <p:sp>
          <p:nvSpPr>
            <p:cNvPr id="106" name="object 106"/>
            <p:cNvSpPr/>
            <p:nvPr/>
          </p:nvSpPr>
          <p:spPr>
            <a:xfrm>
              <a:off x="-1270" y="467613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107" name="object 107"/>
            <p:cNvSpPr/>
            <p:nvPr/>
          </p:nvSpPr>
          <p:spPr>
            <a:xfrm>
              <a:off x="-1270" y="4738369"/>
              <a:ext cx="9146540" cy="68580"/>
            </a:xfrm>
            <a:custGeom>
              <a:avLst/>
              <a:gdLst/>
              <a:ahLst/>
              <a:cxnLst/>
              <a:rect l="l" t="t" r="r" b="b"/>
              <a:pathLst>
                <a:path w="9146540" h="68579">
                  <a:moveTo>
                    <a:pt x="9146540" y="0"/>
                  </a:moveTo>
                  <a:lnTo>
                    <a:pt x="0" y="0"/>
                  </a:lnTo>
                  <a:lnTo>
                    <a:pt x="0" y="8890"/>
                  </a:lnTo>
                  <a:lnTo>
                    <a:pt x="0" y="17780"/>
                  </a:lnTo>
                  <a:lnTo>
                    <a:pt x="0" y="68580"/>
                  </a:lnTo>
                  <a:lnTo>
                    <a:pt x="381000" y="68580"/>
                  </a:lnTo>
                  <a:lnTo>
                    <a:pt x="381000" y="17780"/>
                  </a:lnTo>
                  <a:lnTo>
                    <a:pt x="1831340" y="17780"/>
                  </a:lnTo>
                  <a:lnTo>
                    <a:pt x="1831340" y="68580"/>
                  </a:lnTo>
                  <a:lnTo>
                    <a:pt x="9146540" y="68580"/>
                  </a:lnTo>
                  <a:lnTo>
                    <a:pt x="9146540" y="17780"/>
                  </a:lnTo>
                  <a:lnTo>
                    <a:pt x="9146540" y="8890"/>
                  </a:lnTo>
                  <a:lnTo>
                    <a:pt x="9146540" y="0"/>
                  </a:lnTo>
                  <a:close/>
                </a:path>
              </a:pathLst>
            </a:custGeom>
            <a:solidFill>
              <a:srgbClr val="0053A8"/>
            </a:solidFill>
          </p:spPr>
          <p:txBody>
            <a:bodyPr wrap="square" lIns="0" tIns="0" rIns="0" bIns="0" rtlCol="0"/>
            <a:lstStyle/>
            <a:p>
              <a:pPr defTabSz="914400"/>
              <a:endParaRPr>
                <a:solidFill>
                  <a:prstClr val="black"/>
                </a:solidFill>
                <a:latin typeface="Calibri"/>
              </a:endParaRPr>
            </a:p>
          </p:txBody>
        </p:sp>
        <p:sp>
          <p:nvSpPr>
            <p:cNvPr id="108" name="object 108"/>
            <p:cNvSpPr/>
            <p:nvPr/>
          </p:nvSpPr>
          <p:spPr>
            <a:xfrm>
              <a:off x="-1270" y="4800599"/>
              <a:ext cx="9146540" cy="68580"/>
            </a:xfrm>
            <a:custGeom>
              <a:avLst/>
              <a:gdLst/>
              <a:ahLst/>
              <a:cxnLst/>
              <a:rect l="l" t="t" r="r" b="b"/>
              <a:pathLst>
                <a:path w="9146540" h="68579">
                  <a:moveTo>
                    <a:pt x="9146540" y="0"/>
                  </a:moveTo>
                  <a:lnTo>
                    <a:pt x="0" y="0"/>
                  </a:lnTo>
                  <a:lnTo>
                    <a:pt x="0" y="34290"/>
                  </a:lnTo>
                  <a:lnTo>
                    <a:pt x="0" y="43180"/>
                  </a:lnTo>
                  <a:lnTo>
                    <a:pt x="0" y="68580"/>
                  </a:lnTo>
                  <a:lnTo>
                    <a:pt x="381000" y="68580"/>
                  </a:lnTo>
                  <a:lnTo>
                    <a:pt x="381000" y="43180"/>
                  </a:lnTo>
                  <a:lnTo>
                    <a:pt x="1831340" y="43180"/>
                  </a:lnTo>
                  <a:lnTo>
                    <a:pt x="1831340" y="68580"/>
                  </a:lnTo>
                  <a:lnTo>
                    <a:pt x="9146540" y="68580"/>
                  </a:lnTo>
                  <a:lnTo>
                    <a:pt x="9146540" y="43180"/>
                  </a:lnTo>
                  <a:lnTo>
                    <a:pt x="9146540" y="34290"/>
                  </a:lnTo>
                  <a:lnTo>
                    <a:pt x="9146540" y="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109" name="object 109"/>
            <p:cNvSpPr/>
            <p:nvPr/>
          </p:nvSpPr>
          <p:spPr>
            <a:xfrm>
              <a:off x="-1270" y="486282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4AA"/>
            </a:solidFill>
          </p:spPr>
          <p:txBody>
            <a:bodyPr wrap="square" lIns="0" tIns="0" rIns="0" bIns="0" rtlCol="0"/>
            <a:lstStyle/>
            <a:p>
              <a:pPr defTabSz="914400"/>
              <a:endParaRPr>
                <a:solidFill>
                  <a:prstClr val="black"/>
                </a:solidFill>
                <a:latin typeface="Calibri"/>
              </a:endParaRPr>
            </a:p>
          </p:txBody>
        </p:sp>
        <p:sp>
          <p:nvSpPr>
            <p:cNvPr id="110" name="object 110"/>
            <p:cNvSpPr/>
            <p:nvPr/>
          </p:nvSpPr>
          <p:spPr>
            <a:xfrm>
              <a:off x="-1270" y="4925059"/>
              <a:ext cx="9146540" cy="69850"/>
            </a:xfrm>
            <a:custGeom>
              <a:avLst/>
              <a:gdLst/>
              <a:ahLst/>
              <a:cxnLst/>
              <a:rect l="l" t="t" r="r" b="b"/>
              <a:pathLst>
                <a:path w="9146540" h="69850">
                  <a:moveTo>
                    <a:pt x="381000" y="0"/>
                  </a:moveTo>
                  <a:lnTo>
                    <a:pt x="0" y="0"/>
                  </a:lnTo>
                  <a:lnTo>
                    <a:pt x="0" y="6350"/>
                  </a:lnTo>
                  <a:lnTo>
                    <a:pt x="0" y="69850"/>
                  </a:lnTo>
                  <a:lnTo>
                    <a:pt x="381000" y="69850"/>
                  </a:lnTo>
                  <a:lnTo>
                    <a:pt x="381000" y="6350"/>
                  </a:lnTo>
                  <a:lnTo>
                    <a:pt x="381000" y="0"/>
                  </a:lnTo>
                  <a:close/>
                </a:path>
                <a:path w="9146540" h="69850">
                  <a:moveTo>
                    <a:pt x="9146540" y="0"/>
                  </a:moveTo>
                  <a:lnTo>
                    <a:pt x="1831340" y="0"/>
                  </a:lnTo>
                  <a:lnTo>
                    <a:pt x="1831340" y="6350"/>
                  </a:lnTo>
                  <a:lnTo>
                    <a:pt x="1831340" y="69850"/>
                  </a:lnTo>
                  <a:lnTo>
                    <a:pt x="9146540" y="69850"/>
                  </a:lnTo>
                  <a:lnTo>
                    <a:pt x="9146540" y="6350"/>
                  </a:lnTo>
                  <a:lnTo>
                    <a:pt x="9146540" y="0"/>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111" name="object 111"/>
            <p:cNvSpPr/>
            <p:nvPr/>
          </p:nvSpPr>
          <p:spPr>
            <a:xfrm>
              <a:off x="-1270" y="4988559"/>
              <a:ext cx="9146540" cy="68580"/>
            </a:xfrm>
            <a:custGeom>
              <a:avLst/>
              <a:gdLst/>
              <a:ahLst/>
              <a:cxnLst/>
              <a:rect l="l" t="t" r="r" b="b"/>
              <a:pathLst>
                <a:path w="9146540" h="68579">
                  <a:moveTo>
                    <a:pt x="9146540" y="0"/>
                  </a:moveTo>
                  <a:lnTo>
                    <a:pt x="0" y="0"/>
                  </a:lnTo>
                  <a:lnTo>
                    <a:pt x="0" y="22860"/>
                  </a:lnTo>
                  <a:lnTo>
                    <a:pt x="0" y="30480"/>
                  </a:lnTo>
                  <a:lnTo>
                    <a:pt x="0" y="68580"/>
                  </a:lnTo>
                  <a:lnTo>
                    <a:pt x="381000" y="68580"/>
                  </a:lnTo>
                  <a:lnTo>
                    <a:pt x="381000" y="30480"/>
                  </a:lnTo>
                  <a:lnTo>
                    <a:pt x="1831340" y="30480"/>
                  </a:lnTo>
                  <a:lnTo>
                    <a:pt x="1831340" y="68580"/>
                  </a:lnTo>
                  <a:lnTo>
                    <a:pt x="9146540" y="68580"/>
                  </a:lnTo>
                  <a:lnTo>
                    <a:pt x="9146540" y="30480"/>
                  </a:lnTo>
                  <a:lnTo>
                    <a:pt x="9146540" y="22860"/>
                  </a:lnTo>
                  <a:lnTo>
                    <a:pt x="9146540" y="0"/>
                  </a:lnTo>
                  <a:close/>
                </a:path>
              </a:pathLst>
            </a:custGeom>
            <a:solidFill>
              <a:srgbClr val="0055AC"/>
            </a:solidFill>
          </p:spPr>
          <p:txBody>
            <a:bodyPr wrap="square" lIns="0" tIns="0" rIns="0" bIns="0" rtlCol="0"/>
            <a:lstStyle/>
            <a:p>
              <a:pPr defTabSz="914400"/>
              <a:endParaRPr>
                <a:solidFill>
                  <a:prstClr val="black"/>
                </a:solidFill>
                <a:latin typeface="Calibri"/>
              </a:endParaRPr>
            </a:p>
          </p:txBody>
        </p:sp>
        <p:sp>
          <p:nvSpPr>
            <p:cNvPr id="112" name="object 112"/>
            <p:cNvSpPr/>
            <p:nvPr/>
          </p:nvSpPr>
          <p:spPr>
            <a:xfrm>
              <a:off x="-1270" y="5050790"/>
              <a:ext cx="9146540" cy="68580"/>
            </a:xfrm>
            <a:custGeom>
              <a:avLst/>
              <a:gdLst/>
              <a:ahLst/>
              <a:cxnLst/>
              <a:rect l="l" t="t" r="r" b="b"/>
              <a:pathLst>
                <a:path w="9146540" h="68579">
                  <a:moveTo>
                    <a:pt x="9146540" y="0"/>
                  </a:moveTo>
                  <a:lnTo>
                    <a:pt x="0" y="0"/>
                  </a:lnTo>
                  <a:lnTo>
                    <a:pt x="0" y="48260"/>
                  </a:lnTo>
                  <a:lnTo>
                    <a:pt x="0" y="57150"/>
                  </a:lnTo>
                  <a:lnTo>
                    <a:pt x="0" y="68580"/>
                  </a:lnTo>
                  <a:lnTo>
                    <a:pt x="381000" y="68580"/>
                  </a:lnTo>
                  <a:lnTo>
                    <a:pt x="381000" y="57150"/>
                  </a:lnTo>
                  <a:lnTo>
                    <a:pt x="1831340" y="57150"/>
                  </a:lnTo>
                  <a:lnTo>
                    <a:pt x="1831340" y="68580"/>
                  </a:lnTo>
                  <a:lnTo>
                    <a:pt x="9146540" y="68580"/>
                  </a:lnTo>
                  <a:lnTo>
                    <a:pt x="9146540" y="57150"/>
                  </a:lnTo>
                  <a:lnTo>
                    <a:pt x="9146540" y="48260"/>
                  </a:lnTo>
                  <a:lnTo>
                    <a:pt x="9146540" y="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113" name="object 113"/>
            <p:cNvSpPr/>
            <p:nvPr/>
          </p:nvSpPr>
          <p:spPr>
            <a:xfrm>
              <a:off x="-1270" y="511301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6AE"/>
            </a:solidFill>
          </p:spPr>
          <p:txBody>
            <a:bodyPr wrap="square" lIns="0" tIns="0" rIns="0" bIns="0" rtlCol="0"/>
            <a:lstStyle/>
            <a:p>
              <a:pPr defTabSz="914400"/>
              <a:endParaRPr>
                <a:solidFill>
                  <a:prstClr val="black"/>
                </a:solidFill>
                <a:latin typeface="Calibri"/>
              </a:endParaRPr>
            </a:p>
          </p:txBody>
        </p:sp>
        <p:sp>
          <p:nvSpPr>
            <p:cNvPr id="114" name="object 114"/>
            <p:cNvSpPr/>
            <p:nvPr/>
          </p:nvSpPr>
          <p:spPr>
            <a:xfrm>
              <a:off x="-1270" y="5175250"/>
              <a:ext cx="9146540" cy="68580"/>
            </a:xfrm>
            <a:custGeom>
              <a:avLst/>
              <a:gdLst/>
              <a:ahLst/>
              <a:cxnLst/>
              <a:rect l="l" t="t" r="r" b="b"/>
              <a:pathLst>
                <a:path w="9146540" h="68579">
                  <a:moveTo>
                    <a:pt x="9146540" y="0"/>
                  </a:moveTo>
                  <a:lnTo>
                    <a:pt x="0" y="0"/>
                  </a:lnTo>
                  <a:lnTo>
                    <a:pt x="0" y="11430"/>
                  </a:lnTo>
                  <a:lnTo>
                    <a:pt x="0" y="20320"/>
                  </a:lnTo>
                  <a:lnTo>
                    <a:pt x="0" y="68580"/>
                  </a:lnTo>
                  <a:lnTo>
                    <a:pt x="381000" y="68580"/>
                  </a:lnTo>
                  <a:lnTo>
                    <a:pt x="381000" y="20320"/>
                  </a:lnTo>
                  <a:lnTo>
                    <a:pt x="1831340" y="20320"/>
                  </a:lnTo>
                  <a:lnTo>
                    <a:pt x="1831340" y="68580"/>
                  </a:lnTo>
                  <a:lnTo>
                    <a:pt x="9146540" y="68580"/>
                  </a:lnTo>
                  <a:lnTo>
                    <a:pt x="9146540" y="20320"/>
                  </a:lnTo>
                  <a:lnTo>
                    <a:pt x="9146540" y="11430"/>
                  </a:lnTo>
                  <a:lnTo>
                    <a:pt x="9146540" y="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115" name="object 115"/>
            <p:cNvSpPr/>
            <p:nvPr/>
          </p:nvSpPr>
          <p:spPr>
            <a:xfrm>
              <a:off x="-1270" y="5237480"/>
              <a:ext cx="9146540" cy="68580"/>
            </a:xfrm>
            <a:custGeom>
              <a:avLst/>
              <a:gdLst/>
              <a:ahLst/>
              <a:cxnLst/>
              <a:rect l="l" t="t" r="r" b="b"/>
              <a:pathLst>
                <a:path w="9146540" h="68579">
                  <a:moveTo>
                    <a:pt x="9146540" y="0"/>
                  </a:moveTo>
                  <a:lnTo>
                    <a:pt x="0" y="0"/>
                  </a:lnTo>
                  <a:lnTo>
                    <a:pt x="0" y="36830"/>
                  </a:lnTo>
                  <a:lnTo>
                    <a:pt x="0" y="45720"/>
                  </a:lnTo>
                  <a:lnTo>
                    <a:pt x="0" y="68580"/>
                  </a:lnTo>
                  <a:lnTo>
                    <a:pt x="381000" y="68580"/>
                  </a:lnTo>
                  <a:lnTo>
                    <a:pt x="381000" y="45720"/>
                  </a:lnTo>
                  <a:lnTo>
                    <a:pt x="1831340" y="45720"/>
                  </a:lnTo>
                  <a:lnTo>
                    <a:pt x="1831340" y="68580"/>
                  </a:lnTo>
                  <a:lnTo>
                    <a:pt x="9146540" y="68580"/>
                  </a:lnTo>
                  <a:lnTo>
                    <a:pt x="9146540" y="45720"/>
                  </a:lnTo>
                  <a:lnTo>
                    <a:pt x="9146540" y="36830"/>
                  </a:lnTo>
                  <a:lnTo>
                    <a:pt x="9146540" y="0"/>
                  </a:lnTo>
                  <a:close/>
                </a:path>
              </a:pathLst>
            </a:custGeom>
            <a:solidFill>
              <a:srgbClr val="0057B0"/>
            </a:solidFill>
          </p:spPr>
          <p:txBody>
            <a:bodyPr wrap="square" lIns="0" tIns="0" rIns="0" bIns="0" rtlCol="0"/>
            <a:lstStyle/>
            <a:p>
              <a:pPr defTabSz="914400"/>
              <a:endParaRPr>
                <a:solidFill>
                  <a:prstClr val="black"/>
                </a:solidFill>
                <a:latin typeface="Calibri"/>
              </a:endParaRPr>
            </a:p>
          </p:txBody>
        </p:sp>
        <p:sp>
          <p:nvSpPr>
            <p:cNvPr id="116" name="object 116"/>
            <p:cNvSpPr/>
            <p:nvPr/>
          </p:nvSpPr>
          <p:spPr>
            <a:xfrm>
              <a:off x="-1270" y="5299710"/>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117" name="object 117"/>
            <p:cNvSpPr/>
            <p:nvPr/>
          </p:nvSpPr>
          <p:spPr>
            <a:xfrm>
              <a:off x="-1270" y="5361939"/>
              <a:ext cx="9146540" cy="68580"/>
            </a:xfrm>
            <a:custGeom>
              <a:avLst/>
              <a:gdLst/>
              <a:ahLst/>
              <a:cxnLst/>
              <a:rect l="l" t="t" r="r" b="b"/>
              <a:pathLst>
                <a:path w="9146540" h="68579">
                  <a:moveTo>
                    <a:pt x="381000" y="0"/>
                  </a:moveTo>
                  <a:lnTo>
                    <a:pt x="0" y="0"/>
                  </a:lnTo>
                  <a:lnTo>
                    <a:pt x="0" y="8890"/>
                  </a:lnTo>
                  <a:lnTo>
                    <a:pt x="0" y="68580"/>
                  </a:lnTo>
                  <a:lnTo>
                    <a:pt x="381000" y="68580"/>
                  </a:lnTo>
                  <a:lnTo>
                    <a:pt x="381000" y="8890"/>
                  </a:lnTo>
                  <a:lnTo>
                    <a:pt x="381000" y="0"/>
                  </a:lnTo>
                  <a:close/>
                </a:path>
                <a:path w="9146540" h="68579">
                  <a:moveTo>
                    <a:pt x="9146540" y="0"/>
                  </a:moveTo>
                  <a:lnTo>
                    <a:pt x="1831340" y="0"/>
                  </a:lnTo>
                  <a:lnTo>
                    <a:pt x="1831340" y="8890"/>
                  </a:lnTo>
                  <a:lnTo>
                    <a:pt x="1831340" y="68580"/>
                  </a:lnTo>
                  <a:lnTo>
                    <a:pt x="9146540" y="68580"/>
                  </a:lnTo>
                  <a:lnTo>
                    <a:pt x="9146540" y="8890"/>
                  </a:lnTo>
                  <a:lnTo>
                    <a:pt x="9146540" y="0"/>
                  </a:lnTo>
                  <a:close/>
                </a:path>
              </a:pathLst>
            </a:custGeom>
            <a:solidFill>
              <a:srgbClr val="0058B2"/>
            </a:solidFill>
          </p:spPr>
          <p:txBody>
            <a:bodyPr wrap="square" lIns="0" tIns="0" rIns="0" bIns="0" rtlCol="0"/>
            <a:lstStyle/>
            <a:p>
              <a:pPr defTabSz="914400"/>
              <a:endParaRPr>
                <a:solidFill>
                  <a:prstClr val="black"/>
                </a:solidFill>
                <a:latin typeface="Calibri"/>
              </a:endParaRPr>
            </a:p>
          </p:txBody>
        </p:sp>
        <p:sp>
          <p:nvSpPr>
            <p:cNvPr id="118" name="object 118"/>
            <p:cNvSpPr/>
            <p:nvPr/>
          </p:nvSpPr>
          <p:spPr>
            <a:xfrm>
              <a:off x="-1270" y="5424169"/>
              <a:ext cx="9146540" cy="68580"/>
            </a:xfrm>
            <a:custGeom>
              <a:avLst/>
              <a:gdLst/>
              <a:ahLst/>
              <a:cxnLst/>
              <a:rect l="l" t="t" r="r" b="b"/>
              <a:pathLst>
                <a:path w="9146540" h="68579">
                  <a:moveTo>
                    <a:pt x="9146540" y="0"/>
                  </a:moveTo>
                  <a:lnTo>
                    <a:pt x="0" y="0"/>
                  </a:lnTo>
                  <a:lnTo>
                    <a:pt x="0" y="26670"/>
                  </a:lnTo>
                  <a:lnTo>
                    <a:pt x="0" y="35560"/>
                  </a:lnTo>
                  <a:lnTo>
                    <a:pt x="0" y="68580"/>
                  </a:lnTo>
                  <a:lnTo>
                    <a:pt x="381000" y="68580"/>
                  </a:lnTo>
                  <a:lnTo>
                    <a:pt x="381000" y="35560"/>
                  </a:lnTo>
                  <a:lnTo>
                    <a:pt x="1831340" y="35560"/>
                  </a:lnTo>
                  <a:lnTo>
                    <a:pt x="1831340" y="68580"/>
                  </a:lnTo>
                  <a:lnTo>
                    <a:pt x="9146540" y="68580"/>
                  </a:lnTo>
                  <a:lnTo>
                    <a:pt x="9146540" y="35560"/>
                  </a:lnTo>
                  <a:lnTo>
                    <a:pt x="9146540" y="26670"/>
                  </a:lnTo>
                  <a:lnTo>
                    <a:pt x="9146540" y="0"/>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grpSp>
      <p:grpSp>
        <p:nvGrpSpPr>
          <p:cNvPr id="119" name="object 119"/>
          <p:cNvGrpSpPr/>
          <p:nvPr/>
        </p:nvGrpSpPr>
        <p:grpSpPr>
          <a:xfrm>
            <a:off x="1522730" y="5486400"/>
            <a:ext cx="9146540" cy="443230"/>
            <a:chOff x="-1270" y="5486400"/>
            <a:chExt cx="9146540" cy="443230"/>
          </a:xfrm>
        </p:grpSpPr>
        <p:sp>
          <p:nvSpPr>
            <p:cNvPr id="120" name="object 120"/>
            <p:cNvSpPr/>
            <p:nvPr/>
          </p:nvSpPr>
          <p:spPr>
            <a:xfrm>
              <a:off x="-1270" y="5486399"/>
              <a:ext cx="9146540" cy="68580"/>
            </a:xfrm>
            <a:custGeom>
              <a:avLst/>
              <a:gdLst/>
              <a:ahLst/>
              <a:cxnLst/>
              <a:rect l="l" t="t" r="r" b="b"/>
              <a:pathLst>
                <a:path w="9146540" h="68579">
                  <a:moveTo>
                    <a:pt x="9146540" y="0"/>
                  </a:moveTo>
                  <a:lnTo>
                    <a:pt x="0" y="0"/>
                  </a:lnTo>
                  <a:lnTo>
                    <a:pt x="0" y="52070"/>
                  </a:lnTo>
                  <a:lnTo>
                    <a:pt x="0" y="60960"/>
                  </a:lnTo>
                  <a:lnTo>
                    <a:pt x="0" y="68580"/>
                  </a:lnTo>
                  <a:lnTo>
                    <a:pt x="381000" y="68580"/>
                  </a:lnTo>
                  <a:lnTo>
                    <a:pt x="381000" y="60960"/>
                  </a:lnTo>
                  <a:lnTo>
                    <a:pt x="1831340" y="60960"/>
                  </a:lnTo>
                  <a:lnTo>
                    <a:pt x="1831340" y="68580"/>
                  </a:lnTo>
                  <a:lnTo>
                    <a:pt x="9146540" y="68580"/>
                  </a:lnTo>
                  <a:lnTo>
                    <a:pt x="9146540" y="60960"/>
                  </a:lnTo>
                  <a:lnTo>
                    <a:pt x="9146540" y="52070"/>
                  </a:lnTo>
                  <a:lnTo>
                    <a:pt x="9146540" y="0"/>
                  </a:lnTo>
                  <a:close/>
                </a:path>
              </a:pathLst>
            </a:custGeom>
            <a:solidFill>
              <a:srgbClr val="0059B4"/>
            </a:solidFill>
          </p:spPr>
          <p:txBody>
            <a:bodyPr wrap="square" lIns="0" tIns="0" rIns="0" bIns="0" rtlCol="0"/>
            <a:lstStyle/>
            <a:p>
              <a:pPr defTabSz="914400"/>
              <a:endParaRPr>
                <a:solidFill>
                  <a:prstClr val="black"/>
                </a:solidFill>
                <a:latin typeface="Calibri"/>
              </a:endParaRPr>
            </a:p>
          </p:txBody>
        </p:sp>
        <p:sp>
          <p:nvSpPr>
            <p:cNvPr id="121" name="object 121"/>
            <p:cNvSpPr/>
            <p:nvPr/>
          </p:nvSpPr>
          <p:spPr>
            <a:xfrm>
              <a:off x="-1270" y="554989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122" name="object 122"/>
            <p:cNvSpPr/>
            <p:nvPr/>
          </p:nvSpPr>
          <p:spPr>
            <a:xfrm>
              <a:off x="-1270" y="5612129"/>
              <a:ext cx="9146540" cy="68580"/>
            </a:xfrm>
            <a:custGeom>
              <a:avLst/>
              <a:gdLst/>
              <a:ahLst/>
              <a:cxnLst/>
              <a:rect l="l" t="t" r="r" b="b"/>
              <a:pathLst>
                <a:path w="9146540" h="68579">
                  <a:moveTo>
                    <a:pt x="9146540" y="0"/>
                  </a:moveTo>
                  <a:lnTo>
                    <a:pt x="0" y="0"/>
                  </a:lnTo>
                  <a:lnTo>
                    <a:pt x="0" y="13970"/>
                  </a:lnTo>
                  <a:lnTo>
                    <a:pt x="0" y="22860"/>
                  </a:lnTo>
                  <a:lnTo>
                    <a:pt x="0" y="68580"/>
                  </a:lnTo>
                  <a:lnTo>
                    <a:pt x="381000" y="68580"/>
                  </a:lnTo>
                  <a:lnTo>
                    <a:pt x="381000" y="22860"/>
                  </a:lnTo>
                  <a:lnTo>
                    <a:pt x="1831340" y="22860"/>
                  </a:lnTo>
                  <a:lnTo>
                    <a:pt x="1831340" y="68580"/>
                  </a:lnTo>
                  <a:lnTo>
                    <a:pt x="9146540" y="68580"/>
                  </a:lnTo>
                  <a:lnTo>
                    <a:pt x="9146540" y="22860"/>
                  </a:lnTo>
                  <a:lnTo>
                    <a:pt x="9146540" y="13970"/>
                  </a:lnTo>
                  <a:lnTo>
                    <a:pt x="9146540" y="0"/>
                  </a:lnTo>
                  <a:close/>
                </a:path>
              </a:pathLst>
            </a:custGeom>
            <a:solidFill>
              <a:srgbClr val="005AB6"/>
            </a:solidFill>
          </p:spPr>
          <p:txBody>
            <a:bodyPr wrap="square" lIns="0" tIns="0" rIns="0" bIns="0" rtlCol="0"/>
            <a:lstStyle/>
            <a:p>
              <a:pPr defTabSz="914400"/>
              <a:endParaRPr>
                <a:solidFill>
                  <a:prstClr val="black"/>
                </a:solidFill>
                <a:latin typeface="Calibri"/>
              </a:endParaRPr>
            </a:p>
          </p:txBody>
        </p:sp>
        <p:sp>
          <p:nvSpPr>
            <p:cNvPr id="123" name="object 123"/>
            <p:cNvSpPr/>
            <p:nvPr/>
          </p:nvSpPr>
          <p:spPr>
            <a:xfrm>
              <a:off x="-1270" y="5674359"/>
              <a:ext cx="9146540" cy="68580"/>
            </a:xfrm>
            <a:custGeom>
              <a:avLst/>
              <a:gdLst/>
              <a:ahLst/>
              <a:cxnLst/>
              <a:rect l="l" t="t" r="r" b="b"/>
              <a:pathLst>
                <a:path w="9146540" h="68579">
                  <a:moveTo>
                    <a:pt x="9146540" y="0"/>
                  </a:moveTo>
                  <a:lnTo>
                    <a:pt x="0" y="0"/>
                  </a:lnTo>
                  <a:lnTo>
                    <a:pt x="0" y="39370"/>
                  </a:lnTo>
                  <a:lnTo>
                    <a:pt x="0" y="48260"/>
                  </a:lnTo>
                  <a:lnTo>
                    <a:pt x="0" y="68580"/>
                  </a:lnTo>
                  <a:lnTo>
                    <a:pt x="381000" y="68580"/>
                  </a:lnTo>
                  <a:lnTo>
                    <a:pt x="381000" y="48260"/>
                  </a:lnTo>
                  <a:lnTo>
                    <a:pt x="1831340" y="48260"/>
                  </a:lnTo>
                  <a:lnTo>
                    <a:pt x="1831340" y="68580"/>
                  </a:lnTo>
                  <a:lnTo>
                    <a:pt x="9146540" y="68580"/>
                  </a:lnTo>
                  <a:lnTo>
                    <a:pt x="9146540" y="48260"/>
                  </a:lnTo>
                  <a:lnTo>
                    <a:pt x="9146540" y="39370"/>
                  </a:lnTo>
                  <a:lnTo>
                    <a:pt x="9146540" y="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124" name="object 124"/>
            <p:cNvSpPr/>
            <p:nvPr/>
          </p:nvSpPr>
          <p:spPr>
            <a:xfrm>
              <a:off x="-1270" y="573658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5BB8"/>
            </a:solidFill>
          </p:spPr>
          <p:txBody>
            <a:bodyPr wrap="square" lIns="0" tIns="0" rIns="0" bIns="0" rtlCol="0"/>
            <a:lstStyle/>
            <a:p>
              <a:pPr defTabSz="914400"/>
              <a:endParaRPr>
                <a:solidFill>
                  <a:prstClr val="black"/>
                </a:solidFill>
                <a:latin typeface="Calibri"/>
              </a:endParaRPr>
            </a:p>
          </p:txBody>
        </p:sp>
        <p:sp>
          <p:nvSpPr>
            <p:cNvPr id="125" name="object 125"/>
            <p:cNvSpPr/>
            <p:nvPr/>
          </p:nvSpPr>
          <p:spPr>
            <a:xfrm>
              <a:off x="-1270" y="5798819"/>
              <a:ext cx="9146540" cy="68580"/>
            </a:xfrm>
            <a:custGeom>
              <a:avLst/>
              <a:gdLst/>
              <a:ahLst/>
              <a:cxnLst/>
              <a:rect l="l" t="t" r="r" b="b"/>
              <a:pathLst>
                <a:path w="9146540" h="68579">
                  <a:moveTo>
                    <a:pt x="9146540" y="0"/>
                  </a:moveTo>
                  <a:lnTo>
                    <a:pt x="0" y="0"/>
                  </a:lnTo>
                  <a:lnTo>
                    <a:pt x="0" y="3810"/>
                  </a:lnTo>
                  <a:lnTo>
                    <a:pt x="0" y="12700"/>
                  </a:lnTo>
                  <a:lnTo>
                    <a:pt x="0" y="68580"/>
                  </a:lnTo>
                  <a:lnTo>
                    <a:pt x="381000" y="68580"/>
                  </a:lnTo>
                  <a:lnTo>
                    <a:pt x="381000" y="12700"/>
                  </a:lnTo>
                  <a:lnTo>
                    <a:pt x="1831340" y="12700"/>
                  </a:lnTo>
                  <a:lnTo>
                    <a:pt x="1831340" y="68580"/>
                  </a:lnTo>
                  <a:lnTo>
                    <a:pt x="9146540" y="68580"/>
                  </a:lnTo>
                  <a:lnTo>
                    <a:pt x="9146540" y="12700"/>
                  </a:lnTo>
                  <a:lnTo>
                    <a:pt x="9146540" y="3810"/>
                  </a:lnTo>
                  <a:lnTo>
                    <a:pt x="9146540" y="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126" name="object 126"/>
            <p:cNvSpPr/>
            <p:nvPr/>
          </p:nvSpPr>
          <p:spPr>
            <a:xfrm>
              <a:off x="-1270" y="5861049"/>
              <a:ext cx="9146540" cy="68580"/>
            </a:xfrm>
            <a:custGeom>
              <a:avLst/>
              <a:gdLst/>
              <a:ahLst/>
              <a:cxnLst/>
              <a:rect l="l" t="t" r="r" b="b"/>
              <a:pathLst>
                <a:path w="9146540" h="68579">
                  <a:moveTo>
                    <a:pt x="9146540" y="0"/>
                  </a:moveTo>
                  <a:lnTo>
                    <a:pt x="0" y="0"/>
                  </a:lnTo>
                  <a:lnTo>
                    <a:pt x="0" y="29210"/>
                  </a:lnTo>
                  <a:lnTo>
                    <a:pt x="0" y="38100"/>
                  </a:lnTo>
                  <a:lnTo>
                    <a:pt x="0" y="68580"/>
                  </a:lnTo>
                  <a:lnTo>
                    <a:pt x="381000" y="68580"/>
                  </a:lnTo>
                  <a:lnTo>
                    <a:pt x="381000" y="38100"/>
                  </a:lnTo>
                  <a:lnTo>
                    <a:pt x="1831340" y="38100"/>
                  </a:lnTo>
                  <a:lnTo>
                    <a:pt x="1831340" y="68580"/>
                  </a:lnTo>
                  <a:lnTo>
                    <a:pt x="9146540" y="68580"/>
                  </a:lnTo>
                  <a:lnTo>
                    <a:pt x="9146540" y="38100"/>
                  </a:lnTo>
                  <a:lnTo>
                    <a:pt x="9146540" y="29210"/>
                  </a:lnTo>
                  <a:lnTo>
                    <a:pt x="9146540" y="0"/>
                  </a:lnTo>
                  <a:close/>
                </a:path>
              </a:pathLst>
            </a:custGeom>
            <a:solidFill>
              <a:srgbClr val="005CBA"/>
            </a:solidFill>
          </p:spPr>
          <p:txBody>
            <a:bodyPr wrap="square" lIns="0" tIns="0" rIns="0" bIns="0" rtlCol="0"/>
            <a:lstStyle/>
            <a:p>
              <a:pPr defTabSz="914400"/>
              <a:endParaRPr>
                <a:solidFill>
                  <a:prstClr val="black"/>
                </a:solidFill>
                <a:latin typeface="Calibri"/>
              </a:endParaRPr>
            </a:p>
          </p:txBody>
        </p:sp>
      </p:grpSp>
      <p:grpSp>
        <p:nvGrpSpPr>
          <p:cNvPr id="127" name="object 127"/>
          <p:cNvGrpSpPr/>
          <p:nvPr/>
        </p:nvGrpSpPr>
        <p:grpSpPr>
          <a:xfrm>
            <a:off x="1522730" y="5923279"/>
            <a:ext cx="9146540" cy="443230"/>
            <a:chOff x="-1270" y="5923279"/>
            <a:chExt cx="9146540" cy="443230"/>
          </a:xfrm>
        </p:grpSpPr>
        <p:sp>
          <p:nvSpPr>
            <p:cNvPr id="128" name="object 128"/>
            <p:cNvSpPr/>
            <p:nvPr/>
          </p:nvSpPr>
          <p:spPr>
            <a:xfrm>
              <a:off x="-1270" y="5923279"/>
              <a:ext cx="9146540" cy="68580"/>
            </a:xfrm>
            <a:custGeom>
              <a:avLst/>
              <a:gdLst/>
              <a:ahLst/>
              <a:cxnLst/>
              <a:rect l="l" t="t" r="r" b="b"/>
              <a:pathLst>
                <a:path w="9146540" h="68579">
                  <a:moveTo>
                    <a:pt x="9146540" y="0"/>
                  </a:moveTo>
                  <a:lnTo>
                    <a:pt x="0" y="0"/>
                  </a:lnTo>
                  <a:lnTo>
                    <a:pt x="0" y="54610"/>
                  </a:lnTo>
                  <a:lnTo>
                    <a:pt x="0" y="63500"/>
                  </a:lnTo>
                  <a:lnTo>
                    <a:pt x="0" y="68580"/>
                  </a:lnTo>
                  <a:lnTo>
                    <a:pt x="381000" y="68580"/>
                  </a:lnTo>
                  <a:lnTo>
                    <a:pt x="381000" y="63500"/>
                  </a:lnTo>
                  <a:lnTo>
                    <a:pt x="1831340" y="63500"/>
                  </a:lnTo>
                  <a:lnTo>
                    <a:pt x="1831340" y="68580"/>
                  </a:lnTo>
                  <a:lnTo>
                    <a:pt x="9146540" y="68580"/>
                  </a:lnTo>
                  <a:lnTo>
                    <a:pt x="9146540" y="63500"/>
                  </a:lnTo>
                  <a:lnTo>
                    <a:pt x="9146540" y="54610"/>
                  </a:lnTo>
                  <a:lnTo>
                    <a:pt x="9146540" y="0"/>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129" name="object 129"/>
            <p:cNvSpPr/>
            <p:nvPr/>
          </p:nvSpPr>
          <p:spPr>
            <a:xfrm>
              <a:off x="-1270" y="5985509"/>
              <a:ext cx="9146540" cy="68580"/>
            </a:xfrm>
            <a:custGeom>
              <a:avLst/>
              <a:gdLst/>
              <a:ahLst/>
              <a:cxnLst/>
              <a:rect l="l" t="t" r="r" b="b"/>
              <a:pathLst>
                <a:path w="9146540" h="68579">
                  <a:moveTo>
                    <a:pt x="381000" y="0"/>
                  </a:moveTo>
                  <a:lnTo>
                    <a:pt x="0" y="0"/>
                  </a:lnTo>
                  <a:lnTo>
                    <a:pt x="0" y="1270"/>
                  </a:lnTo>
                  <a:lnTo>
                    <a:pt x="0" y="68580"/>
                  </a:lnTo>
                  <a:lnTo>
                    <a:pt x="381000" y="68580"/>
                  </a:lnTo>
                  <a:lnTo>
                    <a:pt x="381000" y="1270"/>
                  </a:lnTo>
                  <a:lnTo>
                    <a:pt x="381000" y="0"/>
                  </a:lnTo>
                  <a:close/>
                </a:path>
                <a:path w="9146540" h="68579">
                  <a:moveTo>
                    <a:pt x="9146540" y="0"/>
                  </a:moveTo>
                  <a:lnTo>
                    <a:pt x="1831340" y="0"/>
                  </a:lnTo>
                  <a:lnTo>
                    <a:pt x="1831340" y="1270"/>
                  </a:lnTo>
                  <a:lnTo>
                    <a:pt x="1831340" y="68580"/>
                  </a:lnTo>
                  <a:lnTo>
                    <a:pt x="9146540" y="68580"/>
                  </a:lnTo>
                  <a:lnTo>
                    <a:pt x="9146540" y="1270"/>
                  </a:lnTo>
                  <a:lnTo>
                    <a:pt x="9146540" y="0"/>
                  </a:lnTo>
                  <a:close/>
                </a:path>
              </a:pathLst>
            </a:custGeom>
            <a:solidFill>
              <a:srgbClr val="005DBC"/>
            </a:solidFill>
          </p:spPr>
          <p:txBody>
            <a:bodyPr wrap="square" lIns="0" tIns="0" rIns="0" bIns="0" rtlCol="0"/>
            <a:lstStyle/>
            <a:p>
              <a:pPr defTabSz="914400"/>
              <a:endParaRPr>
                <a:solidFill>
                  <a:prstClr val="black"/>
                </a:solidFill>
                <a:latin typeface="Calibri"/>
              </a:endParaRPr>
            </a:p>
          </p:txBody>
        </p:sp>
        <p:sp>
          <p:nvSpPr>
            <p:cNvPr id="130" name="object 130"/>
            <p:cNvSpPr/>
            <p:nvPr/>
          </p:nvSpPr>
          <p:spPr>
            <a:xfrm>
              <a:off x="-1270" y="6047739"/>
              <a:ext cx="9146540" cy="68580"/>
            </a:xfrm>
            <a:custGeom>
              <a:avLst/>
              <a:gdLst/>
              <a:ahLst/>
              <a:cxnLst/>
              <a:rect l="l" t="t" r="r" b="b"/>
              <a:pathLst>
                <a:path w="9146540" h="68579">
                  <a:moveTo>
                    <a:pt x="9146540" y="0"/>
                  </a:moveTo>
                  <a:lnTo>
                    <a:pt x="0" y="0"/>
                  </a:lnTo>
                  <a:lnTo>
                    <a:pt x="0" y="17780"/>
                  </a:lnTo>
                  <a:lnTo>
                    <a:pt x="0" y="26670"/>
                  </a:lnTo>
                  <a:lnTo>
                    <a:pt x="0" y="68580"/>
                  </a:lnTo>
                  <a:lnTo>
                    <a:pt x="381000" y="68580"/>
                  </a:lnTo>
                  <a:lnTo>
                    <a:pt x="381000" y="26670"/>
                  </a:lnTo>
                  <a:lnTo>
                    <a:pt x="1831340" y="26670"/>
                  </a:lnTo>
                  <a:lnTo>
                    <a:pt x="1831340" y="68580"/>
                  </a:lnTo>
                  <a:lnTo>
                    <a:pt x="9146540" y="68580"/>
                  </a:lnTo>
                  <a:lnTo>
                    <a:pt x="9146540" y="26670"/>
                  </a:lnTo>
                  <a:lnTo>
                    <a:pt x="9146540" y="17780"/>
                  </a:lnTo>
                  <a:lnTo>
                    <a:pt x="9146540" y="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131" name="object 131"/>
            <p:cNvSpPr/>
            <p:nvPr/>
          </p:nvSpPr>
          <p:spPr>
            <a:xfrm>
              <a:off x="-1270" y="6111239"/>
              <a:ext cx="9146540" cy="67310"/>
            </a:xfrm>
            <a:custGeom>
              <a:avLst/>
              <a:gdLst/>
              <a:ahLst/>
              <a:cxnLst/>
              <a:rect l="l" t="t" r="r" b="b"/>
              <a:pathLst>
                <a:path w="9146540" h="67310">
                  <a:moveTo>
                    <a:pt x="9146540" y="0"/>
                  </a:moveTo>
                  <a:lnTo>
                    <a:pt x="0" y="0"/>
                  </a:lnTo>
                  <a:lnTo>
                    <a:pt x="0" y="43180"/>
                  </a:lnTo>
                  <a:lnTo>
                    <a:pt x="0" y="52070"/>
                  </a:lnTo>
                  <a:lnTo>
                    <a:pt x="0" y="67310"/>
                  </a:lnTo>
                  <a:lnTo>
                    <a:pt x="381000" y="67310"/>
                  </a:lnTo>
                  <a:lnTo>
                    <a:pt x="381000" y="52070"/>
                  </a:lnTo>
                  <a:lnTo>
                    <a:pt x="1831340" y="52070"/>
                  </a:lnTo>
                  <a:lnTo>
                    <a:pt x="1831340" y="67310"/>
                  </a:lnTo>
                  <a:lnTo>
                    <a:pt x="9146540" y="67310"/>
                  </a:lnTo>
                  <a:lnTo>
                    <a:pt x="9146540" y="52070"/>
                  </a:lnTo>
                  <a:lnTo>
                    <a:pt x="9146540" y="43180"/>
                  </a:lnTo>
                  <a:lnTo>
                    <a:pt x="9146540" y="0"/>
                  </a:lnTo>
                  <a:close/>
                </a:path>
              </a:pathLst>
            </a:custGeom>
            <a:solidFill>
              <a:srgbClr val="005EBE"/>
            </a:solidFill>
          </p:spPr>
          <p:txBody>
            <a:bodyPr wrap="square" lIns="0" tIns="0" rIns="0" bIns="0" rtlCol="0"/>
            <a:lstStyle/>
            <a:p>
              <a:pPr defTabSz="914400"/>
              <a:endParaRPr>
                <a:solidFill>
                  <a:prstClr val="black"/>
                </a:solidFill>
                <a:latin typeface="Calibri"/>
              </a:endParaRPr>
            </a:p>
          </p:txBody>
        </p:sp>
        <p:sp>
          <p:nvSpPr>
            <p:cNvPr id="132" name="object 132"/>
            <p:cNvSpPr/>
            <p:nvPr/>
          </p:nvSpPr>
          <p:spPr>
            <a:xfrm>
              <a:off x="-1270" y="6173469"/>
              <a:ext cx="9146540" cy="67310"/>
            </a:xfrm>
            <a:custGeom>
              <a:avLst/>
              <a:gdLst/>
              <a:ahLst/>
              <a:cxnLst/>
              <a:rect l="l" t="t" r="r" b="b"/>
              <a:pathLst>
                <a:path w="9146540" h="67310">
                  <a:moveTo>
                    <a:pt x="381000" y="0"/>
                  </a:moveTo>
                  <a:lnTo>
                    <a:pt x="0" y="0"/>
                  </a:lnTo>
                  <a:lnTo>
                    <a:pt x="0" y="67310"/>
                  </a:lnTo>
                  <a:lnTo>
                    <a:pt x="381000" y="67310"/>
                  </a:lnTo>
                  <a:lnTo>
                    <a:pt x="381000" y="0"/>
                  </a:lnTo>
                  <a:close/>
                </a:path>
                <a:path w="9146540" h="67310">
                  <a:moveTo>
                    <a:pt x="9146540" y="0"/>
                  </a:moveTo>
                  <a:lnTo>
                    <a:pt x="1831340" y="0"/>
                  </a:lnTo>
                  <a:lnTo>
                    <a:pt x="1831340" y="67310"/>
                  </a:lnTo>
                  <a:lnTo>
                    <a:pt x="9146540" y="67310"/>
                  </a:lnTo>
                  <a:lnTo>
                    <a:pt x="9146540" y="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133" name="object 133"/>
            <p:cNvSpPr/>
            <p:nvPr/>
          </p:nvSpPr>
          <p:spPr>
            <a:xfrm>
              <a:off x="-1270" y="6235699"/>
              <a:ext cx="9146540" cy="67310"/>
            </a:xfrm>
            <a:custGeom>
              <a:avLst/>
              <a:gdLst/>
              <a:ahLst/>
              <a:cxnLst/>
              <a:rect l="l" t="t" r="r" b="b"/>
              <a:pathLst>
                <a:path w="9146540" h="67310">
                  <a:moveTo>
                    <a:pt x="9146540" y="0"/>
                  </a:moveTo>
                  <a:lnTo>
                    <a:pt x="0" y="0"/>
                  </a:lnTo>
                  <a:lnTo>
                    <a:pt x="0" y="6350"/>
                  </a:lnTo>
                  <a:lnTo>
                    <a:pt x="0" y="15240"/>
                  </a:lnTo>
                  <a:lnTo>
                    <a:pt x="0" y="67310"/>
                  </a:lnTo>
                  <a:lnTo>
                    <a:pt x="381000" y="67310"/>
                  </a:lnTo>
                  <a:lnTo>
                    <a:pt x="381000" y="15240"/>
                  </a:lnTo>
                  <a:lnTo>
                    <a:pt x="1831340" y="15240"/>
                  </a:lnTo>
                  <a:lnTo>
                    <a:pt x="1831340" y="67310"/>
                  </a:lnTo>
                  <a:lnTo>
                    <a:pt x="9146540" y="67310"/>
                  </a:lnTo>
                  <a:lnTo>
                    <a:pt x="9146540" y="15240"/>
                  </a:lnTo>
                  <a:lnTo>
                    <a:pt x="9146540" y="6350"/>
                  </a:lnTo>
                  <a:lnTo>
                    <a:pt x="9146540" y="0"/>
                  </a:lnTo>
                  <a:close/>
                </a:path>
              </a:pathLst>
            </a:custGeom>
            <a:solidFill>
              <a:srgbClr val="005FC0"/>
            </a:solidFill>
          </p:spPr>
          <p:txBody>
            <a:bodyPr wrap="square" lIns="0" tIns="0" rIns="0" bIns="0" rtlCol="0"/>
            <a:lstStyle/>
            <a:p>
              <a:pPr defTabSz="914400"/>
              <a:endParaRPr>
                <a:solidFill>
                  <a:prstClr val="black"/>
                </a:solidFill>
                <a:latin typeface="Calibri"/>
              </a:endParaRPr>
            </a:p>
          </p:txBody>
        </p:sp>
        <p:sp>
          <p:nvSpPr>
            <p:cNvPr id="134" name="object 134"/>
            <p:cNvSpPr/>
            <p:nvPr/>
          </p:nvSpPr>
          <p:spPr>
            <a:xfrm>
              <a:off x="-1270" y="6297929"/>
              <a:ext cx="9146540" cy="68580"/>
            </a:xfrm>
            <a:custGeom>
              <a:avLst/>
              <a:gdLst/>
              <a:ahLst/>
              <a:cxnLst/>
              <a:rect l="l" t="t" r="r" b="b"/>
              <a:pathLst>
                <a:path w="9146540" h="68579">
                  <a:moveTo>
                    <a:pt x="9146540" y="0"/>
                  </a:moveTo>
                  <a:lnTo>
                    <a:pt x="0" y="0"/>
                  </a:lnTo>
                  <a:lnTo>
                    <a:pt x="0" y="31750"/>
                  </a:lnTo>
                  <a:lnTo>
                    <a:pt x="0" y="40640"/>
                  </a:lnTo>
                  <a:lnTo>
                    <a:pt x="0" y="68580"/>
                  </a:lnTo>
                  <a:lnTo>
                    <a:pt x="381000" y="68580"/>
                  </a:lnTo>
                  <a:lnTo>
                    <a:pt x="381000" y="40640"/>
                  </a:lnTo>
                  <a:lnTo>
                    <a:pt x="1831340" y="40640"/>
                  </a:lnTo>
                  <a:lnTo>
                    <a:pt x="1831340" y="68580"/>
                  </a:lnTo>
                  <a:lnTo>
                    <a:pt x="9146540" y="68580"/>
                  </a:lnTo>
                  <a:lnTo>
                    <a:pt x="9146540" y="40640"/>
                  </a:lnTo>
                  <a:lnTo>
                    <a:pt x="9146540" y="31750"/>
                  </a:lnTo>
                  <a:lnTo>
                    <a:pt x="9146540" y="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grpSp>
      <p:grpSp>
        <p:nvGrpSpPr>
          <p:cNvPr id="135" name="object 135"/>
          <p:cNvGrpSpPr/>
          <p:nvPr/>
        </p:nvGrpSpPr>
        <p:grpSpPr>
          <a:xfrm>
            <a:off x="1522730" y="6360159"/>
            <a:ext cx="9146540" cy="497840"/>
            <a:chOff x="-1270" y="6360159"/>
            <a:chExt cx="9146540" cy="497840"/>
          </a:xfrm>
        </p:grpSpPr>
        <p:sp>
          <p:nvSpPr>
            <p:cNvPr id="136" name="object 136"/>
            <p:cNvSpPr/>
            <p:nvPr/>
          </p:nvSpPr>
          <p:spPr>
            <a:xfrm>
              <a:off x="-1270" y="6360159"/>
              <a:ext cx="9146540" cy="68580"/>
            </a:xfrm>
            <a:custGeom>
              <a:avLst/>
              <a:gdLst/>
              <a:ahLst/>
              <a:cxnLst/>
              <a:rect l="l" t="t" r="r" b="b"/>
              <a:pathLst>
                <a:path w="9146540" h="68579">
                  <a:moveTo>
                    <a:pt x="9146540" y="0"/>
                  </a:moveTo>
                  <a:lnTo>
                    <a:pt x="0" y="0"/>
                  </a:lnTo>
                  <a:lnTo>
                    <a:pt x="0" y="57150"/>
                  </a:lnTo>
                  <a:lnTo>
                    <a:pt x="0" y="66040"/>
                  </a:lnTo>
                  <a:lnTo>
                    <a:pt x="0" y="68580"/>
                  </a:lnTo>
                  <a:lnTo>
                    <a:pt x="381000" y="68580"/>
                  </a:lnTo>
                  <a:lnTo>
                    <a:pt x="381000" y="66040"/>
                  </a:lnTo>
                  <a:lnTo>
                    <a:pt x="1831340" y="66040"/>
                  </a:lnTo>
                  <a:lnTo>
                    <a:pt x="1831340" y="68580"/>
                  </a:lnTo>
                  <a:lnTo>
                    <a:pt x="9146540" y="68580"/>
                  </a:lnTo>
                  <a:lnTo>
                    <a:pt x="9146540" y="66040"/>
                  </a:lnTo>
                  <a:lnTo>
                    <a:pt x="9146540" y="57150"/>
                  </a:lnTo>
                  <a:lnTo>
                    <a:pt x="9146540" y="0"/>
                  </a:lnTo>
                  <a:close/>
                </a:path>
              </a:pathLst>
            </a:custGeom>
            <a:solidFill>
              <a:srgbClr val="0060C2"/>
            </a:solidFill>
          </p:spPr>
          <p:txBody>
            <a:bodyPr wrap="square" lIns="0" tIns="0" rIns="0" bIns="0" rtlCol="0"/>
            <a:lstStyle/>
            <a:p>
              <a:pPr defTabSz="914400"/>
              <a:endParaRPr>
                <a:solidFill>
                  <a:prstClr val="black"/>
                </a:solidFill>
                <a:latin typeface="Calibri"/>
              </a:endParaRPr>
            </a:p>
          </p:txBody>
        </p:sp>
        <p:sp>
          <p:nvSpPr>
            <p:cNvPr id="137" name="object 137"/>
            <p:cNvSpPr/>
            <p:nvPr/>
          </p:nvSpPr>
          <p:spPr>
            <a:xfrm>
              <a:off x="-1270" y="6422389"/>
              <a:ext cx="9146540" cy="68580"/>
            </a:xfrm>
            <a:custGeom>
              <a:avLst/>
              <a:gdLst/>
              <a:ahLst/>
              <a:cxnLst/>
              <a:rect l="l" t="t" r="r" b="b"/>
              <a:pathLst>
                <a:path w="9146540" h="68579">
                  <a:moveTo>
                    <a:pt x="381000" y="0"/>
                  </a:moveTo>
                  <a:lnTo>
                    <a:pt x="0" y="0"/>
                  </a:lnTo>
                  <a:lnTo>
                    <a:pt x="0" y="3810"/>
                  </a:lnTo>
                  <a:lnTo>
                    <a:pt x="0" y="68580"/>
                  </a:lnTo>
                  <a:lnTo>
                    <a:pt x="381000" y="68580"/>
                  </a:lnTo>
                  <a:lnTo>
                    <a:pt x="381000" y="3810"/>
                  </a:lnTo>
                  <a:lnTo>
                    <a:pt x="381000" y="0"/>
                  </a:lnTo>
                  <a:close/>
                </a:path>
                <a:path w="9146540" h="68579">
                  <a:moveTo>
                    <a:pt x="9146540" y="0"/>
                  </a:moveTo>
                  <a:lnTo>
                    <a:pt x="1831340" y="0"/>
                  </a:lnTo>
                  <a:lnTo>
                    <a:pt x="1831340" y="3810"/>
                  </a:lnTo>
                  <a:lnTo>
                    <a:pt x="1831340" y="68580"/>
                  </a:lnTo>
                  <a:lnTo>
                    <a:pt x="9146540" y="68580"/>
                  </a:lnTo>
                  <a:lnTo>
                    <a:pt x="9146540" y="3810"/>
                  </a:lnTo>
                  <a:lnTo>
                    <a:pt x="9146540" y="0"/>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138" name="object 138"/>
            <p:cNvSpPr/>
            <p:nvPr/>
          </p:nvSpPr>
          <p:spPr>
            <a:xfrm>
              <a:off x="-1270" y="6484619"/>
              <a:ext cx="9146540" cy="68580"/>
            </a:xfrm>
            <a:custGeom>
              <a:avLst/>
              <a:gdLst/>
              <a:ahLst/>
              <a:cxnLst/>
              <a:rect l="l" t="t" r="r" b="b"/>
              <a:pathLst>
                <a:path w="9146540" h="68579">
                  <a:moveTo>
                    <a:pt x="9146540" y="0"/>
                  </a:moveTo>
                  <a:lnTo>
                    <a:pt x="0" y="0"/>
                  </a:lnTo>
                  <a:lnTo>
                    <a:pt x="0" y="21590"/>
                  </a:lnTo>
                  <a:lnTo>
                    <a:pt x="0" y="30480"/>
                  </a:lnTo>
                  <a:lnTo>
                    <a:pt x="0" y="68580"/>
                  </a:lnTo>
                  <a:lnTo>
                    <a:pt x="381000" y="68580"/>
                  </a:lnTo>
                  <a:lnTo>
                    <a:pt x="381000" y="30480"/>
                  </a:lnTo>
                  <a:lnTo>
                    <a:pt x="1831340" y="30480"/>
                  </a:lnTo>
                  <a:lnTo>
                    <a:pt x="1831340" y="68580"/>
                  </a:lnTo>
                  <a:lnTo>
                    <a:pt x="9146540" y="68580"/>
                  </a:lnTo>
                  <a:lnTo>
                    <a:pt x="9146540" y="30480"/>
                  </a:lnTo>
                  <a:lnTo>
                    <a:pt x="9146540" y="21590"/>
                  </a:lnTo>
                  <a:lnTo>
                    <a:pt x="9146540" y="0"/>
                  </a:lnTo>
                  <a:close/>
                </a:path>
              </a:pathLst>
            </a:custGeom>
            <a:solidFill>
              <a:srgbClr val="0061C4"/>
            </a:solidFill>
          </p:spPr>
          <p:txBody>
            <a:bodyPr wrap="square" lIns="0" tIns="0" rIns="0" bIns="0" rtlCol="0"/>
            <a:lstStyle/>
            <a:p>
              <a:pPr defTabSz="914400"/>
              <a:endParaRPr>
                <a:solidFill>
                  <a:prstClr val="black"/>
                </a:solidFill>
                <a:latin typeface="Calibri"/>
              </a:endParaRPr>
            </a:p>
          </p:txBody>
        </p:sp>
        <p:sp>
          <p:nvSpPr>
            <p:cNvPr id="139" name="object 139"/>
            <p:cNvSpPr/>
            <p:nvPr/>
          </p:nvSpPr>
          <p:spPr>
            <a:xfrm>
              <a:off x="-1270" y="6546849"/>
              <a:ext cx="9146540" cy="68580"/>
            </a:xfrm>
            <a:custGeom>
              <a:avLst/>
              <a:gdLst/>
              <a:ahLst/>
              <a:cxnLst/>
              <a:rect l="l" t="t" r="r" b="b"/>
              <a:pathLst>
                <a:path w="9146540" h="68579">
                  <a:moveTo>
                    <a:pt x="9146540" y="0"/>
                  </a:moveTo>
                  <a:lnTo>
                    <a:pt x="0" y="0"/>
                  </a:lnTo>
                  <a:lnTo>
                    <a:pt x="0" y="46990"/>
                  </a:lnTo>
                  <a:lnTo>
                    <a:pt x="0" y="55880"/>
                  </a:lnTo>
                  <a:lnTo>
                    <a:pt x="0" y="68580"/>
                  </a:lnTo>
                  <a:lnTo>
                    <a:pt x="381000" y="68580"/>
                  </a:lnTo>
                  <a:lnTo>
                    <a:pt x="381000" y="55880"/>
                  </a:lnTo>
                  <a:lnTo>
                    <a:pt x="1831340" y="55880"/>
                  </a:lnTo>
                  <a:lnTo>
                    <a:pt x="1831340" y="68580"/>
                  </a:lnTo>
                  <a:lnTo>
                    <a:pt x="9146540" y="68580"/>
                  </a:lnTo>
                  <a:lnTo>
                    <a:pt x="9146540" y="55880"/>
                  </a:lnTo>
                  <a:lnTo>
                    <a:pt x="9146540" y="46990"/>
                  </a:lnTo>
                  <a:lnTo>
                    <a:pt x="9146540"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140" name="object 140"/>
            <p:cNvSpPr/>
            <p:nvPr/>
          </p:nvSpPr>
          <p:spPr>
            <a:xfrm>
              <a:off x="-1270" y="6609079"/>
              <a:ext cx="9146540" cy="68580"/>
            </a:xfrm>
            <a:custGeom>
              <a:avLst/>
              <a:gdLst/>
              <a:ahLst/>
              <a:cxnLst/>
              <a:rect l="l" t="t" r="r" b="b"/>
              <a:pathLst>
                <a:path w="9146540" h="68579">
                  <a:moveTo>
                    <a:pt x="381000" y="0"/>
                  </a:moveTo>
                  <a:lnTo>
                    <a:pt x="0" y="0"/>
                  </a:lnTo>
                  <a:lnTo>
                    <a:pt x="0" y="68580"/>
                  </a:lnTo>
                  <a:lnTo>
                    <a:pt x="381000" y="68580"/>
                  </a:lnTo>
                  <a:lnTo>
                    <a:pt x="381000" y="0"/>
                  </a:lnTo>
                  <a:close/>
                </a:path>
                <a:path w="9146540" h="68579">
                  <a:moveTo>
                    <a:pt x="9146540" y="0"/>
                  </a:moveTo>
                  <a:lnTo>
                    <a:pt x="1831340" y="0"/>
                  </a:lnTo>
                  <a:lnTo>
                    <a:pt x="1831340" y="68580"/>
                  </a:lnTo>
                  <a:lnTo>
                    <a:pt x="9146540" y="68580"/>
                  </a:lnTo>
                  <a:lnTo>
                    <a:pt x="9146540" y="0"/>
                  </a:lnTo>
                  <a:close/>
                </a:path>
              </a:pathLst>
            </a:custGeom>
            <a:solidFill>
              <a:srgbClr val="0062C6"/>
            </a:solidFill>
          </p:spPr>
          <p:txBody>
            <a:bodyPr wrap="square" lIns="0" tIns="0" rIns="0" bIns="0" rtlCol="0"/>
            <a:lstStyle/>
            <a:p>
              <a:pPr defTabSz="914400"/>
              <a:endParaRPr>
                <a:solidFill>
                  <a:prstClr val="black"/>
                </a:solidFill>
                <a:latin typeface="Calibri"/>
              </a:endParaRPr>
            </a:p>
          </p:txBody>
        </p:sp>
        <p:sp>
          <p:nvSpPr>
            <p:cNvPr id="141" name="object 141"/>
            <p:cNvSpPr/>
            <p:nvPr/>
          </p:nvSpPr>
          <p:spPr>
            <a:xfrm>
              <a:off x="-1270" y="6671309"/>
              <a:ext cx="9146540" cy="68580"/>
            </a:xfrm>
            <a:custGeom>
              <a:avLst/>
              <a:gdLst/>
              <a:ahLst/>
              <a:cxnLst/>
              <a:rect l="l" t="t" r="r" b="b"/>
              <a:pathLst>
                <a:path w="9146540" h="68579">
                  <a:moveTo>
                    <a:pt x="9146540" y="0"/>
                  </a:moveTo>
                  <a:lnTo>
                    <a:pt x="0" y="0"/>
                  </a:lnTo>
                  <a:lnTo>
                    <a:pt x="0" y="10160"/>
                  </a:lnTo>
                  <a:lnTo>
                    <a:pt x="0" y="19050"/>
                  </a:lnTo>
                  <a:lnTo>
                    <a:pt x="0" y="68580"/>
                  </a:lnTo>
                  <a:lnTo>
                    <a:pt x="381000" y="68580"/>
                  </a:lnTo>
                  <a:lnTo>
                    <a:pt x="381000" y="19050"/>
                  </a:lnTo>
                  <a:lnTo>
                    <a:pt x="1831340" y="19050"/>
                  </a:lnTo>
                  <a:lnTo>
                    <a:pt x="1831340" y="68580"/>
                  </a:lnTo>
                  <a:lnTo>
                    <a:pt x="9146540" y="68580"/>
                  </a:lnTo>
                  <a:lnTo>
                    <a:pt x="9146540" y="19050"/>
                  </a:lnTo>
                  <a:lnTo>
                    <a:pt x="9146540" y="10160"/>
                  </a:lnTo>
                  <a:lnTo>
                    <a:pt x="9146540" y="0"/>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142" name="object 142"/>
            <p:cNvSpPr/>
            <p:nvPr/>
          </p:nvSpPr>
          <p:spPr>
            <a:xfrm>
              <a:off x="-1270" y="6733539"/>
              <a:ext cx="9146540" cy="68580"/>
            </a:xfrm>
            <a:custGeom>
              <a:avLst/>
              <a:gdLst/>
              <a:ahLst/>
              <a:cxnLst/>
              <a:rect l="l" t="t" r="r" b="b"/>
              <a:pathLst>
                <a:path w="9146540" h="68579">
                  <a:moveTo>
                    <a:pt x="9146540" y="0"/>
                  </a:moveTo>
                  <a:lnTo>
                    <a:pt x="0" y="0"/>
                  </a:lnTo>
                  <a:lnTo>
                    <a:pt x="0" y="35560"/>
                  </a:lnTo>
                  <a:lnTo>
                    <a:pt x="0" y="44450"/>
                  </a:lnTo>
                  <a:lnTo>
                    <a:pt x="0" y="68580"/>
                  </a:lnTo>
                  <a:lnTo>
                    <a:pt x="382270" y="68580"/>
                  </a:lnTo>
                  <a:lnTo>
                    <a:pt x="382270" y="44450"/>
                  </a:lnTo>
                  <a:lnTo>
                    <a:pt x="1830070" y="44450"/>
                  </a:lnTo>
                  <a:lnTo>
                    <a:pt x="1830070" y="68580"/>
                  </a:lnTo>
                  <a:lnTo>
                    <a:pt x="9146540" y="68580"/>
                  </a:lnTo>
                  <a:lnTo>
                    <a:pt x="9146540" y="44450"/>
                  </a:lnTo>
                  <a:lnTo>
                    <a:pt x="9146540" y="35560"/>
                  </a:lnTo>
                  <a:lnTo>
                    <a:pt x="9146540" y="0"/>
                  </a:lnTo>
                  <a:close/>
                </a:path>
              </a:pathLst>
            </a:custGeom>
            <a:solidFill>
              <a:srgbClr val="0063C8"/>
            </a:solidFill>
          </p:spPr>
          <p:txBody>
            <a:bodyPr wrap="square" lIns="0" tIns="0" rIns="0" bIns="0" rtlCol="0"/>
            <a:lstStyle/>
            <a:p>
              <a:pPr defTabSz="914400"/>
              <a:endParaRPr>
                <a:solidFill>
                  <a:prstClr val="black"/>
                </a:solidFill>
                <a:latin typeface="Calibri"/>
              </a:endParaRPr>
            </a:p>
          </p:txBody>
        </p:sp>
        <p:sp>
          <p:nvSpPr>
            <p:cNvPr id="143" name="object 143"/>
            <p:cNvSpPr/>
            <p:nvPr/>
          </p:nvSpPr>
          <p:spPr>
            <a:xfrm>
              <a:off x="0" y="6797039"/>
              <a:ext cx="9144000" cy="60960"/>
            </a:xfrm>
            <a:custGeom>
              <a:avLst/>
              <a:gdLst/>
              <a:ahLst/>
              <a:cxnLst/>
              <a:rect l="l" t="t" r="r" b="b"/>
              <a:pathLst>
                <a:path w="9144000" h="60959">
                  <a:moveTo>
                    <a:pt x="9144000" y="0"/>
                  </a:moveTo>
                  <a:lnTo>
                    <a:pt x="0" y="0"/>
                  </a:lnTo>
                  <a:lnTo>
                    <a:pt x="0" y="59690"/>
                  </a:lnTo>
                  <a:lnTo>
                    <a:pt x="0" y="60960"/>
                  </a:lnTo>
                  <a:lnTo>
                    <a:pt x="9144000" y="60960"/>
                  </a:lnTo>
                  <a:lnTo>
                    <a:pt x="9144000" y="59690"/>
                  </a:lnTo>
                  <a:lnTo>
                    <a:pt x="9144000" y="0"/>
                  </a:lnTo>
                  <a:close/>
                </a:path>
              </a:pathLst>
            </a:custGeom>
            <a:solidFill>
              <a:srgbClr val="0064C9"/>
            </a:solidFill>
          </p:spPr>
          <p:txBody>
            <a:bodyPr wrap="square" lIns="0" tIns="0" rIns="0" bIns="0" rtlCol="0"/>
            <a:lstStyle/>
            <a:p>
              <a:pPr defTabSz="914400"/>
              <a:endParaRPr>
                <a:solidFill>
                  <a:prstClr val="black"/>
                </a:solidFill>
                <a:latin typeface="Calibri"/>
              </a:endParaRPr>
            </a:p>
          </p:txBody>
        </p:sp>
      </p:grpSp>
      <p:grpSp>
        <p:nvGrpSpPr>
          <p:cNvPr id="144" name="object 144"/>
          <p:cNvGrpSpPr/>
          <p:nvPr/>
        </p:nvGrpSpPr>
        <p:grpSpPr>
          <a:xfrm>
            <a:off x="1903729" y="0"/>
            <a:ext cx="1450340" cy="624840"/>
            <a:chOff x="379729" y="0"/>
            <a:chExt cx="1450340" cy="624840"/>
          </a:xfrm>
        </p:grpSpPr>
        <p:sp>
          <p:nvSpPr>
            <p:cNvPr id="145" name="object 145"/>
            <p:cNvSpPr/>
            <p:nvPr/>
          </p:nvSpPr>
          <p:spPr>
            <a:xfrm>
              <a:off x="379730" y="0"/>
              <a:ext cx="1450340" cy="185420"/>
            </a:xfrm>
            <a:custGeom>
              <a:avLst/>
              <a:gdLst/>
              <a:ahLst/>
              <a:cxnLst/>
              <a:rect l="l" t="t" r="r" b="b"/>
              <a:pathLst>
                <a:path w="1450339" h="185420">
                  <a:moveTo>
                    <a:pt x="1450340" y="0"/>
                  </a:moveTo>
                  <a:lnTo>
                    <a:pt x="0" y="0"/>
                  </a:lnTo>
                  <a:lnTo>
                    <a:pt x="0" y="88900"/>
                  </a:lnTo>
                  <a:lnTo>
                    <a:pt x="0" y="96520"/>
                  </a:lnTo>
                  <a:lnTo>
                    <a:pt x="0" y="185420"/>
                  </a:lnTo>
                  <a:lnTo>
                    <a:pt x="1450340" y="185420"/>
                  </a:lnTo>
                  <a:lnTo>
                    <a:pt x="1450340" y="96520"/>
                  </a:lnTo>
                  <a:lnTo>
                    <a:pt x="1450340" y="88900"/>
                  </a:lnTo>
                  <a:lnTo>
                    <a:pt x="1450340" y="0"/>
                  </a:lnTo>
                  <a:close/>
                </a:path>
              </a:pathLst>
            </a:custGeom>
            <a:solidFill>
              <a:srgbClr val="003E7D">
                <a:alpha val="50000"/>
              </a:srgbClr>
            </a:solidFill>
          </p:spPr>
          <p:txBody>
            <a:bodyPr wrap="square" lIns="0" tIns="0" rIns="0" bIns="0" rtlCol="0"/>
            <a:lstStyle/>
            <a:p>
              <a:pPr defTabSz="914400"/>
              <a:endParaRPr>
                <a:solidFill>
                  <a:prstClr val="black"/>
                </a:solidFill>
                <a:latin typeface="Calibri"/>
              </a:endParaRPr>
            </a:p>
          </p:txBody>
        </p:sp>
        <p:sp>
          <p:nvSpPr>
            <p:cNvPr id="146" name="object 146"/>
            <p:cNvSpPr/>
            <p:nvPr/>
          </p:nvSpPr>
          <p:spPr>
            <a:xfrm>
              <a:off x="379729" y="17525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3E7E">
                <a:alpha val="50000"/>
              </a:srgbClr>
            </a:solidFill>
          </p:spPr>
          <p:txBody>
            <a:bodyPr wrap="square" lIns="0" tIns="0" rIns="0" bIns="0" rtlCol="0"/>
            <a:lstStyle/>
            <a:p>
              <a:pPr defTabSz="914400"/>
              <a:endParaRPr>
                <a:solidFill>
                  <a:prstClr val="black"/>
                </a:solidFill>
                <a:latin typeface="Calibri"/>
              </a:endParaRPr>
            </a:p>
          </p:txBody>
        </p:sp>
        <p:sp>
          <p:nvSpPr>
            <p:cNvPr id="147" name="object 147"/>
            <p:cNvSpPr/>
            <p:nvPr/>
          </p:nvSpPr>
          <p:spPr>
            <a:xfrm>
              <a:off x="379729" y="26288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3F7F">
                <a:alpha val="50000"/>
              </a:srgbClr>
            </a:solidFill>
          </p:spPr>
          <p:txBody>
            <a:bodyPr wrap="square" lIns="0" tIns="0" rIns="0" bIns="0" rtlCol="0"/>
            <a:lstStyle/>
            <a:p>
              <a:pPr defTabSz="914400"/>
              <a:endParaRPr>
                <a:solidFill>
                  <a:prstClr val="black"/>
                </a:solidFill>
                <a:latin typeface="Calibri"/>
              </a:endParaRPr>
            </a:p>
          </p:txBody>
        </p:sp>
        <p:sp>
          <p:nvSpPr>
            <p:cNvPr id="148" name="object 148"/>
            <p:cNvSpPr/>
            <p:nvPr/>
          </p:nvSpPr>
          <p:spPr>
            <a:xfrm>
              <a:off x="379729" y="3505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3F80">
                <a:alpha val="50000"/>
              </a:srgbClr>
            </a:solidFill>
          </p:spPr>
          <p:txBody>
            <a:bodyPr wrap="square" lIns="0" tIns="0" rIns="0" bIns="0" rtlCol="0"/>
            <a:lstStyle/>
            <a:p>
              <a:pPr defTabSz="914400"/>
              <a:endParaRPr>
                <a:solidFill>
                  <a:prstClr val="black"/>
                </a:solidFill>
                <a:latin typeface="Calibri"/>
              </a:endParaRPr>
            </a:p>
          </p:txBody>
        </p:sp>
        <p:sp>
          <p:nvSpPr>
            <p:cNvPr id="149" name="object 149"/>
            <p:cNvSpPr/>
            <p:nvPr/>
          </p:nvSpPr>
          <p:spPr>
            <a:xfrm>
              <a:off x="379729" y="439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4081">
                <a:alpha val="50000"/>
              </a:srgbClr>
            </a:solidFill>
          </p:spPr>
          <p:txBody>
            <a:bodyPr wrap="square" lIns="0" tIns="0" rIns="0" bIns="0" rtlCol="0"/>
            <a:lstStyle/>
            <a:p>
              <a:pPr defTabSz="914400"/>
              <a:endParaRPr>
                <a:solidFill>
                  <a:prstClr val="black"/>
                </a:solidFill>
                <a:latin typeface="Calibri"/>
              </a:endParaRPr>
            </a:p>
          </p:txBody>
        </p:sp>
        <p:sp>
          <p:nvSpPr>
            <p:cNvPr id="150" name="object 150"/>
            <p:cNvSpPr/>
            <p:nvPr/>
          </p:nvSpPr>
          <p:spPr>
            <a:xfrm>
              <a:off x="379729" y="52704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4082">
                <a:alpha val="50000"/>
              </a:srgbClr>
            </a:solidFill>
          </p:spPr>
          <p:txBody>
            <a:bodyPr wrap="square" lIns="0" tIns="0" rIns="0" bIns="0" rtlCol="0"/>
            <a:lstStyle/>
            <a:p>
              <a:pPr defTabSz="914400"/>
              <a:endParaRPr>
                <a:solidFill>
                  <a:prstClr val="black"/>
                </a:solidFill>
                <a:latin typeface="Calibri"/>
              </a:endParaRPr>
            </a:p>
          </p:txBody>
        </p:sp>
      </p:grpSp>
      <p:sp>
        <p:nvSpPr>
          <p:cNvPr id="151" name="object 151"/>
          <p:cNvSpPr/>
          <p:nvPr/>
        </p:nvSpPr>
        <p:spPr>
          <a:xfrm>
            <a:off x="1903730" y="614679"/>
            <a:ext cx="1450340" cy="96520"/>
          </a:xfrm>
          <a:custGeom>
            <a:avLst/>
            <a:gdLst/>
            <a:ahLst/>
            <a:cxnLst/>
            <a:rect l="l" t="t" r="r" b="b"/>
            <a:pathLst>
              <a:path w="1450339" h="96520">
                <a:moveTo>
                  <a:pt x="1450340" y="0"/>
                </a:moveTo>
                <a:lnTo>
                  <a:pt x="0" y="0"/>
                </a:lnTo>
                <a:lnTo>
                  <a:pt x="0" y="77470"/>
                </a:lnTo>
                <a:lnTo>
                  <a:pt x="0" y="96520"/>
                </a:lnTo>
                <a:lnTo>
                  <a:pt x="1450340" y="96520"/>
                </a:lnTo>
                <a:lnTo>
                  <a:pt x="1450340" y="77470"/>
                </a:lnTo>
                <a:lnTo>
                  <a:pt x="1450340" y="0"/>
                </a:lnTo>
                <a:close/>
              </a:path>
            </a:pathLst>
          </a:custGeom>
          <a:solidFill>
            <a:srgbClr val="004183">
              <a:alpha val="50000"/>
            </a:srgbClr>
          </a:solidFill>
        </p:spPr>
        <p:txBody>
          <a:bodyPr wrap="square" lIns="0" tIns="0" rIns="0" bIns="0" rtlCol="0"/>
          <a:lstStyle/>
          <a:p>
            <a:pPr defTabSz="914400"/>
            <a:endParaRPr>
              <a:solidFill>
                <a:prstClr val="black"/>
              </a:solidFill>
              <a:latin typeface="Calibri"/>
            </a:endParaRPr>
          </a:p>
        </p:txBody>
      </p:sp>
      <p:grpSp>
        <p:nvGrpSpPr>
          <p:cNvPr id="152" name="object 152"/>
          <p:cNvGrpSpPr/>
          <p:nvPr/>
        </p:nvGrpSpPr>
        <p:grpSpPr>
          <a:xfrm>
            <a:off x="1903729" y="702309"/>
            <a:ext cx="1450340" cy="1050290"/>
            <a:chOff x="379729" y="702309"/>
            <a:chExt cx="1450340" cy="1050290"/>
          </a:xfrm>
        </p:grpSpPr>
        <p:sp>
          <p:nvSpPr>
            <p:cNvPr id="153" name="object 153"/>
            <p:cNvSpPr/>
            <p:nvPr/>
          </p:nvSpPr>
          <p:spPr>
            <a:xfrm>
              <a:off x="379730" y="702309"/>
              <a:ext cx="304800" cy="96520"/>
            </a:xfrm>
            <a:custGeom>
              <a:avLst/>
              <a:gdLst/>
              <a:ahLst/>
              <a:cxnLst/>
              <a:rect l="l" t="t" r="r" b="b"/>
              <a:pathLst>
                <a:path w="304800" h="96520">
                  <a:moveTo>
                    <a:pt x="304800" y="0"/>
                  </a:moveTo>
                  <a:lnTo>
                    <a:pt x="0" y="0"/>
                  </a:lnTo>
                  <a:lnTo>
                    <a:pt x="0" y="58420"/>
                  </a:lnTo>
                  <a:lnTo>
                    <a:pt x="0" y="96520"/>
                  </a:lnTo>
                  <a:lnTo>
                    <a:pt x="304800" y="96520"/>
                  </a:lnTo>
                  <a:lnTo>
                    <a:pt x="304800" y="58420"/>
                  </a:lnTo>
                  <a:lnTo>
                    <a:pt x="304800" y="0"/>
                  </a:lnTo>
                  <a:close/>
                </a:path>
              </a:pathLst>
            </a:custGeom>
            <a:solidFill>
              <a:srgbClr val="004184">
                <a:alpha val="50000"/>
              </a:srgbClr>
            </a:solidFill>
          </p:spPr>
          <p:txBody>
            <a:bodyPr wrap="square" lIns="0" tIns="0" rIns="0" bIns="0" rtlCol="0"/>
            <a:lstStyle/>
            <a:p>
              <a:pPr defTabSz="914400"/>
              <a:endParaRPr>
                <a:solidFill>
                  <a:prstClr val="black"/>
                </a:solidFill>
                <a:latin typeface="Calibri"/>
              </a:endParaRPr>
            </a:p>
          </p:txBody>
        </p:sp>
        <p:sp>
          <p:nvSpPr>
            <p:cNvPr id="154" name="object 154"/>
            <p:cNvSpPr/>
            <p:nvPr/>
          </p:nvSpPr>
          <p:spPr>
            <a:xfrm>
              <a:off x="379729" y="789939"/>
              <a:ext cx="304800" cy="96520"/>
            </a:xfrm>
            <a:custGeom>
              <a:avLst/>
              <a:gdLst/>
              <a:ahLst/>
              <a:cxnLst/>
              <a:rect l="l" t="t" r="r" b="b"/>
              <a:pathLst>
                <a:path w="304800" h="96519">
                  <a:moveTo>
                    <a:pt x="0" y="96520"/>
                  </a:moveTo>
                  <a:lnTo>
                    <a:pt x="304800" y="96520"/>
                  </a:lnTo>
                  <a:lnTo>
                    <a:pt x="304800" y="0"/>
                  </a:lnTo>
                  <a:lnTo>
                    <a:pt x="0" y="0"/>
                  </a:lnTo>
                  <a:lnTo>
                    <a:pt x="0" y="96520"/>
                  </a:lnTo>
                  <a:close/>
                </a:path>
              </a:pathLst>
            </a:custGeom>
            <a:solidFill>
              <a:srgbClr val="004285">
                <a:alpha val="50000"/>
              </a:srgbClr>
            </a:solidFill>
          </p:spPr>
          <p:txBody>
            <a:bodyPr wrap="square" lIns="0" tIns="0" rIns="0" bIns="0" rtlCol="0"/>
            <a:lstStyle/>
            <a:p>
              <a:pPr defTabSz="914400"/>
              <a:endParaRPr>
                <a:solidFill>
                  <a:prstClr val="black"/>
                </a:solidFill>
                <a:latin typeface="Calibri"/>
              </a:endParaRPr>
            </a:p>
          </p:txBody>
        </p:sp>
        <p:sp>
          <p:nvSpPr>
            <p:cNvPr id="155" name="object 155"/>
            <p:cNvSpPr/>
            <p:nvPr/>
          </p:nvSpPr>
          <p:spPr>
            <a:xfrm>
              <a:off x="379729" y="878839"/>
              <a:ext cx="304800" cy="96520"/>
            </a:xfrm>
            <a:custGeom>
              <a:avLst/>
              <a:gdLst/>
              <a:ahLst/>
              <a:cxnLst/>
              <a:rect l="l" t="t" r="r" b="b"/>
              <a:pathLst>
                <a:path w="304800" h="96519">
                  <a:moveTo>
                    <a:pt x="0" y="96520"/>
                  </a:moveTo>
                  <a:lnTo>
                    <a:pt x="304800" y="96520"/>
                  </a:lnTo>
                  <a:lnTo>
                    <a:pt x="304800" y="0"/>
                  </a:lnTo>
                  <a:lnTo>
                    <a:pt x="0" y="0"/>
                  </a:lnTo>
                  <a:lnTo>
                    <a:pt x="0" y="96520"/>
                  </a:lnTo>
                  <a:close/>
                </a:path>
              </a:pathLst>
            </a:custGeom>
            <a:solidFill>
              <a:srgbClr val="004286">
                <a:alpha val="50000"/>
              </a:srgbClr>
            </a:solidFill>
          </p:spPr>
          <p:txBody>
            <a:bodyPr wrap="square" lIns="0" tIns="0" rIns="0" bIns="0" rtlCol="0"/>
            <a:lstStyle/>
            <a:p>
              <a:pPr defTabSz="914400"/>
              <a:endParaRPr>
                <a:solidFill>
                  <a:prstClr val="black"/>
                </a:solidFill>
                <a:latin typeface="Calibri"/>
              </a:endParaRPr>
            </a:p>
          </p:txBody>
        </p:sp>
        <p:sp>
          <p:nvSpPr>
            <p:cNvPr id="156" name="object 156"/>
            <p:cNvSpPr/>
            <p:nvPr/>
          </p:nvSpPr>
          <p:spPr>
            <a:xfrm>
              <a:off x="379729" y="966469"/>
              <a:ext cx="304800" cy="96520"/>
            </a:xfrm>
            <a:custGeom>
              <a:avLst/>
              <a:gdLst/>
              <a:ahLst/>
              <a:cxnLst/>
              <a:rect l="l" t="t" r="r" b="b"/>
              <a:pathLst>
                <a:path w="304800" h="96519">
                  <a:moveTo>
                    <a:pt x="0" y="96519"/>
                  </a:moveTo>
                  <a:lnTo>
                    <a:pt x="304800" y="96519"/>
                  </a:lnTo>
                  <a:lnTo>
                    <a:pt x="304800" y="0"/>
                  </a:lnTo>
                  <a:lnTo>
                    <a:pt x="0" y="0"/>
                  </a:lnTo>
                  <a:lnTo>
                    <a:pt x="0" y="96519"/>
                  </a:lnTo>
                  <a:close/>
                </a:path>
              </a:pathLst>
            </a:custGeom>
            <a:solidFill>
              <a:srgbClr val="004387">
                <a:alpha val="50000"/>
              </a:srgbClr>
            </a:solidFill>
          </p:spPr>
          <p:txBody>
            <a:bodyPr wrap="square" lIns="0" tIns="0" rIns="0" bIns="0" rtlCol="0"/>
            <a:lstStyle/>
            <a:p>
              <a:pPr defTabSz="914400"/>
              <a:endParaRPr>
                <a:solidFill>
                  <a:prstClr val="black"/>
                </a:solidFill>
                <a:latin typeface="Calibri"/>
              </a:endParaRPr>
            </a:p>
          </p:txBody>
        </p:sp>
        <p:sp>
          <p:nvSpPr>
            <p:cNvPr id="157" name="object 157"/>
            <p:cNvSpPr/>
            <p:nvPr/>
          </p:nvSpPr>
          <p:spPr>
            <a:xfrm>
              <a:off x="379729" y="1054100"/>
              <a:ext cx="304800" cy="96520"/>
            </a:xfrm>
            <a:custGeom>
              <a:avLst/>
              <a:gdLst/>
              <a:ahLst/>
              <a:cxnLst/>
              <a:rect l="l" t="t" r="r" b="b"/>
              <a:pathLst>
                <a:path w="304800" h="96519">
                  <a:moveTo>
                    <a:pt x="0" y="96520"/>
                  </a:moveTo>
                  <a:lnTo>
                    <a:pt x="304800" y="96520"/>
                  </a:lnTo>
                  <a:lnTo>
                    <a:pt x="304800" y="0"/>
                  </a:lnTo>
                  <a:lnTo>
                    <a:pt x="0" y="0"/>
                  </a:lnTo>
                  <a:lnTo>
                    <a:pt x="0" y="96520"/>
                  </a:lnTo>
                  <a:close/>
                </a:path>
              </a:pathLst>
            </a:custGeom>
            <a:solidFill>
              <a:srgbClr val="004388">
                <a:alpha val="50000"/>
              </a:srgbClr>
            </a:solidFill>
          </p:spPr>
          <p:txBody>
            <a:bodyPr wrap="square" lIns="0" tIns="0" rIns="0" bIns="0" rtlCol="0"/>
            <a:lstStyle/>
            <a:p>
              <a:pPr defTabSz="914400"/>
              <a:endParaRPr>
                <a:solidFill>
                  <a:prstClr val="black"/>
                </a:solidFill>
                <a:latin typeface="Calibri"/>
              </a:endParaRPr>
            </a:p>
          </p:txBody>
        </p:sp>
        <p:sp>
          <p:nvSpPr>
            <p:cNvPr id="158" name="object 158"/>
            <p:cNvSpPr/>
            <p:nvPr/>
          </p:nvSpPr>
          <p:spPr>
            <a:xfrm>
              <a:off x="379729" y="1141729"/>
              <a:ext cx="304800" cy="96520"/>
            </a:xfrm>
            <a:custGeom>
              <a:avLst/>
              <a:gdLst/>
              <a:ahLst/>
              <a:cxnLst/>
              <a:rect l="l" t="t" r="r" b="b"/>
              <a:pathLst>
                <a:path w="304800" h="96519">
                  <a:moveTo>
                    <a:pt x="0" y="96520"/>
                  </a:moveTo>
                  <a:lnTo>
                    <a:pt x="304800" y="96520"/>
                  </a:lnTo>
                  <a:lnTo>
                    <a:pt x="304800" y="0"/>
                  </a:lnTo>
                  <a:lnTo>
                    <a:pt x="0" y="0"/>
                  </a:lnTo>
                  <a:lnTo>
                    <a:pt x="0" y="96520"/>
                  </a:lnTo>
                  <a:close/>
                </a:path>
              </a:pathLst>
            </a:custGeom>
            <a:solidFill>
              <a:srgbClr val="004489">
                <a:alpha val="50000"/>
              </a:srgbClr>
            </a:solidFill>
          </p:spPr>
          <p:txBody>
            <a:bodyPr wrap="square" lIns="0" tIns="0" rIns="0" bIns="0" rtlCol="0"/>
            <a:lstStyle/>
            <a:p>
              <a:pPr defTabSz="914400"/>
              <a:endParaRPr>
                <a:solidFill>
                  <a:prstClr val="black"/>
                </a:solidFill>
                <a:latin typeface="Calibri"/>
              </a:endParaRPr>
            </a:p>
          </p:txBody>
        </p:sp>
        <p:sp>
          <p:nvSpPr>
            <p:cNvPr id="159" name="object 159"/>
            <p:cNvSpPr/>
            <p:nvPr/>
          </p:nvSpPr>
          <p:spPr>
            <a:xfrm>
              <a:off x="379729" y="1230629"/>
              <a:ext cx="304800" cy="96520"/>
            </a:xfrm>
            <a:custGeom>
              <a:avLst/>
              <a:gdLst/>
              <a:ahLst/>
              <a:cxnLst/>
              <a:rect l="l" t="t" r="r" b="b"/>
              <a:pathLst>
                <a:path w="304800" h="96519">
                  <a:moveTo>
                    <a:pt x="0" y="96520"/>
                  </a:moveTo>
                  <a:lnTo>
                    <a:pt x="304800" y="96520"/>
                  </a:lnTo>
                  <a:lnTo>
                    <a:pt x="304800" y="0"/>
                  </a:lnTo>
                  <a:lnTo>
                    <a:pt x="0" y="0"/>
                  </a:lnTo>
                  <a:lnTo>
                    <a:pt x="0" y="96520"/>
                  </a:lnTo>
                  <a:close/>
                </a:path>
              </a:pathLst>
            </a:custGeom>
            <a:solidFill>
              <a:srgbClr val="00448A">
                <a:alpha val="50000"/>
              </a:srgbClr>
            </a:solidFill>
          </p:spPr>
          <p:txBody>
            <a:bodyPr wrap="square" lIns="0" tIns="0" rIns="0" bIns="0" rtlCol="0"/>
            <a:lstStyle/>
            <a:p>
              <a:pPr defTabSz="914400"/>
              <a:endParaRPr>
                <a:solidFill>
                  <a:prstClr val="black"/>
                </a:solidFill>
                <a:latin typeface="Calibri"/>
              </a:endParaRPr>
            </a:p>
          </p:txBody>
        </p:sp>
        <p:sp>
          <p:nvSpPr>
            <p:cNvPr id="160" name="object 160"/>
            <p:cNvSpPr/>
            <p:nvPr/>
          </p:nvSpPr>
          <p:spPr>
            <a:xfrm>
              <a:off x="379729" y="1318259"/>
              <a:ext cx="304800" cy="96520"/>
            </a:xfrm>
            <a:custGeom>
              <a:avLst/>
              <a:gdLst/>
              <a:ahLst/>
              <a:cxnLst/>
              <a:rect l="l" t="t" r="r" b="b"/>
              <a:pathLst>
                <a:path w="304800" h="96519">
                  <a:moveTo>
                    <a:pt x="0" y="96519"/>
                  </a:moveTo>
                  <a:lnTo>
                    <a:pt x="304800" y="96519"/>
                  </a:lnTo>
                  <a:lnTo>
                    <a:pt x="304800" y="0"/>
                  </a:lnTo>
                  <a:lnTo>
                    <a:pt x="0" y="0"/>
                  </a:lnTo>
                  <a:lnTo>
                    <a:pt x="0" y="96519"/>
                  </a:lnTo>
                  <a:close/>
                </a:path>
              </a:pathLst>
            </a:custGeom>
            <a:solidFill>
              <a:srgbClr val="00458B">
                <a:alpha val="50000"/>
              </a:srgbClr>
            </a:solidFill>
          </p:spPr>
          <p:txBody>
            <a:bodyPr wrap="square" lIns="0" tIns="0" rIns="0" bIns="0" rtlCol="0"/>
            <a:lstStyle/>
            <a:p>
              <a:pPr defTabSz="914400"/>
              <a:endParaRPr>
                <a:solidFill>
                  <a:prstClr val="black"/>
                </a:solidFill>
                <a:latin typeface="Calibri"/>
              </a:endParaRPr>
            </a:p>
          </p:txBody>
        </p:sp>
        <p:sp>
          <p:nvSpPr>
            <p:cNvPr id="161" name="object 161"/>
            <p:cNvSpPr/>
            <p:nvPr/>
          </p:nvSpPr>
          <p:spPr>
            <a:xfrm>
              <a:off x="379729" y="1405890"/>
              <a:ext cx="304800" cy="96520"/>
            </a:xfrm>
            <a:custGeom>
              <a:avLst/>
              <a:gdLst/>
              <a:ahLst/>
              <a:cxnLst/>
              <a:rect l="l" t="t" r="r" b="b"/>
              <a:pathLst>
                <a:path w="304800" h="96519">
                  <a:moveTo>
                    <a:pt x="0" y="96520"/>
                  </a:moveTo>
                  <a:lnTo>
                    <a:pt x="304800" y="96520"/>
                  </a:lnTo>
                  <a:lnTo>
                    <a:pt x="304800" y="0"/>
                  </a:lnTo>
                  <a:lnTo>
                    <a:pt x="0" y="0"/>
                  </a:lnTo>
                  <a:lnTo>
                    <a:pt x="0" y="96520"/>
                  </a:lnTo>
                  <a:close/>
                </a:path>
              </a:pathLst>
            </a:custGeom>
            <a:solidFill>
              <a:srgbClr val="00458C">
                <a:alpha val="50000"/>
              </a:srgbClr>
            </a:solidFill>
          </p:spPr>
          <p:txBody>
            <a:bodyPr wrap="square" lIns="0" tIns="0" rIns="0" bIns="0" rtlCol="0"/>
            <a:lstStyle/>
            <a:p>
              <a:pPr defTabSz="914400"/>
              <a:endParaRPr>
                <a:solidFill>
                  <a:prstClr val="black"/>
                </a:solidFill>
                <a:latin typeface="Calibri"/>
              </a:endParaRPr>
            </a:p>
          </p:txBody>
        </p:sp>
        <p:sp>
          <p:nvSpPr>
            <p:cNvPr id="162" name="object 162"/>
            <p:cNvSpPr/>
            <p:nvPr/>
          </p:nvSpPr>
          <p:spPr>
            <a:xfrm>
              <a:off x="379730" y="1493519"/>
              <a:ext cx="1450340" cy="96520"/>
            </a:xfrm>
            <a:custGeom>
              <a:avLst/>
              <a:gdLst/>
              <a:ahLst/>
              <a:cxnLst/>
              <a:rect l="l" t="t" r="r" b="b"/>
              <a:pathLst>
                <a:path w="1450339" h="96519">
                  <a:moveTo>
                    <a:pt x="1450340" y="30480"/>
                  </a:moveTo>
                  <a:lnTo>
                    <a:pt x="304800" y="30480"/>
                  </a:lnTo>
                  <a:lnTo>
                    <a:pt x="304800" y="0"/>
                  </a:lnTo>
                  <a:lnTo>
                    <a:pt x="0" y="0"/>
                  </a:lnTo>
                  <a:lnTo>
                    <a:pt x="0" y="30480"/>
                  </a:lnTo>
                  <a:lnTo>
                    <a:pt x="0" y="63500"/>
                  </a:lnTo>
                  <a:lnTo>
                    <a:pt x="0" y="96520"/>
                  </a:lnTo>
                  <a:lnTo>
                    <a:pt x="1450340" y="96520"/>
                  </a:lnTo>
                  <a:lnTo>
                    <a:pt x="1450340" y="63500"/>
                  </a:lnTo>
                  <a:lnTo>
                    <a:pt x="1450340" y="30480"/>
                  </a:lnTo>
                  <a:close/>
                </a:path>
              </a:pathLst>
            </a:custGeom>
            <a:solidFill>
              <a:srgbClr val="00468D">
                <a:alpha val="50000"/>
              </a:srgbClr>
            </a:solidFill>
          </p:spPr>
          <p:txBody>
            <a:bodyPr wrap="square" lIns="0" tIns="0" rIns="0" bIns="0" rtlCol="0"/>
            <a:lstStyle/>
            <a:p>
              <a:pPr defTabSz="914400"/>
              <a:endParaRPr>
                <a:solidFill>
                  <a:prstClr val="black"/>
                </a:solidFill>
                <a:latin typeface="Calibri"/>
              </a:endParaRPr>
            </a:p>
          </p:txBody>
        </p:sp>
        <p:sp>
          <p:nvSpPr>
            <p:cNvPr id="163" name="object 163"/>
            <p:cNvSpPr/>
            <p:nvPr/>
          </p:nvSpPr>
          <p:spPr>
            <a:xfrm>
              <a:off x="379729" y="1582420"/>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68E">
                <a:alpha val="50000"/>
              </a:srgbClr>
            </a:solidFill>
          </p:spPr>
          <p:txBody>
            <a:bodyPr wrap="square" lIns="0" tIns="0" rIns="0" bIns="0" rtlCol="0"/>
            <a:lstStyle/>
            <a:p>
              <a:pPr defTabSz="914400"/>
              <a:endParaRPr>
                <a:solidFill>
                  <a:prstClr val="black"/>
                </a:solidFill>
                <a:latin typeface="Calibri"/>
              </a:endParaRPr>
            </a:p>
          </p:txBody>
        </p:sp>
        <p:sp>
          <p:nvSpPr>
            <p:cNvPr id="164" name="object 164"/>
            <p:cNvSpPr/>
            <p:nvPr/>
          </p:nvSpPr>
          <p:spPr>
            <a:xfrm>
              <a:off x="379729" y="1670049"/>
              <a:ext cx="1450340" cy="82550"/>
            </a:xfrm>
            <a:custGeom>
              <a:avLst/>
              <a:gdLst/>
              <a:ahLst/>
              <a:cxnLst/>
              <a:rect l="l" t="t" r="r" b="b"/>
              <a:pathLst>
                <a:path w="1450339" h="82550">
                  <a:moveTo>
                    <a:pt x="0" y="82550"/>
                  </a:moveTo>
                  <a:lnTo>
                    <a:pt x="1450339" y="82550"/>
                  </a:lnTo>
                  <a:lnTo>
                    <a:pt x="1450339" y="0"/>
                  </a:lnTo>
                  <a:lnTo>
                    <a:pt x="0" y="0"/>
                  </a:lnTo>
                  <a:lnTo>
                    <a:pt x="0" y="82550"/>
                  </a:lnTo>
                  <a:close/>
                </a:path>
              </a:pathLst>
            </a:custGeom>
            <a:solidFill>
              <a:srgbClr val="00478F">
                <a:alpha val="50000"/>
              </a:srgbClr>
            </a:solidFill>
          </p:spPr>
          <p:txBody>
            <a:bodyPr wrap="square" lIns="0" tIns="0" rIns="0" bIns="0" rtlCol="0"/>
            <a:lstStyle/>
            <a:p>
              <a:pPr defTabSz="914400"/>
              <a:endParaRPr>
                <a:solidFill>
                  <a:prstClr val="black"/>
                </a:solidFill>
                <a:latin typeface="Calibri"/>
              </a:endParaRPr>
            </a:p>
          </p:txBody>
        </p:sp>
      </p:grpSp>
      <p:grpSp>
        <p:nvGrpSpPr>
          <p:cNvPr id="165" name="object 165"/>
          <p:cNvGrpSpPr/>
          <p:nvPr/>
        </p:nvGrpSpPr>
        <p:grpSpPr>
          <a:xfrm>
            <a:off x="1676400" y="1752600"/>
            <a:ext cx="4724400" cy="5104130"/>
            <a:chOff x="152400" y="1752600"/>
            <a:chExt cx="4724400" cy="5104130"/>
          </a:xfrm>
        </p:grpSpPr>
        <p:sp>
          <p:nvSpPr>
            <p:cNvPr id="166" name="object 166"/>
            <p:cNvSpPr/>
            <p:nvPr/>
          </p:nvSpPr>
          <p:spPr>
            <a:xfrm>
              <a:off x="379729" y="1905000"/>
              <a:ext cx="1450340" cy="36830"/>
            </a:xfrm>
            <a:custGeom>
              <a:avLst/>
              <a:gdLst/>
              <a:ahLst/>
              <a:cxnLst/>
              <a:rect l="l" t="t" r="r" b="b"/>
              <a:pathLst>
                <a:path w="1450339" h="36830">
                  <a:moveTo>
                    <a:pt x="0" y="36829"/>
                  </a:moveTo>
                  <a:lnTo>
                    <a:pt x="1450339" y="36829"/>
                  </a:lnTo>
                  <a:lnTo>
                    <a:pt x="1450339" y="0"/>
                  </a:lnTo>
                  <a:lnTo>
                    <a:pt x="0" y="0"/>
                  </a:lnTo>
                  <a:lnTo>
                    <a:pt x="0" y="36829"/>
                  </a:lnTo>
                  <a:close/>
                </a:path>
              </a:pathLst>
            </a:custGeom>
            <a:solidFill>
              <a:srgbClr val="004891">
                <a:alpha val="50000"/>
              </a:srgbClr>
            </a:solidFill>
          </p:spPr>
          <p:txBody>
            <a:bodyPr wrap="square" lIns="0" tIns="0" rIns="0" bIns="0" rtlCol="0"/>
            <a:lstStyle/>
            <a:p>
              <a:pPr defTabSz="914400"/>
              <a:endParaRPr>
                <a:solidFill>
                  <a:prstClr val="black"/>
                </a:solidFill>
                <a:latin typeface="Calibri"/>
              </a:endParaRPr>
            </a:p>
          </p:txBody>
        </p:sp>
        <p:sp>
          <p:nvSpPr>
            <p:cNvPr id="167" name="object 167"/>
            <p:cNvSpPr/>
            <p:nvPr/>
          </p:nvSpPr>
          <p:spPr>
            <a:xfrm>
              <a:off x="379729" y="1932939"/>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892">
                <a:alpha val="50000"/>
              </a:srgbClr>
            </a:solidFill>
          </p:spPr>
          <p:txBody>
            <a:bodyPr wrap="square" lIns="0" tIns="0" rIns="0" bIns="0" rtlCol="0"/>
            <a:lstStyle/>
            <a:p>
              <a:pPr defTabSz="914400"/>
              <a:endParaRPr>
                <a:solidFill>
                  <a:prstClr val="black"/>
                </a:solidFill>
                <a:latin typeface="Calibri"/>
              </a:endParaRPr>
            </a:p>
          </p:txBody>
        </p:sp>
        <p:sp>
          <p:nvSpPr>
            <p:cNvPr id="168" name="object 168"/>
            <p:cNvSpPr/>
            <p:nvPr/>
          </p:nvSpPr>
          <p:spPr>
            <a:xfrm>
              <a:off x="379729" y="202184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993">
                <a:alpha val="50000"/>
              </a:srgbClr>
            </a:solidFill>
          </p:spPr>
          <p:txBody>
            <a:bodyPr wrap="square" lIns="0" tIns="0" rIns="0" bIns="0" rtlCol="0"/>
            <a:lstStyle/>
            <a:p>
              <a:pPr defTabSz="914400"/>
              <a:endParaRPr>
                <a:solidFill>
                  <a:prstClr val="black"/>
                </a:solidFill>
                <a:latin typeface="Calibri"/>
              </a:endParaRPr>
            </a:p>
          </p:txBody>
        </p:sp>
        <p:sp>
          <p:nvSpPr>
            <p:cNvPr id="169" name="object 169"/>
            <p:cNvSpPr/>
            <p:nvPr/>
          </p:nvSpPr>
          <p:spPr>
            <a:xfrm>
              <a:off x="379729" y="2109470"/>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994">
                <a:alpha val="50000"/>
              </a:srgbClr>
            </a:solidFill>
          </p:spPr>
          <p:txBody>
            <a:bodyPr wrap="square" lIns="0" tIns="0" rIns="0" bIns="0" rtlCol="0"/>
            <a:lstStyle/>
            <a:p>
              <a:pPr defTabSz="914400"/>
              <a:endParaRPr>
                <a:solidFill>
                  <a:prstClr val="black"/>
                </a:solidFill>
                <a:latin typeface="Calibri"/>
              </a:endParaRPr>
            </a:p>
          </p:txBody>
        </p:sp>
        <p:sp>
          <p:nvSpPr>
            <p:cNvPr id="170" name="object 170"/>
            <p:cNvSpPr/>
            <p:nvPr/>
          </p:nvSpPr>
          <p:spPr>
            <a:xfrm>
              <a:off x="379729" y="219710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A95">
                <a:alpha val="50000"/>
              </a:srgbClr>
            </a:solidFill>
          </p:spPr>
          <p:txBody>
            <a:bodyPr wrap="square" lIns="0" tIns="0" rIns="0" bIns="0" rtlCol="0"/>
            <a:lstStyle/>
            <a:p>
              <a:pPr defTabSz="914400"/>
              <a:endParaRPr>
                <a:solidFill>
                  <a:prstClr val="black"/>
                </a:solidFill>
                <a:latin typeface="Calibri"/>
              </a:endParaRPr>
            </a:p>
          </p:txBody>
        </p:sp>
        <p:sp>
          <p:nvSpPr>
            <p:cNvPr id="171" name="object 171"/>
            <p:cNvSpPr/>
            <p:nvPr/>
          </p:nvSpPr>
          <p:spPr>
            <a:xfrm>
              <a:off x="379729" y="228473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A96">
                <a:alpha val="50000"/>
              </a:srgbClr>
            </a:solidFill>
          </p:spPr>
          <p:txBody>
            <a:bodyPr wrap="square" lIns="0" tIns="0" rIns="0" bIns="0" rtlCol="0"/>
            <a:lstStyle/>
            <a:p>
              <a:pPr defTabSz="914400"/>
              <a:endParaRPr>
                <a:solidFill>
                  <a:prstClr val="black"/>
                </a:solidFill>
                <a:latin typeface="Calibri"/>
              </a:endParaRPr>
            </a:p>
          </p:txBody>
        </p:sp>
        <p:sp>
          <p:nvSpPr>
            <p:cNvPr id="172" name="object 172"/>
            <p:cNvSpPr/>
            <p:nvPr/>
          </p:nvSpPr>
          <p:spPr>
            <a:xfrm>
              <a:off x="379729" y="237363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B97">
                <a:alpha val="50000"/>
              </a:srgbClr>
            </a:solidFill>
          </p:spPr>
          <p:txBody>
            <a:bodyPr wrap="square" lIns="0" tIns="0" rIns="0" bIns="0" rtlCol="0"/>
            <a:lstStyle/>
            <a:p>
              <a:pPr defTabSz="914400"/>
              <a:endParaRPr>
                <a:solidFill>
                  <a:prstClr val="black"/>
                </a:solidFill>
                <a:latin typeface="Calibri"/>
              </a:endParaRPr>
            </a:p>
          </p:txBody>
        </p:sp>
        <p:sp>
          <p:nvSpPr>
            <p:cNvPr id="173" name="object 173"/>
            <p:cNvSpPr/>
            <p:nvPr/>
          </p:nvSpPr>
          <p:spPr>
            <a:xfrm>
              <a:off x="379729" y="2461259"/>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B99">
                <a:alpha val="50000"/>
              </a:srgbClr>
            </a:solidFill>
          </p:spPr>
          <p:txBody>
            <a:bodyPr wrap="square" lIns="0" tIns="0" rIns="0" bIns="0" rtlCol="0"/>
            <a:lstStyle/>
            <a:p>
              <a:pPr defTabSz="914400"/>
              <a:endParaRPr>
                <a:solidFill>
                  <a:prstClr val="black"/>
                </a:solidFill>
                <a:latin typeface="Calibri"/>
              </a:endParaRPr>
            </a:p>
          </p:txBody>
        </p:sp>
        <p:sp>
          <p:nvSpPr>
            <p:cNvPr id="174" name="object 174"/>
            <p:cNvSpPr/>
            <p:nvPr/>
          </p:nvSpPr>
          <p:spPr>
            <a:xfrm>
              <a:off x="379729" y="254889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C99">
                <a:alpha val="50000"/>
              </a:srgbClr>
            </a:solidFill>
          </p:spPr>
          <p:txBody>
            <a:bodyPr wrap="square" lIns="0" tIns="0" rIns="0" bIns="0" rtlCol="0"/>
            <a:lstStyle/>
            <a:p>
              <a:pPr defTabSz="914400"/>
              <a:endParaRPr>
                <a:solidFill>
                  <a:prstClr val="black"/>
                </a:solidFill>
                <a:latin typeface="Calibri"/>
              </a:endParaRPr>
            </a:p>
          </p:txBody>
        </p:sp>
        <p:sp>
          <p:nvSpPr>
            <p:cNvPr id="175" name="object 175"/>
            <p:cNvSpPr/>
            <p:nvPr/>
          </p:nvSpPr>
          <p:spPr>
            <a:xfrm>
              <a:off x="379729" y="2636519"/>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C9A">
                <a:alpha val="50000"/>
              </a:srgbClr>
            </a:solidFill>
          </p:spPr>
          <p:txBody>
            <a:bodyPr wrap="square" lIns="0" tIns="0" rIns="0" bIns="0" rtlCol="0"/>
            <a:lstStyle/>
            <a:p>
              <a:pPr defTabSz="914400"/>
              <a:endParaRPr>
                <a:solidFill>
                  <a:prstClr val="black"/>
                </a:solidFill>
                <a:latin typeface="Calibri"/>
              </a:endParaRPr>
            </a:p>
          </p:txBody>
        </p:sp>
        <p:sp>
          <p:nvSpPr>
            <p:cNvPr id="176" name="object 176"/>
            <p:cNvSpPr/>
            <p:nvPr/>
          </p:nvSpPr>
          <p:spPr>
            <a:xfrm>
              <a:off x="379729" y="2725419"/>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D9B">
                <a:alpha val="50000"/>
              </a:srgbClr>
            </a:solidFill>
          </p:spPr>
          <p:txBody>
            <a:bodyPr wrap="square" lIns="0" tIns="0" rIns="0" bIns="0" rtlCol="0"/>
            <a:lstStyle/>
            <a:p>
              <a:pPr defTabSz="914400"/>
              <a:endParaRPr>
                <a:solidFill>
                  <a:prstClr val="black"/>
                </a:solidFill>
                <a:latin typeface="Calibri"/>
              </a:endParaRPr>
            </a:p>
          </p:txBody>
        </p:sp>
        <p:sp>
          <p:nvSpPr>
            <p:cNvPr id="177" name="object 177"/>
            <p:cNvSpPr/>
            <p:nvPr/>
          </p:nvSpPr>
          <p:spPr>
            <a:xfrm>
              <a:off x="379729" y="281305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D9C">
                <a:alpha val="50000"/>
              </a:srgbClr>
            </a:solidFill>
          </p:spPr>
          <p:txBody>
            <a:bodyPr wrap="square" lIns="0" tIns="0" rIns="0" bIns="0" rtlCol="0"/>
            <a:lstStyle/>
            <a:p>
              <a:pPr defTabSz="914400"/>
              <a:endParaRPr>
                <a:solidFill>
                  <a:prstClr val="black"/>
                </a:solidFill>
                <a:latin typeface="Calibri"/>
              </a:endParaRPr>
            </a:p>
          </p:txBody>
        </p:sp>
        <p:sp>
          <p:nvSpPr>
            <p:cNvPr id="178" name="object 178"/>
            <p:cNvSpPr/>
            <p:nvPr/>
          </p:nvSpPr>
          <p:spPr>
            <a:xfrm>
              <a:off x="379729" y="2900680"/>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E9D">
                <a:alpha val="50000"/>
              </a:srgbClr>
            </a:solidFill>
          </p:spPr>
          <p:txBody>
            <a:bodyPr wrap="square" lIns="0" tIns="0" rIns="0" bIns="0" rtlCol="0"/>
            <a:lstStyle/>
            <a:p>
              <a:pPr defTabSz="914400"/>
              <a:endParaRPr>
                <a:solidFill>
                  <a:prstClr val="black"/>
                </a:solidFill>
                <a:latin typeface="Calibri"/>
              </a:endParaRPr>
            </a:p>
          </p:txBody>
        </p:sp>
        <p:sp>
          <p:nvSpPr>
            <p:cNvPr id="179" name="object 179"/>
            <p:cNvSpPr/>
            <p:nvPr/>
          </p:nvSpPr>
          <p:spPr>
            <a:xfrm>
              <a:off x="379729" y="2988310"/>
              <a:ext cx="1450340" cy="96520"/>
            </a:xfrm>
            <a:custGeom>
              <a:avLst/>
              <a:gdLst/>
              <a:ahLst/>
              <a:cxnLst/>
              <a:rect l="l" t="t" r="r" b="b"/>
              <a:pathLst>
                <a:path w="1450339" h="96519">
                  <a:moveTo>
                    <a:pt x="1450339" y="0"/>
                  </a:moveTo>
                  <a:lnTo>
                    <a:pt x="0" y="0"/>
                  </a:lnTo>
                  <a:lnTo>
                    <a:pt x="0" y="96519"/>
                  </a:lnTo>
                  <a:lnTo>
                    <a:pt x="1450339" y="96519"/>
                  </a:lnTo>
                  <a:lnTo>
                    <a:pt x="1450339" y="0"/>
                  </a:lnTo>
                  <a:close/>
                </a:path>
              </a:pathLst>
            </a:custGeom>
            <a:solidFill>
              <a:srgbClr val="004E9E">
                <a:alpha val="50000"/>
              </a:srgbClr>
            </a:solidFill>
          </p:spPr>
          <p:txBody>
            <a:bodyPr wrap="square" lIns="0" tIns="0" rIns="0" bIns="0" rtlCol="0"/>
            <a:lstStyle/>
            <a:p>
              <a:pPr defTabSz="914400"/>
              <a:endParaRPr>
                <a:solidFill>
                  <a:prstClr val="black"/>
                </a:solidFill>
                <a:latin typeface="Calibri"/>
              </a:endParaRPr>
            </a:p>
          </p:txBody>
        </p:sp>
        <p:sp>
          <p:nvSpPr>
            <p:cNvPr id="180" name="object 180"/>
            <p:cNvSpPr/>
            <p:nvPr/>
          </p:nvSpPr>
          <p:spPr>
            <a:xfrm>
              <a:off x="379729" y="3075939"/>
              <a:ext cx="1450340" cy="96520"/>
            </a:xfrm>
            <a:custGeom>
              <a:avLst/>
              <a:gdLst/>
              <a:ahLst/>
              <a:cxnLst/>
              <a:rect l="l" t="t" r="r" b="b"/>
              <a:pathLst>
                <a:path w="1450339" h="96519">
                  <a:moveTo>
                    <a:pt x="1450339" y="0"/>
                  </a:moveTo>
                  <a:lnTo>
                    <a:pt x="0" y="0"/>
                  </a:lnTo>
                  <a:lnTo>
                    <a:pt x="0" y="96520"/>
                  </a:lnTo>
                  <a:lnTo>
                    <a:pt x="1450339" y="96520"/>
                  </a:lnTo>
                  <a:lnTo>
                    <a:pt x="1450339" y="0"/>
                  </a:lnTo>
                  <a:close/>
                </a:path>
              </a:pathLst>
            </a:custGeom>
            <a:solidFill>
              <a:srgbClr val="004F9F">
                <a:alpha val="50000"/>
              </a:srgbClr>
            </a:solidFill>
          </p:spPr>
          <p:txBody>
            <a:bodyPr wrap="square" lIns="0" tIns="0" rIns="0" bIns="0" rtlCol="0"/>
            <a:lstStyle/>
            <a:p>
              <a:pPr defTabSz="914400"/>
              <a:endParaRPr>
                <a:solidFill>
                  <a:prstClr val="black"/>
                </a:solidFill>
                <a:latin typeface="Calibri"/>
              </a:endParaRPr>
            </a:p>
          </p:txBody>
        </p:sp>
        <p:sp>
          <p:nvSpPr>
            <p:cNvPr id="181" name="object 181"/>
            <p:cNvSpPr/>
            <p:nvPr/>
          </p:nvSpPr>
          <p:spPr>
            <a:xfrm>
              <a:off x="379729" y="316483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4FA0">
                <a:alpha val="50000"/>
              </a:srgbClr>
            </a:solidFill>
          </p:spPr>
          <p:txBody>
            <a:bodyPr wrap="square" lIns="0" tIns="0" rIns="0" bIns="0" rtlCol="0"/>
            <a:lstStyle/>
            <a:p>
              <a:pPr defTabSz="914400"/>
              <a:endParaRPr>
                <a:solidFill>
                  <a:prstClr val="black"/>
                </a:solidFill>
                <a:latin typeface="Calibri"/>
              </a:endParaRPr>
            </a:p>
          </p:txBody>
        </p:sp>
        <p:sp>
          <p:nvSpPr>
            <p:cNvPr id="182" name="object 182"/>
            <p:cNvSpPr/>
            <p:nvPr/>
          </p:nvSpPr>
          <p:spPr>
            <a:xfrm>
              <a:off x="379729" y="325246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0A1">
                <a:alpha val="50000"/>
              </a:srgbClr>
            </a:solidFill>
          </p:spPr>
          <p:txBody>
            <a:bodyPr wrap="square" lIns="0" tIns="0" rIns="0" bIns="0" rtlCol="0"/>
            <a:lstStyle/>
            <a:p>
              <a:pPr defTabSz="914400"/>
              <a:endParaRPr>
                <a:solidFill>
                  <a:prstClr val="black"/>
                </a:solidFill>
                <a:latin typeface="Calibri"/>
              </a:endParaRPr>
            </a:p>
          </p:txBody>
        </p:sp>
        <p:sp>
          <p:nvSpPr>
            <p:cNvPr id="183" name="object 183"/>
            <p:cNvSpPr/>
            <p:nvPr/>
          </p:nvSpPr>
          <p:spPr>
            <a:xfrm>
              <a:off x="379729" y="334010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0A2">
                <a:alpha val="50000"/>
              </a:srgbClr>
            </a:solidFill>
          </p:spPr>
          <p:txBody>
            <a:bodyPr wrap="square" lIns="0" tIns="0" rIns="0" bIns="0" rtlCol="0"/>
            <a:lstStyle/>
            <a:p>
              <a:pPr defTabSz="914400"/>
              <a:endParaRPr>
                <a:solidFill>
                  <a:prstClr val="black"/>
                </a:solidFill>
                <a:latin typeface="Calibri"/>
              </a:endParaRPr>
            </a:p>
          </p:txBody>
        </p:sp>
        <p:sp>
          <p:nvSpPr>
            <p:cNvPr id="184" name="object 184"/>
            <p:cNvSpPr/>
            <p:nvPr/>
          </p:nvSpPr>
          <p:spPr>
            <a:xfrm>
              <a:off x="379729" y="34277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1A3">
                <a:alpha val="50000"/>
              </a:srgbClr>
            </a:solidFill>
          </p:spPr>
          <p:txBody>
            <a:bodyPr wrap="square" lIns="0" tIns="0" rIns="0" bIns="0" rtlCol="0"/>
            <a:lstStyle/>
            <a:p>
              <a:pPr defTabSz="914400"/>
              <a:endParaRPr>
                <a:solidFill>
                  <a:prstClr val="black"/>
                </a:solidFill>
                <a:latin typeface="Calibri"/>
              </a:endParaRPr>
            </a:p>
          </p:txBody>
        </p:sp>
        <p:sp>
          <p:nvSpPr>
            <p:cNvPr id="185" name="object 185"/>
            <p:cNvSpPr/>
            <p:nvPr/>
          </p:nvSpPr>
          <p:spPr>
            <a:xfrm>
              <a:off x="379729" y="35166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1A4">
                <a:alpha val="50000"/>
              </a:srgbClr>
            </a:solidFill>
          </p:spPr>
          <p:txBody>
            <a:bodyPr wrap="square" lIns="0" tIns="0" rIns="0" bIns="0" rtlCol="0"/>
            <a:lstStyle/>
            <a:p>
              <a:pPr defTabSz="914400"/>
              <a:endParaRPr>
                <a:solidFill>
                  <a:prstClr val="black"/>
                </a:solidFill>
                <a:latin typeface="Calibri"/>
              </a:endParaRPr>
            </a:p>
          </p:txBody>
        </p:sp>
        <p:sp>
          <p:nvSpPr>
            <p:cNvPr id="186" name="object 186"/>
            <p:cNvSpPr/>
            <p:nvPr/>
          </p:nvSpPr>
          <p:spPr>
            <a:xfrm>
              <a:off x="379729" y="360426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2A5">
                <a:alpha val="50000"/>
              </a:srgbClr>
            </a:solidFill>
          </p:spPr>
          <p:txBody>
            <a:bodyPr wrap="square" lIns="0" tIns="0" rIns="0" bIns="0" rtlCol="0"/>
            <a:lstStyle/>
            <a:p>
              <a:pPr defTabSz="914400"/>
              <a:endParaRPr>
                <a:solidFill>
                  <a:prstClr val="black"/>
                </a:solidFill>
                <a:latin typeface="Calibri"/>
              </a:endParaRPr>
            </a:p>
          </p:txBody>
        </p:sp>
        <p:sp>
          <p:nvSpPr>
            <p:cNvPr id="187" name="object 187"/>
            <p:cNvSpPr/>
            <p:nvPr/>
          </p:nvSpPr>
          <p:spPr>
            <a:xfrm>
              <a:off x="379729" y="369188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2A6">
                <a:alpha val="50000"/>
              </a:srgbClr>
            </a:solidFill>
          </p:spPr>
          <p:txBody>
            <a:bodyPr wrap="square" lIns="0" tIns="0" rIns="0" bIns="0" rtlCol="0"/>
            <a:lstStyle/>
            <a:p>
              <a:pPr defTabSz="914400"/>
              <a:endParaRPr>
                <a:solidFill>
                  <a:prstClr val="black"/>
                </a:solidFill>
                <a:latin typeface="Calibri"/>
              </a:endParaRPr>
            </a:p>
          </p:txBody>
        </p:sp>
        <p:sp>
          <p:nvSpPr>
            <p:cNvPr id="188" name="object 188"/>
            <p:cNvSpPr/>
            <p:nvPr/>
          </p:nvSpPr>
          <p:spPr>
            <a:xfrm>
              <a:off x="379729" y="37795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3A7">
                <a:alpha val="50000"/>
              </a:srgbClr>
            </a:solidFill>
          </p:spPr>
          <p:txBody>
            <a:bodyPr wrap="square" lIns="0" tIns="0" rIns="0" bIns="0" rtlCol="0"/>
            <a:lstStyle/>
            <a:p>
              <a:pPr defTabSz="914400"/>
              <a:endParaRPr>
                <a:solidFill>
                  <a:prstClr val="black"/>
                </a:solidFill>
                <a:latin typeface="Calibri"/>
              </a:endParaRPr>
            </a:p>
          </p:txBody>
        </p:sp>
        <p:sp>
          <p:nvSpPr>
            <p:cNvPr id="189" name="object 189"/>
            <p:cNvSpPr/>
            <p:nvPr/>
          </p:nvSpPr>
          <p:spPr>
            <a:xfrm>
              <a:off x="379729" y="3868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3A8">
                <a:alpha val="50000"/>
              </a:srgbClr>
            </a:solidFill>
          </p:spPr>
          <p:txBody>
            <a:bodyPr wrap="square" lIns="0" tIns="0" rIns="0" bIns="0" rtlCol="0"/>
            <a:lstStyle/>
            <a:p>
              <a:pPr defTabSz="914400"/>
              <a:endParaRPr>
                <a:solidFill>
                  <a:prstClr val="black"/>
                </a:solidFill>
                <a:latin typeface="Calibri"/>
              </a:endParaRPr>
            </a:p>
          </p:txBody>
        </p:sp>
        <p:sp>
          <p:nvSpPr>
            <p:cNvPr id="190" name="object 190"/>
            <p:cNvSpPr/>
            <p:nvPr/>
          </p:nvSpPr>
          <p:spPr>
            <a:xfrm>
              <a:off x="379729" y="395605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4A9">
                <a:alpha val="50000"/>
              </a:srgbClr>
            </a:solidFill>
          </p:spPr>
          <p:txBody>
            <a:bodyPr wrap="square" lIns="0" tIns="0" rIns="0" bIns="0" rtlCol="0"/>
            <a:lstStyle/>
            <a:p>
              <a:pPr defTabSz="914400"/>
              <a:endParaRPr>
                <a:solidFill>
                  <a:prstClr val="black"/>
                </a:solidFill>
                <a:latin typeface="Calibri"/>
              </a:endParaRPr>
            </a:p>
          </p:txBody>
        </p:sp>
        <p:sp>
          <p:nvSpPr>
            <p:cNvPr id="191" name="object 191"/>
            <p:cNvSpPr/>
            <p:nvPr/>
          </p:nvSpPr>
          <p:spPr>
            <a:xfrm>
              <a:off x="379729" y="404367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4AA">
                <a:alpha val="50000"/>
              </a:srgbClr>
            </a:solidFill>
          </p:spPr>
          <p:txBody>
            <a:bodyPr wrap="square" lIns="0" tIns="0" rIns="0" bIns="0" rtlCol="0"/>
            <a:lstStyle/>
            <a:p>
              <a:pPr defTabSz="914400"/>
              <a:endParaRPr>
                <a:solidFill>
                  <a:prstClr val="black"/>
                </a:solidFill>
                <a:latin typeface="Calibri"/>
              </a:endParaRPr>
            </a:p>
          </p:txBody>
        </p:sp>
        <p:sp>
          <p:nvSpPr>
            <p:cNvPr id="192" name="object 192"/>
            <p:cNvSpPr/>
            <p:nvPr/>
          </p:nvSpPr>
          <p:spPr>
            <a:xfrm>
              <a:off x="379729" y="413131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5AB">
                <a:alpha val="50000"/>
              </a:srgbClr>
            </a:solidFill>
          </p:spPr>
          <p:txBody>
            <a:bodyPr wrap="square" lIns="0" tIns="0" rIns="0" bIns="0" rtlCol="0"/>
            <a:lstStyle/>
            <a:p>
              <a:pPr defTabSz="914400"/>
              <a:endParaRPr>
                <a:solidFill>
                  <a:prstClr val="black"/>
                </a:solidFill>
                <a:latin typeface="Calibri"/>
              </a:endParaRPr>
            </a:p>
          </p:txBody>
        </p:sp>
        <p:sp>
          <p:nvSpPr>
            <p:cNvPr id="193" name="object 193"/>
            <p:cNvSpPr/>
            <p:nvPr/>
          </p:nvSpPr>
          <p:spPr>
            <a:xfrm>
              <a:off x="379729" y="421893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5AC">
                <a:alpha val="50000"/>
              </a:srgbClr>
            </a:solidFill>
          </p:spPr>
          <p:txBody>
            <a:bodyPr wrap="square" lIns="0" tIns="0" rIns="0" bIns="0" rtlCol="0"/>
            <a:lstStyle/>
            <a:p>
              <a:pPr defTabSz="914400"/>
              <a:endParaRPr>
                <a:solidFill>
                  <a:prstClr val="black"/>
                </a:solidFill>
                <a:latin typeface="Calibri"/>
              </a:endParaRPr>
            </a:p>
          </p:txBody>
        </p:sp>
        <p:sp>
          <p:nvSpPr>
            <p:cNvPr id="194" name="object 194"/>
            <p:cNvSpPr/>
            <p:nvPr/>
          </p:nvSpPr>
          <p:spPr>
            <a:xfrm>
              <a:off x="379729" y="430783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6AD">
                <a:alpha val="50000"/>
              </a:srgbClr>
            </a:solidFill>
          </p:spPr>
          <p:txBody>
            <a:bodyPr wrap="square" lIns="0" tIns="0" rIns="0" bIns="0" rtlCol="0"/>
            <a:lstStyle/>
            <a:p>
              <a:pPr defTabSz="914400"/>
              <a:endParaRPr>
                <a:solidFill>
                  <a:prstClr val="black"/>
                </a:solidFill>
                <a:latin typeface="Calibri"/>
              </a:endParaRPr>
            </a:p>
          </p:txBody>
        </p:sp>
        <p:sp>
          <p:nvSpPr>
            <p:cNvPr id="195" name="object 195"/>
            <p:cNvSpPr/>
            <p:nvPr/>
          </p:nvSpPr>
          <p:spPr>
            <a:xfrm>
              <a:off x="379729" y="439547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6AE">
                <a:alpha val="50000"/>
              </a:srgbClr>
            </a:solidFill>
          </p:spPr>
          <p:txBody>
            <a:bodyPr wrap="square" lIns="0" tIns="0" rIns="0" bIns="0" rtlCol="0"/>
            <a:lstStyle/>
            <a:p>
              <a:pPr defTabSz="914400"/>
              <a:endParaRPr>
                <a:solidFill>
                  <a:prstClr val="black"/>
                </a:solidFill>
                <a:latin typeface="Calibri"/>
              </a:endParaRPr>
            </a:p>
          </p:txBody>
        </p:sp>
        <p:sp>
          <p:nvSpPr>
            <p:cNvPr id="196" name="object 196"/>
            <p:cNvSpPr/>
            <p:nvPr/>
          </p:nvSpPr>
          <p:spPr>
            <a:xfrm>
              <a:off x="379729" y="448310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7AF">
                <a:alpha val="50000"/>
              </a:srgbClr>
            </a:solidFill>
          </p:spPr>
          <p:txBody>
            <a:bodyPr wrap="square" lIns="0" tIns="0" rIns="0" bIns="0" rtlCol="0"/>
            <a:lstStyle/>
            <a:p>
              <a:pPr defTabSz="914400"/>
              <a:endParaRPr>
                <a:solidFill>
                  <a:prstClr val="black"/>
                </a:solidFill>
                <a:latin typeface="Calibri"/>
              </a:endParaRPr>
            </a:p>
          </p:txBody>
        </p:sp>
        <p:sp>
          <p:nvSpPr>
            <p:cNvPr id="197" name="object 197"/>
            <p:cNvSpPr/>
            <p:nvPr/>
          </p:nvSpPr>
          <p:spPr>
            <a:xfrm>
              <a:off x="379729" y="45707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7B0">
                <a:alpha val="50000"/>
              </a:srgbClr>
            </a:solidFill>
          </p:spPr>
          <p:txBody>
            <a:bodyPr wrap="square" lIns="0" tIns="0" rIns="0" bIns="0" rtlCol="0"/>
            <a:lstStyle/>
            <a:p>
              <a:pPr defTabSz="914400"/>
              <a:endParaRPr>
                <a:solidFill>
                  <a:prstClr val="black"/>
                </a:solidFill>
                <a:latin typeface="Calibri"/>
              </a:endParaRPr>
            </a:p>
          </p:txBody>
        </p:sp>
        <p:sp>
          <p:nvSpPr>
            <p:cNvPr id="198" name="object 198"/>
            <p:cNvSpPr/>
            <p:nvPr/>
          </p:nvSpPr>
          <p:spPr>
            <a:xfrm>
              <a:off x="379729" y="46596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8B1">
                <a:alpha val="50000"/>
              </a:srgbClr>
            </a:solidFill>
          </p:spPr>
          <p:txBody>
            <a:bodyPr wrap="square" lIns="0" tIns="0" rIns="0" bIns="0" rtlCol="0"/>
            <a:lstStyle/>
            <a:p>
              <a:pPr defTabSz="914400"/>
              <a:endParaRPr>
                <a:solidFill>
                  <a:prstClr val="black"/>
                </a:solidFill>
                <a:latin typeface="Calibri"/>
              </a:endParaRPr>
            </a:p>
          </p:txBody>
        </p:sp>
        <p:sp>
          <p:nvSpPr>
            <p:cNvPr id="199" name="object 199"/>
            <p:cNvSpPr/>
            <p:nvPr/>
          </p:nvSpPr>
          <p:spPr>
            <a:xfrm>
              <a:off x="379729" y="474726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8B2">
                <a:alpha val="50000"/>
              </a:srgbClr>
            </a:solidFill>
          </p:spPr>
          <p:txBody>
            <a:bodyPr wrap="square" lIns="0" tIns="0" rIns="0" bIns="0" rtlCol="0"/>
            <a:lstStyle/>
            <a:p>
              <a:pPr defTabSz="914400"/>
              <a:endParaRPr>
                <a:solidFill>
                  <a:prstClr val="black"/>
                </a:solidFill>
                <a:latin typeface="Calibri"/>
              </a:endParaRPr>
            </a:p>
          </p:txBody>
        </p:sp>
        <p:sp>
          <p:nvSpPr>
            <p:cNvPr id="200" name="object 200"/>
            <p:cNvSpPr/>
            <p:nvPr/>
          </p:nvSpPr>
          <p:spPr>
            <a:xfrm>
              <a:off x="379729" y="483488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9B3">
                <a:alpha val="50000"/>
              </a:srgbClr>
            </a:solidFill>
          </p:spPr>
          <p:txBody>
            <a:bodyPr wrap="square" lIns="0" tIns="0" rIns="0" bIns="0" rtlCol="0"/>
            <a:lstStyle/>
            <a:p>
              <a:pPr defTabSz="914400"/>
              <a:endParaRPr>
                <a:solidFill>
                  <a:prstClr val="black"/>
                </a:solidFill>
                <a:latin typeface="Calibri"/>
              </a:endParaRPr>
            </a:p>
          </p:txBody>
        </p:sp>
        <p:sp>
          <p:nvSpPr>
            <p:cNvPr id="201" name="object 201"/>
            <p:cNvSpPr/>
            <p:nvPr/>
          </p:nvSpPr>
          <p:spPr>
            <a:xfrm>
              <a:off x="379729" y="49225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9B4">
                <a:alpha val="50000"/>
              </a:srgbClr>
            </a:solidFill>
          </p:spPr>
          <p:txBody>
            <a:bodyPr wrap="square" lIns="0" tIns="0" rIns="0" bIns="0" rtlCol="0"/>
            <a:lstStyle/>
            <a:p>
              <a:pPr defTabSz="914400"/>
              <a:endParaRPr>
                <a:solidFill>
                  <a:prstClr val="black"/>
                </a:solidFill>
                <a:latin typeface="Calibri"/>
              </a:endParaRPr>
            </a:p>
          </p:txBody>
        </p:sp>
        <p:sp>
          <p:nvSpPr>
            <p:cNvPr id="202" name="object 202"/>
            <p:cNvSpPr/>
            <p:nvPr/>
          </p:nvSpPr>
          <p:spPr>
            <a:xfrm>
              <a:off x="379729" y="5011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AB5">
                <a:alpha val="50000"/>
              </a:srgbClr>
            </a:solidFill>
          </p:spPr>
          <p:txBody>
            <a:bodyPr wrap="square" lIns="0" tIns="0" rIns="0" bIns="0" rtlCol="0"/>
            <a:lstStyle/>
            <a:p>
              <a:pPr defTabSz="914400"/>
              <a:endParaRPr>
                <a:solidFill>
                  <a:prstClr val="black"/>
                </a:solidFill>
                <a:latin typeface="Calibri"/>
              </a:endParaRPr>
            </a:p>
          </p:txBody>
        </p:sp>
        <p:sp>
          <p:nvSpPr>
            <p:cNvPr id="203" name="object 203"/>
            <p:cNvSpPr/>
            <p:nvPr/>
          </p:nvSpPr>
          <p:spPr>
            <a:xfrm>
              <a:off x="379729" y="509905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AB6">
                <a:alpha val="50000"/>
              </a:srgbClr>
            </a:solidFill>
          </p:spPr>
          <p:txBody>
            <a:bodyPr wrap="square" lIns="0" tIns="0" rIns="0" bIns="0" rtlCol="0"/>
            <a:lstStyle/>
            <a:p>
              <a:pPr defTabSz="914400"/>
              <a:endParaRPr>
                <a:solidFill>
                  <a:prstClr val="black"/>
                </a:solidFill>
                <a:latin typeface="Calibri"/>
              </a:endParaRPr>
            </a:p>
          </p:txBody>
        </p:sp>
        <p:sp>
          <p:nvSpPr>
            <p:cNvPr id="204" name="object 204"/>
            <p:cNvSpPr/>
            <p:nvPr/>
          </p:nvSpPr>
          <p:spPr>
            <a:xfrm>
              <a:off x="379729" y="518667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BB7">
                <a:alpha val="50000"/>
              </a:srgbClr>
            </a:solidFill>
          </p:spPr>
          <p:txBody>
            <a:bodyPr wrap="square" lIns="0" tIns="0" rIns="0" bIns="0" rtlCol="0"/>
            <a:lstStyle/>
            <a:p>
              <a:pPr defTabSz="914400"/>
              <a:endParaRPr>
                <a:solidFill>
                  <a:prstClr val="black"/>
                </a:solidFill>
                <a:latin typeface="Calibri"/>
              </a:endParaRPr>
            </a:p>
          </p:txBody>
        </p:sp>
        <p:sp>
          <p:nvSpPr>
            <p:cNvPr id="205" name="object 205"/>
            <p:cNvSpPr/>
            <p:nvPr/>
          </p:nvSpPr>
          <p:spPr>
            <a:xfrm>
              <a:off x="379729" y="527430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BB8">
                <a:alpha val="50000"/>
              </a:srgbClr>
            </a:solidFill>
          </p:spPr>
          <p:txBody>
            <a:bodyPr wrap="square" lIns="0" tIns="0" rIns="0" bIns="0" rtlCol="0"/>
            <a:lstStyle/>
            <a:p>
              <a:pPr defTabSz="914400"/>
              <a:endParaRPr>
                <a:solidFill>
                  <a:prstClr val="black"/>
                </a:solidFill>
                <a:latin typeface="Calibri"/>
              </a:endParaRPr>
            </a:p>
          </p:txBody>
        </p:sp>
        <p:sp>
          <p:nvSpPr>
            <p:cNvPr id="206" name="object 206"/>
            <p:cNvSpPr/>
            <p:nvPr/>
          </p:nvSpPr>
          <p:spPr>
            <a:xfrm>
              <a:off x="379729" y="5361940"/>
              <a:ext cx="1450340" cy="97790"/>
            </a:xfrm>
            <a:custGeom>
              <a:avLst/>
              <a:gdLst/>
              <a:ahLst/>
              <a:cxnLst/>
              <a:rect l="l" t="t" r="r" b="b"/>
              <a:pathLst>
                <a:path w="1450339" h="97789">
                  <a:moveTo>
                    <a:pt x="1450339" y="0"/>
                  </a:moveTo>
                  <a:lnTo>
                    <a:pt x="0" y="0"/>
                  </a:lnTo>
                  <a:lnTo>
                    <a:pt x="0" y="97790"/>
                  </a:lnTo>
                  <a:lnTo>
                    <a:pt x="1450339" y="97790"/>
                  </a:lnTo>
                  <a:lnTo>
                    <a:pt x="1450339" y="0"/>
                  </a:lnTo>
                  <a:close/>
                </a:path>
              </a:pathLst>
            </a:custGeom>
            <a:solidFill>
              <a:srgbClr val="005CB9">
                <a:alpha val="50000"/>
              </a:srgbClr>
            </a:solidFill>
          </p:spPr>
          <p:txBody>
            <a:bodyPr wrap="square" lIns="0" tIns="0" rIns="0" bIns="0" rtlCol="0"/>
            <a:lstStyle/>
            <a:p>
              <a:pPr defTabSz="914400"/>
              <a:endParaRPr>
                <a:solidFill>
                  <a:prstClr val="black"/>
                </a:solidFill>
                <a:latin typeface="Calibri"/>
              </a:endParaRPr>
            </a:p>
          </p:txBody>
        </p:sp>
        <p:sp>
          <p:nvSpPr>
            <p:cNvPr id="207" name="object 207"/>
            <p:cNvSpPr/>
            <p:nvPr/>
          </p:nvSpPr>
          <p:spPr>
            <a:xfrm>
              <a:off x="379729" y="545084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CBA">
                <a:alpha val="50000"/>
              </a:srgbClr>
            </a:solidFill>
          </p:spPr>
          <p:txBody>
            <a:bodyPr wrap="square" lIns="0" tIns="0" rIns="0" bIns="0" rtlCol="0"/>
            <a:lstStyle/>
            <a:p>
              <a:pPr defTabSz="914400"/>
              <a:endParaRPr>
                <a:solidFill>
                  <a:prstClr val="black"/>
                </a:solidFill>
                <a:latin typeface="Calibri"/>
              </a:endParaRPr>
            </a:p>
          </p:txBody>
        </p:sp>
        <p:sp>
          <p:nvSpPr>
            <p:cNvPr id="208" name="object 208"/>
            <p:cNvSpPr/>
            <p:nvPr/>
          </p:nvSpPr>
          <p:spPr>
            <a:xfrm>
              <a:off x="379729" y="553847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DBB">
                <a:alpha val="50000"/>
              </a:srgbClr>
            </a:solidFill>
          </p:spPr>
          <p:txBody>
            <a:bodyPr wrap="square" lIns="0" tIns="0" rIns="0" bIns="0" rtlCol="0"/>
            <a:lstStyle/>
            <a:p>
              <a:pPr defTabSz="914400"/>
              <a:endParaRPr>
                <a:solidFill>
                  <a:prstClr val="black"/>
                </a:solidFill>
                <a:latin typeface="Calibri"/>
              </a:endParaRPr>
            </a:p>
          </p:txBody>
        </p:sp>
        <p:sp>
          <p:nvSpPr>
            <p:cNvPr id="209" name="object 209"/>
            <p:cNvSpPr/>
            <p:nvPr/>
          </p:nvSpPr>
          <p:spPr>
            <a:xfrm>
              <a:off x="379729" y="562610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DBC">
                <a:alpha val="50000"/>
              </a:srgbClr>
            </a:solidFill>
          </p:spPr>
          <p:txBody>
            <a:bodyPr wrap="square" lIns="0" tIns="0" rIns="0" bIns="0" rtlCol="0"/>
            <a:lstStyle/>
            <a:p>
              <a:pPr defTabSz="914400"/>
              <a:endParaRPr>
                <a:solidFill>
                  <a:prstClr val="black"/>
                </a:solidFill>
                <a:latin typeface="Calibri"/>
              </a:endParaRPr>
            </a:p>
          </p:txBody>
        </p:sp>
        <p:sp>
          <p:nvSpPr>
            <p:cNvPr id="210" name="object 210"/>
            <p:cNvSpPr/>
            <p:nvPr/>
          </p:nvSpPr>
          <p:spPr>
            <a:xfrm>
              <a:off x="379729" y="5713729"/>
              <a:ext cx="1450340" cy="97790"/>
            </a:xfrm>
            <a:custGeom>
              <a:avLst/>
              <a:gdLst/>
              <a:ahLst/>
              <a:cxnLst/>
              <a:rect l="l" t="t" r="r" b="b"/>
              <a:pathLst>
                <a:path w="1450339" h="97789">
                  <a:moveTo>
                    <a:pt x="1450339" y="0"/>
                  </a:moveTo>
                  <a:lnTo>
                    <a:pt x="0" y="0"/>
                  </a:lnTo>
                  <a:lnTo>
                    <a:pt x="0" y="97790"/>
                  </a:lnTo>
                  <a:lnTo>
                    <a:pt x="1450339" y="97790"/>
                  </a:lnTo>
                  <a:lnTo>
                    <a:pt x="1450339" y="0"/>
                  </a:lnTo>
                  <a:close/>
                </a:path>
              </a:pathLst>
            </a:custGeom>
            <a:solidFill>
              <a:srgbClr val="005EBD">
                <a:alpha val="50000"/>
              </a:srgbClr>
            </a:solidFill>
          </p:spPr>
          <p:txBody>
            <a:bodyPr wrap="square" lIns="0" tIns="0" rIns="0" bIns="0" rtlCol="0"/>
            <a:lstStyle/>
            <a:p>
              <a:pPr defTabSz="914400"/>
              <a:endParaRPr>
                <a:solidFill>
                  <a:prstClr val="black"/>
                </a:solidFill>
                <a:latin typeface="Calibri"/>
              </a:endParaRPr>
            </a:p>
          </p:txBody>
        </p:sp>
        <p:sp>
          <p:nvSpPr>
            <p:cNvPr id="211" name="object 211"/>
            <p:cNvSpPr/>
            <p:nvPr/>
          </p:nvSpPr>
          <p:spPr>
            <a:xfrm>
              <a:off x="379729" y="580262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EBE">
                <a:alpha val="50000"/>
              </a:srgbClr>
            </a:solidFill>
          </p:spPr>
          <p:txBody>
            <a:bodyPr wrap="square" lIns="0" tIns="0" rIns="0" bIns="0" rtlCol="0"/>
            <a:lstStyle/>
            <a:p>
              <a:pPr defTabSz="914400"/>
              <a:endParaRPr>
                <a:solidFill>
                  <a:prstClr val="black"/>
                </a:solidFill>
                <a:latin typeface="Calibri"/>
              </a:endParaRPr>
            </a:p>
          </p:txBody>
        </p:sp>
        <p:sp>
          <p:nvSpPr>
            <p:cNvPr id="212" name="object 212"/>
            <p:cNvSpPr/>
            <p:nvPr/>
          </p:nvSpPr>
          <p:spPr>
            <a:xfrm>
              <a:off x="379729" y="5890259"/>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5FBF">
                <a:alpha val="50000"/>
              </a:srgbClr>
            </a:solidFill>
          </p:spPr>
          <p:txBody>
            <a:bodyPr wrap="square" lIns="0" tIns="0" rIns="0" bIns="0" rtlCol="0"/>
            <a:lstStyle/>
            <a:p>
              <a:pPr defTabSz="914400"/>
              <a:endParaRPr>
                <a:solidFill>
                  <a:prstClr val="black"/>
                </a:solidFill>
                <a:latin typeface="Calibri"/>
              </a:endParaRPr>
            </a:p>
          </p:txBody>
        </p:sp>
        <p:sp>
          <p:nvSpPr>
            <p:cNvPr id="213" name="object 213"/>
            <p:cNvSpPr/>
            <p:nvPr/>
          </p:nvSpPr>
          <p:spPr>
            <a:xfrm>
              <a:off x="379729" y="597789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5FC0">
                <a:alpha val="50000"/>
              </a:srgbClr>
            </a:solidFill>
          </p:spPr>
          <p:txBody>
            <a:bodyPr wrap="square" lIns="0" tIns="0" rIns="0" bIns="0" rtlCol="0"/>
            <a:lstStyle/>
            <a:p>
              <a:pPr defTabSz="914400"/>
              <a:endParaRPr>
                <a:solidFill>
                  <a:prstClr val="black"/>
                </a:solidFill>
                <a:latin typeface="Calibri"/>
              </a:endParaRPr>
            </a:p>
          </p:txBody>
        </p:sp>
        <p:sp>
          <p:nvSpPr>
            <p:cNvPr id="214" name="object 214"/>
            <p:cNvSpPr/>
            <p:nvPr/>
          </p:nvSpPr>
          <p:spPr>
            <a:xfrm>
              <a:off x="379729" y="6065520"/>
              <a:ext cx="1450340" cy="97790"/>
            </a:xfrm>
            <a:custGeom>
              <a:avLst/>
              <a:gdLst/>
              <a:ahLst/>
              <a:cxnLst/>
              <a:rect l="l" t="t" r="r" b="b"/>
              <a:pathLst>
                <a:path w="1450339" h="97789">
                  <a:moveTo>
                    <a:pt x="1450339" y="0"/>
                  </a:moveTo>
                  <a:lnTo>
                    <a:pt x="0" y="0"/>
                  </a:lnTo>
                  <a:lnTo>
                    <a:pt x="0" y="97789"/>
                  </a:lnTo>
                  <a:lnTo>
                    <a:pt x="1450339" y="97789"/>
                  </a:lnTo>
                  <a:lnTo>
                    <a:pt x="1450339" y="0"/>
                  </a:lnTo>
                  <a:close/>
                </a:path>
              </a:pathLst>
            </a:custGeom>
            <a:solidFill>
              <a:srgbClr val="0060C1">
                <a:alpha val="50000"/>
              </a:srgbClr>
            </a:solidFill>
          </p:spPr>
          <p:txBody>
            <a:bodyPr wrap="square" lIns="0" tIns="0" rIns="0" bIns="0" rtlCol="0"/>
            <a:lstStyle/>
            <a:p>
              <a:pPr defTabSz="914400"/>
              <a:endParaRPr>
                <a:solidFill>
                  <a:prstClr val="black"/>
                </a:solidFill>
                <a:latin typeface="Calibri"/>
              </a:endParaRPr>
            </a:p>
          </p:txBody>
        </p:sp>
        <p:sp>
          <p:nvSpPr>
            <p:cNvPr id="215" name="object 215"/>
            <p:cNvSpPr/>
            <p:nvPr/>
          </p:nvSpPr>
          <p:spPr>
            <a:xfrm>
              <a:off x="379729" y="615442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0C2">
                <a:alpha val="50000"/>
              </a:srgbClr>
            </a:solidFill>
          </p:spPr>
          <p:txBody>
            <a:bodyPr wrap="square" lIns="0" tIns="0" rIns="0" bIns="0" rtlCol="0"/>
            <a:lstStyle/>
            <a:p>
              <a:pPr defTabSz="914400"/>
              <a:endParaRPr>
                <a:solidFill>
                  <a:prstClr val="black"/>
                </a:solidFill>
                <a:latin typeface="Calibri"/>
              </a:endParaRPr>
            </a:p>
          </p:txBody>
        </p:sp>
        <p:sp>
          <p:nvSpPr>
            <p:cNvPr id="216" name="object 216"/>
            <p:cNvSpPr/>
            <p:nvPr/>
          </p:nvSpPr>
          <p:spPr>
            <a:xfrm>
              <a:off x="379729" y="6242050"/>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1C3">
                <a:alpha val="50000"/>
              </a:srgbClr>
            </a:solidFill>
          </p:spPr>
          <p:txBody>
            <a:bodyPr wrap="square" lIns="0" tIns="0" rIns="0" bIns="0" rtlCol="0"/>
            <a:lstStyle/>
            <a:p>
              <a:pPr defTabSz="914400"/>
              <a:endParaRPr>
                <a:solidFill>
                  <a:prstClr val="black"/>
                </a:solidFill>
                <a:latin typeface="Calibri"/>
              </a:endParaRPr>
            </a:p>
          </p:txBody>
        </p:sp>
        <p:sp>
          <p:nvSpPr>
            <p:cNvPr id="217" name="object 217"/>
            <p:cNvSpPr/>
            <p:nvPr/>
          </p:nvSpPr>
          <p:spPr>
            <a:xfrm>
              <a:off x="379729" y="632967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1C4">
                <a:alpha val="50000"/>
              </a:srgbClr>
            </a:solidFill>
          </p:spPr>
          <p:txBody>
            <a:bodyPr wrap="square" lIns="0" tIns="0" rIns="0" bIns="0" rtlCol="0"/>
            <a:lstStyle/>
            <a:p>
              <a:pPr defTabSz="914400"/>
              <a:endParaRPr>
                <a:solidFill>
                  <a:prstClr val="black"/>
                </a:solidFill>
                <a:latin typeface="Calibri"/>
              </a:endParaRPr>
            </a:p>
          </p:txBody>
        </p:sp>
        <p:sp>
          <p:nvSpPr>
            <p:cNvPr id="218" name="object 218"/>
            <p:cNvSpPr/>
            <p:nvPr/>
          </p:nvSpPr>
          <p:spPr>
            <a:xfrm>
              <a:off x="379729" y="6417309"/>
              <a:ext cx="1450340" cy="97790"/>
            </a:xfrm>
            <a:custGeom>
              <a:avLst/>
              <a:gdLst/>
              <a:ahLst/>
              <a:cxnLst/>
              <a:rect l="l" t="t" r="r" b="b"/>
              <a:pathLst>
                <a:path w="1450339" h="97790">
                  <a:moveTo>
                    <a:pt x="1450339" y="0"/>
                  </a:moveTo>
                  <a:lnTo>
                    <a:pt x="0" y="0"/>
                  </a:lnTo>
                  <a:lnTo>
                    <a:pt x="0" y="97789"/>
                  </a:lnTo>
                  <a:lnTo>
                    <a:pt x="1450339" y="97789"/>
                  </a:lnTo>
                  <a:lnTo>
                    <a:pt x="1450339" y="0"/>
                  </a:lnTo>
                  <a:close/>
                </a:path>
              </a:pathLst>
            </a:custGeom>
            <a:solidFill>
              <a:srgbClr val="0062C5">
                <a:alpha val="50000"/>
              </a:srgbClr>
            </a:solidFill>
          </p:spPr>
          <p:txBody>
            <a:bodyPr wrap="square" lIns="0" tIns="0" rIns="0" bIns="0" rtlCol="0"/>
            <a:lstStyle/>
            <a:p>
              <a:pPr defTabSz="914400"/>
              <a:endParaRPr>
                <a:solidFill>
                  <a:prstClr val="black"/>
                </a:solidFill>
                <a:latin typeface="Calibri"/>
              </a:endParaRPr>
            </a:p>
          </p:txBody>
        </p:sp>
        <p:sp>
          <p:nvSpPr>
            <p:cNvPr id="219" name="object 219"/>
            <p:cNvSpPr/>
            <p:nvPr/>
          </p:nvSpPr>
          <p:spPr>
            <a:xfrm>
              <a:off x="379729" y="6506209"/>
              <a:ext cx="1450340" cy="96520"/>
            </a:xfrm>
            <a:custGeom>
              <a:avLst/>
              <a:gdLst/>
              <a:ahLst/>
              <a:cxnLst/>
              <a:rect l="l" t="t" r="r" b="b"/>
              <a:pathLst>
                <a:path w="1450339" h="96520">
                  <a:moveTo>
                    <a:pt x="1450339" y="0"/>
                  </a:moveTo>
                  <a:lnTo>
                    <a:pt x="0" y="0"/>
                  </a:lnTo>
                  <a:lnTo>
                    <a:pt x="0" y="96520"/>
                  </a:lnTo>
                  <a:lnTo>
                    <a:pt x="1450339" y="96520"/>
                  </a:lnTo>
                  <a:lnTo>
                    <a:pt x="1450339" y="0"/>
                  </a:lnTo>
                  <a:close/>
                </a:path>
              </a:pathLst>
            </a:custGeom>
            <a:solidFill>
              <a:srgbClr val="0062C6">
                <a:alpha val="50000"/>
              </a:srgbClr>
            </a:solidFill>
          </p:spPr>
          <p:txBody>
            <a:bodyPr wrap="square" lIns="0" tIns="0" rIns="0" bIns="0" rtlCol="0"/>
            <a:lstStyle/>
            <a:p>
              <a:pPr defTabSz="914400"/>
              <a:endParaRPr>
                <a:solidFill>
                  <a:prstClr val="black"/>
                </a:solidFill>
                <a:latin typeface="Calibri"/>
              </a:endParaRPr>
            </a:p>
          </p:txBody>
        </p:sp>
        <p:sp>
          <p:nvSpPr>
            <p:cNvPr id="220" name="object 220"/>
            <p:cNvSpPr/>
            <p:nvPr/>
          </p:nvSpPr>
          <p:spPr>
            <a:xfrm>
              <a:off x="379729" y="659384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3C7">
                <a:alpha val="50000"/>
              </a:srgbClr>
            </a:solidFill>
          </p:spPr>
          <p:txBody>
            <a:bodyPr wrap="square" lIns="0" tIns="0" rIns="0" bIns="0" rtlCol="0"/>
            <a:lstStyle/>
            <a:p>
              <a:pPr defTabSz="914400"/>
              <a:endParaRPr>
                <a:solidFill>
                  <a:prstClr val="black"/>
                </a:solidFill>
                <a:latin typeface="Calibri"/>
              </a:endParaRPr>
            </a:p>
          </p:txBody>
        </p:sp>
        <p:sp>
          <p:nvSpPr>
            <p:cNvPr id="221" name="object 221"/>
            <p:cNvSpPr/>
            <p:nvPr/>
          </p:nvSpPr>
          <p:spPr>
            <a:xfrm>
              <a:off x="379729" y="6681470"/>
              <a:ext cx="1450340" cy="96520"/>
            </a:xfrm>
            <a:custGeom>
              <a:avLst/>
              <a:gdLst/>
              <a:ahLst/>
              <a:cxnLst/>
              <a:rect l="l" t="t" r="r" b="b"/>
              <a:pathLst>
                <a:path w="1450339" h="96520">
                  <a:moveTo>
                    <a:pt x="1450339" y="0"/>
                  </a:moveTo>
                  <a:lnTo>
                    <a:pt x="0" y="0"/>
                  </a:lnTo>
                  <a:lnTo>
                    <a:pt x="0" y="96519"/>
                  </a:lnTo>
                  <a:lnTo>
                    <a:pt x="1450339" y="96519"/>
                  </a:lnTo>
                  <a:lnTo>
                    <a:pt x="1450339" y="0"/>
                  </a:lnTo>
                  <a:close/>
                </a:path>
              </a:pathLst>
            </a:custGeom>
            <a:solidFill>
              <a:srgbClr val="0063C8">
                <a:alpha val="50000"/>
              </a:srgbClr>
            </a:solidFill>
          </p:spPr>
          <p:txBody>
            <a:bodyPr wrap="square" lIns="0" tIns="0" rIns="0" bIns="0" rtlCol="0"/>
            <a:lstStyle/>
            <a:p>
              <a:pPr defTabSz="914400"/>
              <a:endParaRPr>
                <a:solidFill>
                  <a:prstClr val="black"/>
                </a:solidFill>
                <a:latin typeface="Calibri"/>
              </a:endParaRPr>
            </a:p>
          </p:txBody>
        </p:sp>
        <p:sp>
          <p:nvSpPr>
            <p:cNvPr id="222" name="object 222"/>
            <p:cNvSpPr/>
            <p:nvPr/>
          </p:nvSpPr>
          <p:spPr>
            <a:xfrm>
              <a:off x="381000" y="6769100"/>
              <a:ext cx="1447800" cy="87630"/>
            </a:xfrm>
            <a:custGeom>
              <a:avLst/>
              <a:gdLst/>
              <a:ahLst/>
              <a:cxnLst/>
              <a:rect l="l" t="t" r="r" b="b"/>
              <a:pathLst>
                <a:path w="1447800" h="87629">
                  <a:moveTo>
                    <a:pt x="0" y="87630"/>
                  </a:moveTo>
                  <a:lnTo>
                    <a:pt x="0" y="0"/>
                  </a:lnTo>
                  <a:lnTo>
                    <a:pt x="1447800" y="0"/>
                  </a:lnTo>
                  <a:lnTo>
                    <a:pt x="1447800" y="87630"/>
                  </a:lnTo>
                  <a:lnTo>
                    <a:pt x="0" y="87630"/>
                  </a:lnTo>
                  <a:close/>
                </a:path>
              </a:pathLst>
            </a:custGeom>
            <a:solidFill>
              <a:srgbClr val="0064C9">
                <a:alpha val="50000"/>
              </a:srgbClr>
            </a:solidFill>
          </p:spPr>
          <p:txBody>
            <a:bodyPr wrap="square" lIns="0" tIns="0" rIns="0" bIns="0" rtlCol="0"/>
            <a:lstStyle/>
            <a:p>
              <a:pPr defTabSz="914400"/>
              <a:endParaRPr>
                <a:solidFill>
                  <a:prstClr val="black"/>
                </a:solidFill>
                <a:latin typeface="Calibri"/>
              </a:endParaRPr>
            </a:p>
          </p:txBody>
        </p:sp>
        <p:sp>
          <p:nvSpPr>
            <p:cNvPr id="223" name="object 223"/>
            <p:cNvSpPr/>
            <p:nvPr/>
          </p:nvSpPr>
          <p:spPr>
            <a:xfrm>
              <a:off x="152400" y="1752600"/>
              <a:ext cx="4724400" cy="152400"/>
            </a:xfrm>
            <a:custGeom>
              <a:avLst/>
              <a:gdLst/>
              <a:ahLst/>
              <a:cxnLst/>
              <a:rect l="l" t="t" r="r" b="b"/>
              <a:pathLst>
                <a:path w="4724400" h="152400">
                  <a:moveTo>
                    <a:pt x="4724400" y="0"/>
                  </a:moveTo>
                  <a:lnTo>
                    <a:pt x="0" y="0"/>
                  </a:lnTo>
                  <a:lnTo>
                    <a:pt x="0" y="152400"/>
                  </a:lnTo>
                  <a:lnTo>
                    <a:pt x="4724400" y="152400"/>
                  </a:lnTo>
                  <a:close/>
                </a:path>
              </a:pathLst>
            </a:custGeom>
            <a:solidFill>
              <a:srgbClr val="00CCFF">
                <a:alpha val="50000"/>
              </a:srgbClr>
            </a:solidFill>
          </p:spPr>
          <p:txBody>
            <a:bodyPr wrap="square" lIns="0" tIns="0" rIns="0" bIns="0" rtlCol="0"/>
            <a:lstStyle/>
            <a:p>
              <a:pPr defTabSz="914400"/>
              <a:endParaRPr>
                <a:solidFill>
                  <a:prstClr val="black"/>
                </a:solidFill>
                <a:latin typeface="Calibri"/>
              </a:endParaRPr>
            </a:p>
          </p:txBody>
        </p:sp>
        <p:sp>
          <p:nvSpPr>
            <p:cNvPr id="224" name="object 224"/>
            <p:cNvSpPr/>
            <p:nvPr/>
          </p:nvSpPr>
          <p:spPr>
            <a:xfrm>
              <a:off x="684530" y="6628129"/>
              <a:ext cx="26670" cy="228600"/>
            </a:xfrm>
            <a:custGeom>
              <a:avLst/>
              <a:gdLst/>
              <a:ahLst/>
              <a:cxnLst/>
              <a:rect l="l" t="t" r="r" b="b"/>
              <a:pathLst>
                <a:path w="26670" h="228600">
                  <a:moveTo>
                    <a:pt x="26670" y="0"/>
                  </a:moveTo>
                  <a:lnTo>
                    <a:pt x="13970" y="0"/>
                  </a:lnTo>
                  <a:lnTo>
                    <a:pt x="12700" y="0"/>
                  </a:lnTo>
                  <a:lnTo>
                    <a:pt x="0" y="0"/>
                  </a:lnTo>
                  <a:lnTo>
                    <a:pt x="0" y="228600"/>
                  </a:lnTo>
                  <a:lnTo>
                    <a:pt x="12700" y="228600"/>
                  </a:lnTo>
                  <a:lnTo>
                    <a:pt x="13970" y="228600"/>
                  </a:lnTo>
                  <a:lnTo>
                    <a:pt x="26670" y="228600"/>
                  </a:lnTo>
                  <a:lnTo>
                    <a:pt x="26670" y="0"/>
                  </a:lnTo>
                  <a:close/>
                </a:path>
              </a:pathLst>
            </a:custGeom>
            <a:solidFill>
              <a:srgbClr val="751700"/>
            </a:solidFill>
          </p:spPr>
          <p:txBody>
            <a:bodyPr wrap="square" lIns="0" tIns="0" rIns="0" bIns="0" rtlCol="0"/>
            <a:lstStyle/>
            <a:p>
              <a:pPr defTabSz="914400"/>
              <a:endParaRPr>
                <a:solidFill>
                  <a:prstClr val="black"/>
                </a:solidFill>
                <a:latin typeface="Calibri"/>
              </a:endParaRPr>
            </a:p>
          </p:txBody>
        </p:sp>
        <p:sp>
          <p:nvSpPr>
            <p:cNvPr id="225" name="object 225"/>
            <p:cNvSpPr/>
            <p:nvPr/>
          </p:nvSpPr>
          <p:spPr>
            <a:xfrm>
              <a:off x="7099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61700"/>
            </a:solidFill>
          </p:spPr>
          <p:txBody>
            <a:bodyPr wrap="square" lIns="0" tIns="0" rIns="0" bIns="0" rtlCol="0"/>
            <a:lstStyle/>
            <a:p>
              <a:pPr defTabSz="914400"/>
              <a:endParaRPr>
                <a:solidFill>
                  <a:prstClr val="black"/>
                </a:solidFill>
                <a:latin typeface="Calibri"/>
              </a:endParaRPr>
            </a:p>
          </p:txBody>
        </p:sp>
        <p:sp>
          <p:nvSpPr>
            <p:cNvPr id="226" name="object 226"/>
            <p:cNvSpPr/>
            <p:nvPr/>
          </p:nvSpPr>
          <p:spPr>
            <a:xfrm>
              <a:off x="7226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71700"/>
            </a:solidFill>
          </p:spPr>
          <p:txBody>
            <a:bodyPr wrap="square" lIns="0" tIns="0" rIns="0" bIns="0" rtlCol="0"/>
            <a:lstStyle/>
            <a:p>
              <a:pPr defTabSz="914400"/>
              <a:endParaRPr>
                <a:solidFill>
                  <a:prstClr val="black"/>
                </a:solidFill>
                <a:latin typeface="Calibri"/>
              </a:endParaRPr>
            </a:p>
          </p:txBody>
        </p:sp>
        <p:sp>
          <p:nvSpPr>
            <p:cNvPr id="227" name="object 227"/>
            <p:cNvSpPr/>
            <p:nvPr/>
          </p:nvSpPr>
          <p:spPr>
            <a:xfrm>
              <a:off x="7353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81700"/>
            </a:solidFill>
          </p:spPr>
          <p:txBody>
            <a:bodyPr wrap="square" lIns="0" tIns="0" rIns="0" bIns="0" rtlCol="0"/>
            <a:lstStyle/>
            <a:p>
              <a:pPr defTabSz="914400"/>
              <a:endParaRPr>
                <a:solidFill>
                  <a:prstClr val="black"/>
                </a:solidFill>
                <a:latin typeface="Calibri"/>
              </a:endParaRPr>
            </a:p>
          </p:txBody>
        </p:sp>
        <p:sp>
          <p:nvSpPr>
            <p:cNvPr id="228" name="object 228"/>
            <p:cNvSpPr/>
            <p:nvPr/>
          </p:nvSpPr>
          <p:spPr>
            <a:xfrm>
              <a:off x="7480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91700"/>
            </a:solidFill>
          </p:spPr>
          <p:txBody>
            <a:bodyPr wrap="square" lIns="0" tIns="0" rIns="0" bIns="0" rtlCol="0"/>
            <a:lstStyle/>
            <a:p>
              <a:pPr defTabSz="914400"/>
              <a:endParaRPr>
                <a:solidFill>
                  <a:prstClr val="black"/>
                </a:solidFill>
                <a:latin typeface="Calibri"/>
              </a:endParaRPr>
            </a:p>
          </p:txBody>
        </p:sp>
        <p:sp>
          <p:nvSpPr>
            <p:cNvPr id="229" name="object 229"/>
            <p:cNvSpPr/>
            <p:nvPr/>
          </p:nvSpPr>
          <p:spPr>
            <a:xfrm>
              <a:off x="7607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A1800"/>
            </a:solidFill>
          </p:spPr>
          <p:txBody>
            <a:bodyPr wrap="square" lIns="0" tIns="0" rIns="0" bIns="0" rtlCol="0"/>
            <a:lstStyle/>
            <a:p>
              <a:pPr defTabSz="914400"/>
              <a:endParaRPr>
                <a:solidFill>
                  <a:prstClr val="black"/>
                </a:solidFill>
                <a:latin typeface="Calibri"/>
              </a:endParaRPr>
            </a:p>
          </p:txBody>
        </p:sp>
        <p:sp>
          <p:nvSpPr>
            <p:cNvPr id="230" name="object 230"/>
            <p:cNvSpPr/>
            <p:nvPr/>
          </p:nvSpPr>
          <p:spPr>
            <a:xfrm>
              <a:off x="7734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B1800"/>
            </a:solidFill>
          </p:spPr>
          <p:txBody>
            <a:bodyPr wrap="square" lIns="0" tIns="0" rIns="0" bIns="0" rtlCol="0"/>
            <a:lstStyle/>
            <a:p>
              <a:pPr defTabSz="914400"/>
              <a:endParaRPr>
                <a:solidFill>
                  <a:prstClr val="black"/>
                </a:solidFill>
                <a:latin typeface="Calibri"/>
              </a:endParaRPr>
            </a:p>
          </p:txBody>
        </p:sp>
        <p:sp>
          <p:nvSpPr>
            <p:cNvPr id="231" name="object 231"/>
            <p:cNvSpPr/>
            <p:nvPr/>
          </p:nvSpPr>
          <p:spPr>
            <a:xfrm>
              <a:off x="78613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C1800"/>
            </a:solidFill>
          </p:spPr>
          <p:txBody>
            <a:bodyPr wrap="square" lIns="0" tIns="0" rIns="0" bIns="0" rtlCol="0"/>
            <a:lstStyle/>
            <a:p>
              <a:pPr defTabSz="914400"/>
              <a:endParaRPr>
                <a:solidFill>
                  <a:prstClr val="black"/>
                </a:solidFill>
                <a:latin typeface="Calibri"/>
              </a:endParaRPr>
            </a:p>
          </p:txBody>
        </p:sp>
        <p:sp>
          <p:nvSpPr>
            <p:cNvPr id="232" name="object 232"/>
            <p:cNvSpPr/>
            <p:nvPr/>
          </p:nvSpPr>
          <p:spPr>
            <a:xfrm>
              <a:off x="798830"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7D1800"/>
            </a:solidFill>
          </p:spPr>
          <p:txBody>
            <a:bodyPr wrap="square" lIns="0" tIns="0" rIns="0" bIns="0" rtlCol="0"/>
            <a:lstStyle/>
            <a:p>
              <a:pPr defTabSz="914400"/>
              <a:endParaRPr>
                <a:solidFill>
                  <a:prstClr val="black"/>
                </a:solidFill>
                <a:latin typeface="Calibri"/>
              </a:endParaRPr>
            </a:p>
          </p:txBody>
        </p:sp>
        <p:sp>
          <p:nvSpPr>
            <p:cNvPr id="233" name="object 233"/>
            <p:cNvSpPr/>
            <p:nvPr/>
          </p:nvSpPr>
          <p:spPr>
            <a:xfrm>
              <a:off x="811530"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7E1800"/>
            </a:solidFill>
          </p:spPr>
          <p:txBody>
            <a:bodyPr wrap="square" lIns="0" tIns="0" rIns="0" bIns="0" rtlCol="0"/>
            <a:lstStyle/>
            <a:p>
              <a:pPr defTabSz="914400"/>
              <a:endParaRPr>
                <a:solidFill>
                  <a:prstClr val="black"/>
                </a:solidFill>
                <a:latin typeface="Calibri"/>
              </a:endParaRPr>
            </a:p>
          </p:txBody>
        </p:sp>
        <p:sp>
          <p:nvSpPr>
            <p:cNvPr id="234" name="object 234"/>
            <p:cNvSpPr/>
            <p:nvPr/>
          </p:nvSpPr>
          <p:spPr>
            <a:xfrm>
              <a:off x="82423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7F1900"/>
            </a:solidFill>
          </p:spPr>
          <p:txBody>
            <a:bodyPr wrap="square" lIns="0" tIns="0" rIns="0" bIns="0" rtlCol="0"/>
            <a:lstStyle/>
            <a:p>
              <a:pPr defTabSz="914400"/>
              <a:endParaRPr>
                <a:solidFill>
                  <a:prstClr val="black"/>
                </a:solidFill>
                <a:latin typeface="Calibri"/>
              </a:endParaRPr>
            </a:p>
          </p:txBody>
        </p:sp>
        <p:sp>
          <p:nvSpPr>
            <p:cNvPr id="235" name="object 235"/>
            <p:cNvSpPr/>
            <p:nvPr/>
          </p:nvSpPr>
          <p:spPr>
            <a:xfrm>
              <a:off x="8382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01900"/>
            </a:solidFill>
          </p:spPr>
          <p:txBody>
            <a:bodyPr wrap="square" lIns="0" tIns="0" rIns="0" bIns="0" rtlCol="0"/>
            <a:lstStyle/>
            <a:p>
              <a:pPr defTabSz="914400"/>
              <a:endParaRPr>
                <a:solidFill>
                  <a:prstClr val="black"/>
                </a:solidFill>
                <a:latin typeface="Calibri"/>
              </a:endParaRPr>
            </a:p>
          </p:txBody>
        </p:sp>
        <p:sp>
          <p:nvSpPr>
            <p:cNvPr id="236" name="object 236"/>
            <p:cNvSpPr/>
            <p:nvPr/>
          </p:nvSpPr>
          <p:spPr>
            <a:xfrm>
              <a:off x="8509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11900"/>
            </a:solidFill>
          </p:spPr>
          <p:txBody>
            <a:bodyPr wrap="square" lIns="0" tIns="0" rIns="0" bIns="0" rtlCol="0"/>
            <a:lstStyle/>
            <a:p>
              <a:pPr defTabSz="914400"/>
              <a:endParaRPr>
                <a:solidFill>
                  <a:prstClr val="black"/>
                </a:solidFill>
                <a:latin typeface="Calibri"/>
              </a:endParaRPr>
            </a:p>
          </p:txBody>
        </p:sp>
        <p:sp>
          <p:nvSpPr>
            <p:cNvPr id="237" name="object 237"/>
            <p:cNvSpPr/>
            <p:nvPr/>
          </p:nvSpPr>
          <p:spPr>
            <a:xfrm>
              <a:off x="862330" y="6628129"/>
              <a:ext cx="15240" cy="228600"/>
            </a:xfrm>
            <a:custGeom>
              <a:avLst/>
              <a:gdLst/>
              <a:ahLst/>
              <a:cxnLst/>
              <a:rect l="l" t="t" r="r" b="b"/>
              <a:pathLst>
                <a:path w="15240" h="228600">
                  <a:moveTo>
                    <a:pt x="15239" y="0"/>
                  </a:moveTo>
                  <a:lnTo>
                    <a:pt x="0" y="0"/>
                  </a:lnTo>
                  <a:lnTo>
                    <a:pt x="0" y="228600"/>
                  </a:lnTo>
                  <a:lnTo>
                    <a:pt x="15239" y="228600"/>
                  </a:lnTo>
                  <a:lnTo>
                    <a:pt x="15239" y="0"/>
                  </a:lnTo>
                  <a:close/>
                </a:path>
              </a:pathLst>
            </a:custGeom>
            <a:solidFill>
              <a:srgbClr val="821900"/>
            </a:solidFill>
          </p:spPr>
          <p:txBody>
            <a:bodyPr wrap="square" lIns="0" tIns="0" rIns="0" bIns="0" rtlCol="0"/>
            <a:lstStyle/>
            <a:p>
              <a:pPr defTabSz="914400"/>
              <a:endParaRPr>
                <a:solidFill>
                  <a:prstClr val="black"/>
                </a:solidFill>
                <a:latin typeface="Calibri"/>
              </a:endParaRPr>
            </a:p>
          </p:txBody>
        </p:sp>
        <p:sp>
          <p:nvSpPr>
            <p:cNvPr id="238" name="object 238"/>
            <p:cNvSpPr/>
            <p:nvPr/>
          </p:nvSpPr>
          <p:spPr>
            <a:xfrm>
              <a:off x="8763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31900"/>
            </a:solidFill>
          </p:spPr>
          <p:txBody>
            <a:bodyPr wrap="square" lIns="0" tIns="0" rIns="0" bIns="0" rtlCol="0"/>
            <a:lstStyle/>
            <a:p>
              <a:pPr defTabSz="914400"/>
              <a:endParaRPr>
                <a:solidFill>
                  <a:prstClr val="black"/>
                </a:solidFill>
                <a:latin typeface="Calibri"/>
              </a:endParaRPr>
            </a:p>
          </p:txBody>
        </p:sp>
        <p:sp>
          <p:nvSpPr>
            <p:cNvPr id="239" name="object 239"/>
            <p:cNvSpPr/>
            <p:nvPr/>
          </p:nvSpPr>
          <p:spPr>
            <a:xfrm>
              <a:off x="8890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41A00"/>
            </a:solidFill>
          </p:spPr>
          <p:txBody>
            <a:bodyPr wrap="square" lIns="0" tIns="0" rIns="0" bIns="0" rtlCol="0"/>
            <a:lstStyle/>
            <a:p>
              <a:pPr defTabSz="914400"/>
              <a:endParaRPr>
                <a:solidFill>
                  <a:prstClr val="black"/>
                </a:solidFill>
                <a:latin typeface="Calibri"/>
              </a:endParaRPr>
            </a:p>
          </p:txBody>
        </p:sp>
        <p:sp>
          <p:nvSpPr>
            <p:cNvPr id="240" name="object 240"/>
            <p:cNvSpPr/>
            <p:nvPr/>
          </p:nvSpPr>
          <p:spPr>
            <a:xfrm>
              <a:off x="9017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51A00"/>
            </a:solidFill>
          </p:spPr>
          <p:txBody>
            <a:bodyPr wrap="square" lIns="0" tIns="0" rIns="0" bIns="0" rtlCol="0"/>
            <a:lstStyle/>
            <a:p>
              <a:pPr defTabSz="914400"/>
              <a:endParaRPr>
                <a:solidFill>
                  <a:prstClr val="black"/>
                </a:solidFill>
                <a:latin typeface="Calibri"/>
              </a:endParaRPr>
            </a:p>
          </p:txBody>
        </p:sp>
        <p:sp>
          <p:nvSpPr>
            <p:cNvPr id="241" name="object 241"/>
            <p:cNvSpPr/>
            <p:nvPr/>
          </p:nvSpPr>
          <p:spPr>
            <a:xfrm>
              <a:off x="9144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61A00"/>
            </a:solidFill>
          </p:spPr>
          <p:txBody>
            <a:bodyPr wrap="square" lIns="0" tIns="0" rIns="0" bIns="0" rtlCol="0"/>
            <a:lstStyle/>
            <a:p>
              <a:pPr defTabSz="914400"/>
              <a:endParaRPr>
                <a:solidFill>
                  <a:prstClr val="black"/>
                </a:solidFill>
                <a:latin typeface="Calibri"/>
              </a:endParaRPr>
            </a:p>
          </p:txBody>
        </p:sp>
        <p:sp>
          <p:nvSpPr>
            <p:cNvPr id="242" name="object 242"/>
            <p:cNvSpPr/>
            <p:nvPr/>
          </p:nvSpPr>
          <p:spPr>
            <a:xfrm>
              <a:off x="9271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71A00"/>
            </a:solidFill>
          </p:spPr>
          <p:txBody>
            <a:bodyPr wrap="square" lIns="0" tIns="0" rIns="0" bIns="0" rtlCol="0"/>
            <a:lstStyle/>
            <a:p>
              <a:pPr defTabSz="914400"/>
              <a:endParaRPr>
                <a:solidFill>
                  <a:prstClr val="black"/>
                </a:solidFill>
                <a:latin typeface="Calibri"/>
              </a:endParaRPr>
            </a:p>
          </p:txBody>
        </p:sp>
        <p:sp>
          <p:nvSpPr>
            <p:cNvPr id="243" name="object 243"/>
            <p:cNvSpPr/>
            <p:nvPr/>
          </p:nvSpPr>
          <p:spPr>
            <a:xfrm>
              <a:off x="9398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81A00"/>
            </a:solidFill>
          </p:spPr>
          <p:txBody>
            <a:bodyPr wrap="square" lIns="0" tIns="0" rIns="0" bIns="0" rtlCol="0"/>
            <a:lstStyle/>
            <a:p>
              <a:pPr defTabSz="914400"/>
              <a:endParaRPr>
                <a:solidFill>
                  <a:prstClr val="black"/>
                </a:solidFill>
                <a:latin typeface="Calibri"/>
              </a:endParaRPr>
            </a:p>
          </p:txBody>
        </p:sp>
        <p:sp>
          <p:nvSpPr>
            <p:cNvPr id="244" name="object 244"/>
            <p:cNvSpPr/>
            <p:nvPr/>
          </p:nvSpPr>
          <p:spPr>
            <a:xfrm>
              <a:off x="9525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91B00"/>
            </a:solidFill>
          </p:spPr>
          <p:txBody>
            <a:bodyPr wrap="square" lIns="0" tIns="0" rIns="0" bIns="0" rtlCol="0"/>
            <a:lstStyle/>
            <a:p>
              <a:pPr defTabSz="914400"/>
              <a:endParaRPr>
                <a:solidFill>
                  <a:prstClr val="black"/>
                </a:solidFill>
                <a:latin typeface="Calibri"/>
              </a:endParaRPr>
            </a:p>
          </p:txBody>
        </p:sp>
        <p:sp>
          <p:nvSpPr>
            <p:cNvPr id="245" name="object 245"/>
            <p:cNvSpPr/>
            <p:nvPr/>
          </p:nvSpPr>
          <p:spPr>
            <a:xfrm>
              <a:off x="9652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A1B00"/>
            </a:solidFill>
          </p:spPr>
          <p:txBody>
            <a:bodyPr wrap="square" lIns="0" tIns="0" rIns="0" bIns="0" rtlCol="0"/>
            <a:lstStyle/>
            <a:p>
              <a:pPr defTabSz="914400"/>
              <a:endParaRPr>
                <a:solidFill>
                  <a:prstClr val="black"/>
                </a:solidFill>
                <a:latin typeface="Calibri"/>
              </a:endParaRPr>
            </a:p>
          </p:txBody>
        </p:sp>
        <p:sp>
          <p:nvSpPr>
            <p:cNvPr id="246" name="object 246"/>
            <p:cNvSpPr/>
            <p:nvPr/>
          </p:nvSpPr>
          <p:spPr>
            <a:xfrm>
              <a:off x="9779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B1B00"/>
            </a:solidFill>
          </p:spPr>
          <p:txBody>
            <a:bodyPr wrap="square" lIns="0" tIns="0" rIns="0" bIns="0" rtlCol="0"/>
            <a:lstStyle/>
            <a:p>
              <a:pPr defTabSz="914400"/>
              <a:endParaRPr>
                <a:solidFill>
                  <a:prstClr val="black"/>
                </a:solidFill>
                <a:latin typeface="Calibri"/>
              </a:endParaRPr>
            </a:p>
          </p:txBody>
        </p:sp>
        <p:sp>
          <p:nvSpPr>
            <p:cNvPr id="247" name="object 247"/>
            <p:cNvSpPr/>
            <p:nvPr/>
          </p:nvSpPr>
          <p:spPr>
            <a:xfrm>
              <a:off x="9906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C1B00"/>
            </a:solidFill>
          </p:spPr>
          <p:txBody>
            <a:bodyPr wrap="square" lIns="0" tIns="0" rIns="0" bIns="0" rtlCol="0"/>
            <a:lstStyle/>
            <a:p>
              <a:pPr defTabSz="914400"/>
              <a:endParaRPr>
                <a:solidFill>
                  <a:prstClr val="black"/>
                </a:solidFill>
                <a:latin typeface="Calibri"/>
              </a:endParaRPr>
            </a:p>
          </p:txBody>
        </p:sp>
        <p:sp>
          <p:nvSpPr>
            <p:cNvPr id="248" name="object 248"/>
            <p:cNvSpPr/>
            <p:nvPr/>
          </p:nvSpPr>
          <p:spPr>
            <a:xfrm>
              <a:off x="10033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D1B00"/>
            </a:solidFill>
          </p:spPr>
          <p:txBody>
            <a:bodyPr wrap="square" lIns="0" tIns="0" rIns="0" bIns="0" rtlCol="0"/>
            <a:lstStyle/>
            <a:p>
              <a:pPr defTabSz="914400"/>
              <a:endParaRPr>
                <a:solidFill>
                  <a:prstClr val="black"/>
                </a:solidFill>
                <a:latin typeface="Calibri"/>
              </a:endParaRPr>
            </a:p>
          </p:txBody>
        </p:sp>
        <p:sp>
          <p:nvSpPr>
            <p:cNvPr id="249" name="object 249"/>
            <p:cNvSpPr/>
            <p:nvPr/>
          </p:nvSpPr>
          <p:spPr>
            <a:xfrm>
              <a:off x="10160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E1C00"/>
            </a:solidFill>
          </p:spPr>
          <p:txBody>
            <a:bodyPr wrap="square" lIns="0" tIns="0" rIns="0" bIns="0" rtlCol="0"/>
            <a:lstStyle/>
            <a:p>
              <a:pPr defTabSz="914400"/>
              <a:endParaRPr>
                <a:solidFill>
                  <a:prstClr val="black"/>
                </a:solidFill>
                <a:latin typeface="Calibri"/>
              </a:endParaRPr>
            </a:p>
          </p:txBody>
        </p:sp>
        <p:sp>
          <p:nvSpPr>
            <p:cNvPr id="250" name="object 250"/>
            <p:cNvSpPr/>
            <p:nvPr/>
          </p:nvSpPr>
          <p:spPr>
            <a:xfrm>
              <a:off x="10287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8F1C00"/>
            </a:solidFill>
          </p:spPr>
          <p:txBody>
            <a:bodyPr wrap="square" lIns="0" tIns="0" rIns="0" bIns="0" rtlCol="0"/>
            <a:lstStyle/>
            <a:p>
              <a:pPr defTabSz="914400"/>
              <a:endParaRPr>
                <a:solidFill>
                  <a:prstClr val="black"/>
                </a:solidFill>
                <a:latin typeface="Calibri"/>
              </a:endParaRPr>
            </a:p>
          </p:txBody>
        </p:sp>
        <p:sp>
          <p:nvSpPr>
            <p:cNvPr id="251" name="object 251"/>
            <p:cNvSpPr/>
            <p:nvPr/>
          </p:nvSpPr>
          <p:spPr>
            <a:xfrm>
              <a:off x="10414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01C00"/>
            </a:solidFill>
          </p:spPr>
          <p:txBody>
            <a:bodyPr wrap="square" lIns="0" tIns="0" rIns="0" bIns="0" rtlCol="0"/>
            <a:lstStyle/>
            <a:p>
              <a:pPr defTabSz="914400"/>
              <a:endParaRPr>
                <a:solidFill>
                  <a:prstClr val="black"/>
                </a:solidFill>
                <a:latin typeface="Calibri"/>
              </a:endParaRPr>
            </a:p>
          </p:txBody>
        </p:sp>
        <p:sp>
          <p:nvSpPr>
            <p:cNvPr id="252" name="object 252"/>
            <p:cNvSpPr/>
            <p:nvPr/>
          </p:nvSpPr>
          <p:spPr>
            <a:xfrm>
              <a:off x="10541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11C00"/>
            </a:solidFill>
          </p:spPr>
          <p:txBody>
            <a:bodyPr wrap="square" lIns="0" tIns="0" rIns="0" bIns="0" rtlCol="0"/>
            <a:lstStyle/>
            <a:p>
              <a:pPr defTabSz="914400"/>
              <a:endParaRPr>
                <a:solidFill>
                  <a:prstClr val="black"/>
                </a:solidFill>
                <a:latin typeface="Calibri"/>
              </a:endParaRPr>
            </a:p>
          </p:txBody>
        </p:sp>
        <p:sp>
          <p:nvSpPr>
            <p:cNvPr id="253" name="object 253"/>
            <p:cNvSpPr/>
            <p:nvPr/>
          </p:nvSpPr>
          <p:spPr>
            <a:xfrm>
              <a:off x="10668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21C00"/>
            </a:solidFill>
          </p:spPr>
          <p:txBody>
            <a:bodyPr wrap="square" lIns="0" tIns="0" rIns="0" bIns="0" rtlCol="0"/>
            <a:lstStyle/>
            <a:p>
              <a:pPr defTabSz="914400"/>
              <a:endParaRPr>
                <a:solidFill>
                  <a:prstClr val="black"/>
                </a:solidFill>
                <a:latin typeface="Calibri"/>
              </a:endParaRPr>
            </a:p>
          </p:txBody>
        </p:sp>
        <p:sp>
          <p:nvSpPr>
            <p:cNvPr id="254" name="object 254"/>
            <p:cNvSpPr/>
            <p:nvPr/>
          </p:nvSpPr>
          <p:spPr>
            <a:xfrm>
              <a:off x="10795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31D00"/>
            </a:solidFill>
          </p:spPr>
          <p:txBody>
            <a:bodyPr wrap="square" lIns="0" tIns="0" rIns="0" bIns="0" rtlCol="0"/>
            <a:lstStyle/>
            <a:p>
              <a:pPr defTabSz="914400"/>
              <a:endParaRPr>
                <a:solidFill>
                  <a:prstClr val="black"/>
                </a:solidFill>
                <a:latin typeface="Calibri"/>
              </a:endParaRPr>
            </a:p>
          </p:txBody>
        </p:sp>
        <p:sp>
          <p:nvSpPr>
            <p:cNvPr id="255" name="object 255"/>
            <p:cNvSpPr/>
            <p:nvPr/>
          </p:nvSpPr>
          <p:spPr>
            <a:xfrm>
              <a:off x="10922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41D00"/>
            </a:solidFill>
          </p:spPr>
          <p:txBody>
            <a:bodyPr wrap="square" lIns="0" tIns="0" rIns="0" bIns="0" rtlCol="0"/>
            <a:lstStyle/>
            <a:p>
              <a:pPr defTabSz="914400"/>
              <a:endParaRPr>
                <a:solidFill>
                  <a:prstClr val="black"/>
                </a:solidFill>
                <a:latin typeface="Calibri"/>
              </a:endParaRPr>
            </a:p>
          </p:txBody>
        </p:sp>
        <p:sp>
          <p:nvSpPr>
            <p:cNvPr id="256" name="object 256"/>
            <p:cNvSpPr/>
            <p:nvPr/>
          </p:nvSpPr>
          <p:spPr>
            <a:xfrm>
              <a:off x="110616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951D00"/>
            </a:solidFill>
          </p:spPr>
          <p:txBody>
            <a:bodyPr wrap="square" lIns="0" tIns="0" rIns="0" bIns="0" rtlCol="0"/>
            <a:lstStyle/>
            <a:p>
              <a:pPr defTabSz="914400"/>
              <a:endParaRPr>
                <a:solidFill>
                  <a:prstClr val="black"/>
                </a:solidFill>
                <a:latin typeface="Calibri"/>
              </a:endParaRPr>
            </a:p>
          </p:txBody>
        </p:sp>
        <p:sp>
          <p:nvSpPr>
            <p:cNvPr id="257" name="object 257"/>
            <p:cNvSpPr/>
            <p:nvPr/>
          </p:nvSpPr>
          <p:spPr>
            <a:xfrm>
              <a:off x="11176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61D00"/>
            </a:solidFill>
          </p:spPr>
          <p:txBody>
            <a:bodyPr wrap="square" lIns="0" tIns="0" rIns="0" bIns="0" rtlCol="0"/>
            <a:lstStyle/>
            <a:p>
              <a:pPr defTabSz="914400"/>
              <a:endParaRPr>
                <a:solidFill>
                  <a:prstClr val="black"/>
                </a:solidFill>
                <a:latin typeface="Calibri"/>
              </a:endParaRPr>
            </a:p>
          </p:txBody>
        </p:sp>
        <p:sp>
          <p:nvSpPr>
            <p:cNvPr id="258" name="object 258"/>
            <p:cNvSpPr/>
            <p:nvPr/>
          </p:nvSpPr>
          <p:spPr>
            <a:xfrm>
              <a:off x="113030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971D00"/>
            </a:solidFill>
          </p:spPr>
          <p:txBody>
            <a:bodyPr wrap="square" lIns="0" tIns="0" rIns="0" bIns="0" rtlCol="0"/>
            <a:lstStyle/>
            <a:p>
              <a:pPr defTabSz="914400"/>
              <a:endParaRPr>
                <a:solidFill>
                  <a:prstClr val="black"/>
                </a:solidFill>
                <a:latin typeface="Calibri"/>
              </a:endParaRPr>
            </a:p>
          </p:txBody>
        </p:sp>
        <p:sp>
          <p:nvSpPr>
            <p:cNvPr id="259" name="object 259"/>
            <p:cNvSpPr/>
            <p:nvPr/>
          </p:nvSpPr>
          <p:spPr>
            <a:xfrm>
              <a:off x="1144270" y="6628129"/>
              <a:ext cx="26670" cy="228600"/>
            </a:xfrm>
            <a:custGeom>
              <a:avLst/>
              <a:gdLst/>
              <a:ahLst/>
              <a:cxnLst/>
              <a:rect l="l" t="t" r="r" b="b"/>
              <a:pathLst>
                <a:path w="26669" h="228600">
                  <a:moveTo>
                    <a:pt x="26670" y="0"/>
                  </a:moveTo>
                  <a:lnTo>
                    <a:pt x="12700" y="0"/>
                  </a:lnTo>
                  <a:lnTo>
                    <a:pt x="11430" y="0"/>
                  </a:lnTo>
                  <a:lnTo>
                    <a:pt x="0" y="0"/>
                  </a:lnTo>
                  <a:lnTo>
                    <a:pt x="0" y="228600"/>
                  </a:lnTo>
                  <a:lnTo>
                    <a:pt x="11430" y="228600"/>
                  </a:lnTo>
                  <a:lnTo>
                    <a:pt x="12700" y="228600"/>
                  </a:lnTo>
                  <a:lnTo>
                    <a:pt x="26670" y="228600"/>
                  </a:lnTo>
                  <a:lnTo>
                    <a:pt x="26670" y="0"/>
                  </a:lnTo>
                  <a:close/>
                </a:path>
              </a:pathLst>
            </a:custGeom>
            <a:solidFill>
              <a:srgbClr val="991E00"/>
            </a:solidFill>
          </p:spPr>
          <p:txBody>
            <a:bodyPr wrap="square" lIns="0" tIns="0" rIns="0" bIns="0" rtlCol="0"/>
            <a:lstStyle/>
            <a:p>
              <a:pPr defTabSz="914400"/>
              <a:endParaRPr>
                <a:solidFill>
                  <a:prstClr val="black"/>
                </a:solidFill>
                <a:latin typeface="Calibri"/>
              </a:endParaRPr>
            </a:p>
          </p:txBody>
        </p:sp>
        <p:sp>
          <p:nvSpPr>
            <p:cNvPr id="260" name="object 260"/>
            <p:cNvSpPr/>
            <p:nvPr/>
          </p:nvSpPr>
          <p:spPr>
            <a:xfrm>
              <a:off x="116966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9A1E00"/>
            </a:solidFill>
          </p:spPr>
          <p:txBody>
            <a:bodyPr wrap="square" lIns="0" tIns="0" rIns="0" bIns="0" rtlCol="0"/>
            <a:lstStyle/>
            <a:p>
              <a:pPr defTabSz="914400"/>
              <a:endParaRPr>
                <a:solidFill>
                  <a:prstClr val="black"/>
                </a:solidFill>
                <a:latin typeface="Calibri"/>
              </a:endParaRPr>
            </a:p>
          </p:txBody>
        </p:sp>
        <p:sp>
          <p:nvSpPr>
            <p:cNvPr id="261" name="object 261"/>
            <p:cNvSpPr/>
            <p:nvPr/>
          </p:nvSpPr>
          <p:spPr>
            <a:xfrm>
              <a:off x="11823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B1E00"/>
            </a:solidFill>
          </p:spPr>
          <p:txBody>
            <a:bodyPr wrap="square" lIns="0" tIns="0" rIns="0" bIns="0" rtlCol="0"/>
            <a:lstStyle/>
            <a:p>
              <a:pPr defTabSz="914400"/>
              <a:endParaRPr>
                <a:solidFill>
                  <a:prstClr val="black"/>
                </a:solidFill>
                <a:latin typeface="Calibri"/>
              </a:endParaRPr>
            </a:p>
          </p:txBody>
        </p:sp>
        <p:sp>
          <p:nvSpPr>
            <p:cNvPr id="262" name="object 262"/>
            <p:cNvSpPr/>
            <p:nvPr/>
          </p:nvSpPr>
          <p:spPr>
            <a:xfrm>
              <a:off x="11950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C1E00"/>
            </a:solidFill>
          </p:spPr>
          <p:txBody>
            <a:bodyPr wrap="square" lIns="0" tIns="0" rIns="0" bIns="0" rtlCol="0"/>
            <a:lstStyle/>
            <a:p>
              <a:pPr defTabSz="914400"/>
              <a:endParaRPr>
                <a:solidFill>
                  <a:prstClr val="black"/>
                </a:solidFill>
                <a:latin typeface="Calibri"/>
              </a:endParaRPr>
            </a:p>
          </p:txBody>
        </p:sp>
        <p:sp>
          <p:nvSpPr>
            <p:cNvPr id="263" name="object 263"/>
            <p:cNvSpPr/>
            <p:nvPr/>
          </p:nvSpPr>
          <p:spPr>
            <a:xfrm>
              <a:off x="12077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D1E00"/>
            </a:solidFill>
          </p:spPr>
          <p:txBody>
            <a:bodyPr wrap="square" lIns="0" tIns="0" rIns="0" bIns="0" rtlCol="0"/>
            <a:lstStyle/>
            <a:p>
              <a:pPr defTabSz="914400"/>
              <a:endParaRPr>
                <a:solidFill>
                  <a:prstClr val="black"/>
                </a:solidFill>
                <a:latin typeface="Calibri"/>
              </a:endParaRPr>
            </a:p>
          </p:txBody>
        </p:sp>
        <p:sp>
          <p:nvSpPr>
            <p:cNvPr id="264" name="object 264"/>
            <p:cNvSpPr/>
            <p:nvPr/>
          </p:nvSpPr>
          <p:spPr>
            <a:xfrm>
              <a:off x="12204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E1F00"/>
            </a:solidFill>
          </p:spPr>
          <p:txBody>
            <a:bodyPr wrap="square" lIns="0" tIns="0" rIns="0" bIns="0" rtlCol="0"/>
            <a:lstStyle/>
            <a:p>
              <a:pPr defTabSz="914400"/>
              <a:endParaRPr>
                <a:solidFill>
                  <a:prstClr val="black"/>
                </a:solidFill>
                <a:latin typeface="Calibri"/>
              </a:endParaRPr>
            </a:p>
          </p:txBody>
        </p:sp>
        <p:sp>
          <p:nvSpPr>
            <p:cNvPr id="265" name="object 265"/>
            <p:cNvSpPr/>
            <p:nvPr/>
          </p:nvSpPr>
          <p:spPr>
            <a:xfrm>
              <a:off x="12331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9F1F00"/>
            </a:solidFill>
          </p:spPr>
          <p:txBody>
            <a:bodyPr wrap="square" lIns="0" tIns="0" rIns="0" bIns="0" rtlCol="0"/>
            <a:lstStyle/>
            <a:p>
              <a:pPr defTabSz="914400"/>
              <a:endParaRPr>
                <a:solidFill>
                  <a:prstClr val="black"/>
                </a:solidFill>
                <a:latin typeface="Calibri"/>
              </a:endParaRPr>
            </a:p>
          </p:txBody>
        </p:sp>
        <p:sp>
          <p:nvSpPr>
            <p:cNvPr id="266" name="object 266"/>
            <p:cNvSpPr/>
            <p:nvPr/>
          </p:nvSpPr>
          <p:spPr>
            <a:xfrm>
              <a:off x="12458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01F00"/>
            </a:solidFill>
          </p:spPr>
          <p:txBody>
            <a:bodyPr wrap="square" lIns="0" tIns="0" rIns="0" bIns="0" rtlCol="0"/>
            <a:lstStyle/>
            <a:p>
              <a:pPr defTabSz="914400"/>
              <a:endParaRPr>
                <a:solidFill>
                  <a:prstClr val="black"/>
                </a:solidFill>
                <a:latin typeface="Calibri"/>
              </a:endParaRPr>
            </a:p>
          </p:txBody>
        </p:sp>
        <p:sp>
          <p:nvSpPr>
            <p:cNvPr id="267" name="object 267"/>
            <p:cNvSpPr/>
            <p:nvPr/>
          </p:nvSpPr>
          <p:spPr>
            <a:xfrm>
              <a:off x="12585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11F00"/>
            </a:solidFill>
          </p:spPr>
          <p:txBody>
            <a:bodyPr wrap="square" lIns="0" tIns="0" rIns="0" bIns="0" rtlCol="0"/>
            <a:lstStyle/>
            <a:p>
              <a:pPr defTabSz="914400"/>
              <a:endParaRPr>
                <a:solidFill>
                  <a:prstClr val="black"/>
                </a:solidFill>
                <a:latin typeface="Calibri"/>
              </a:endParaRPr>
            </a:p>
          </p:txBody>
        </p:sp>
        <p:sp>
          <p:nvSpPr>
            <p:cNvPr id="268" name="object 268"/>
            <p:cNvSpPr/>
            <p:nvPr/>
          </p:nvSpPr>
          <p:spPr>
            <a:xfrm>
              <a:off x="12712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21F00"/>
            </a:solidFill>
          </p:spPr>
          <p:txBody>
            <a:bodyPr wrap="square" lIns="0" tIns="0" rIns="0" bIns="0" rtlCol="0"/>
            <a:lstStyle/>
            <a:p>
              <a:pPr defTabSz="914400"/>
              <a:endParaRPr>
                <a:solidFill>
                  <a:prstClr val="black"/>
                </a:solidFill>
                <a:latin typeface="Calibri"/>
              </a:endParaRPr>
            </a:p>
          </p:txBody>
        </p:sp>
        <p:sp>
          <p:nvSpPr>
            <p:cNvPr id="269" name="object 269"/>
            <p:cNvSpPr/>
            <p:nvPr/>
          </p:nvSpPr>
          <p:spPr>
            <a:xfrm>
              <a:off x="12839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32000"/>
            </a:solidFill>
          </p:spPr>
          <p:txBody>
            <a:bodyPr wrap="square" lIns="0" tIns="0" rIns="0" bIns="0" rtlCol="0"/>
            <a:lstStyle/>
            <a:p>
              <a:pPr defTabSz="914400"/>
              <a:endParaRPr>
                <a:solidFill>
                  <a:prstClr val="black"/>
                </a:solidFill>
                <a:latin typeface="Calibri"/>
              </a:endParaRPr>
            </a:p>
          </p:txBody>
        </p:sp>
        <p:sp>
          <p:nvSpPr>
            <p:cNvPr id="270" name="object 270"/>
            <p:cNvSpPr/>
            <p:nvPr/>
          </p:nvSpPr>
          <p:spPr>
            <a:xfrm>
              <a:off x="12966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42000"/>
            </a:solidFill>
          </p:spPr>
          <p:txBody>
            <a:bodyPr wrap="square" lIns="0" tIns="0" rIns="0" bIns="0" rtlCol="0"/>
            <a:lstStyle/>
            <a:p>
              <a:pPr defTabSz="914400"/>
              <a:endParaRPr>
                <a:solidFill>
                  <a:prstClr val="black"/>
                </a:solidFill>
                <a:latin typeface="Calibri"/>
              </a:endParaRPr>
            </a:p>
          </p:txBody>
        </p:sp>
        <p:sp>
          <p:nvSpPr>
            <p:cNvPr id="271" name="object 271"/>
            <p:cNvSpPr/>
            <p:nvPr/>
          </p:nvSpPr>
          <p:spPr>
            <a:xfrm>
              <a:off x="13093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52000"/>
            </a:solidFill>
          </p:spPr>
          <p:txBody>
            <a:bodyPr wrap="square" lIns="0" tIns="0" rIns="0" bIns="0" rtlCol="0"/>
            <a:lstStyle/>
            <a:p>
              <a:pPr defTabSz="914400"/>
              <a:endParaRPr>
                <a:solidFill>
                  <a:prstClr val="black"/>
                </a:solidFill>
                <a:latin typeface="Calibri"/>
              </a:endParaRPr>
            </a:p>
          </p:txBody>
        </p:sp>
        <p:sp>
          <p:nvSpPr>
            <p:cNvPr id="272" name="object 272"/>
            <p:cNvSpPr/>
            <p:nvPr/>
          </p:nvSpPr>
          <p:spPr>
            <a:xfrm>
              <a:off x="13220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62000"/>
            </a:solidFill>
          </p:spPr>
          <p:txBody>
            <a:bodyPr wrap="square" lIns="0" tIns="0" rIns="0" bIns="0" rtlCol="0"/>
            <a:lstStyle/>
            <a:p>
              <a:pPr defTabSz="914400"/>
              <a:endParaRPr>
                <a:solidFill>
                  <a:prstClr val="black"/>
                </a:solidFill>
                <a:latin typeface="Calibri"/>
              </a:endParaRPr>
            </a:p>
          </p:txBody>
        </p:sp>
        <p:sp>
          <p:nvSpPr>
            <p:cNvPr id="273" name="object 273"/>
            <p:cNvSpPr/>
            <p:nvPr/>
          </p:nvSpPr>
          <p:spPr>
            <a:xfrm>
              <a:off x="13347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72000"/>
            </a:solidFill>
          </p:spPr>
          <p:txBody>
            <a:bodyPr wrap="square" lIns="0" tIns="0" rIns="0" bIns="0" rtlCol="0"/>
            <a:lstStyle/>
            <a:p>
              <a:pPr defTabSz="914400"/>
              <a:endParaRPr>
                <a:solidFill>
                  <a:prstClr val="black"/>
                </a:solidFill>
                <a:latin typeface="Calibri"/>
              </a:endParaRPr>
            </a:p>
          </p:txBody>
        </p:sp>
        <p:sp>
          <p:nvSpPr>
            <p:cNvPr id="274" name="object 274"/>
            <p:cNvSpPr/>
            <p:nvPr/>
          </p:nvSpPr>
          <p:spPr>
            <a:xfrm>
              <a:off x="13474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82100"/>
            </a:solidFill>
          </p:spPr>
          <p:txBody>
            <a:bodyPr wrap="square" lIns="0" tIns="0" rIns="0" bIns="0" rtlCol="0"/>
            <a:lstStyle/>
            <a:p>
              <a:pPr defTabSz="914400"/>
              <a:endParaRPr>
                <a:solidFill>
                  <a:prstClr val="black"/>
                </a:solidFill>
                <a:latin typeface="Calibri"/>
              </a:endParaRPr>
            </a:p>
          </p:txBody>
        </p:sp>
        <p:sp>
          <p:nvSpPr>
            <p:cNvPr id="275" name="object 275"/>
            <p:cNvSpPr/>
            <p:nvPr/>
          </p:nvSpPr>
          <p:spPr>
            <a:xfrm>
              <a:off x="13601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92100"/>
            </a:solidFill>
          </p:spPr>
          <p:txBody>
            <a:bodyPr wrap="square" lIns="0" tIns="0" rIns="0" bIns="0" rtlCol="0"/>
            <a:lstStyle/>
            <a:p>
              <a:pPr defTabSz="914400"/>
              <a:endParaRPr>
                <a:solidFill>
                  <a:prstClr val="black"/>
                </a:solidFill>
                <a:latin typeface="Calibri"/>
              </a:endParaRPr>
            </a:p>
          </p:txBody>
        </p:sp>
        <p:sp>
          <p:nvSpPr>
            <p:cNvPr id="276" name="object 276"/>
            <p:cNvSpPr/>
            <p:nvPr/>
          </p:nvSpPr>
          <p:spPr>
            <a:xfrm>
              <a:off x="13728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A2100"/>
            </a:solidFill>
          </p:spPr>
          <p:txBody>
            <a:bodyPr wrap="square" lIns="0" tIns="0" rIns="0" bIns="0" rtlCol="0"/>
            <a:lstStyle/>
            <a:p>
              <a:pPr defTabSz="914400"/>
              <a:endParaRPr>
                <a:solidFill>
                  <a:prstClr val="black"/>
                </a:solidFill>
                <a:latin typeface="Calibri"/>
              </a:endParaRPr>
            </a:p>
          </p:txBody>
        </p:sp>
        <p:sp>
          <p:nvSpPr>
            <p:cNvPr id="277" name="object 277"/>
            <p:cNvSpPr/>
            <p:nvPr/>
          </p:nvSpPr>
          <p:spPr>
            <a:xfrm>
              <a:off x="13855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B2100"/>
            </a:solidFill>
          </p:spPr>
          <p:txBody>
            <a:bodyPr wrap="square" lIns="0" tIns="0" rIns="0" bIns="0" rtlCol="0"/>
            <a:lstStyle/>
            <a:p>
              <a:pPr defTabSz="914400"/>
              <a:endParaRPr>
                <a:solidFill>
                  <a:prstClr val="black"/>
                </a:solidFill>
                <a:latin typeface="Calibri"/>
              </a:endParaRPr>
            </a:p>
          </p:txBody>
        </p:sp>
        <p:sp>
          <p:nvSpPr>
            <p:cNvPr id="278" name="object 278"/>
            <p:cNvSpPr/>
            <p:nvPr/>
          </p:nvSpPr>
          <p:spPr>
            <a:xfrm>
              <a:off x="13982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C2100"/>
            </a:solidFill>
          </p:spPr>
          <p:txBody>
            <a:bodyPr wrap="square" lIns="0" tIns="0" rIns="0" bIns="0" rtlCol="0"/>
            <a:lstStyle/>
            <a:p>
              <a:pPr defTabSz="914400"/>
              <a:endParaRPr>
                <a:solidFill>
                  <a:prstClr val="black"/>
                </a:solidFill>
                <a:latin typeface="Calibri"/>
              </a:endParaRPr>
            </a:p>
          </p:txBody>
        </p:sp>
        <p:sp>
          <p:nvSpPr>
            <p:cNvPr id="279" name="object 279"/>
            <p:cNvSpPr/>
            <p:nvPr/>
          </p:nvSpPr>
          <p:spPr>
            <a:xfrm>
              <a:off x="14109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D2200"/>
            </a:solidFill>
          </p:spPr>
          <p:txBody>
            <a:bodyPr wrap="square" lIns="0" tIns="0" rIns="0" bIns="0" rtlCol="0"/>
            <a:lstStyle/>
            <a:p>
              <a:pPr defTabSz="914400"/>
              <a:endParaRPr>
                <a:solidFill>
                  <a:prstClr val="black"/>
                </a:solidFill>
                <a:latin typeface="Calibri"/>
              </a:endParaRPr>
            </a:p>
          </p:txBody>
        </p:sp>
        <p:sp>
          <p:nvSpPr>
            <p:cNvPr id="280" name="object 280"/>
            <p:cNvSpPr/>
            <p:nvPr/>
          </p:nvSpPr>
          <p:spPr>
            <a:xfrm>
              <a:off x="14236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AE2200"/>
            </a:solidFill>
          </p:spPr>
          <p:txBody>
            <a:bodyPr wrap="square" lIns="0" tIns="0" rIns="0" bIns="0" rtlCol="0"/>
            <a:lstStyle/>
            <a:p>
              <a:pPr defTabSz="914400"/>
              <a:endParaRPr>
                <a:solidFill>
                  <a:prstClr val="black"/>
                </a:solidFill>
                <a:latin typeface="Calibri"/>
              </a:endParaRPr>
            </a:p>
          </p:txBody>
        </p:sp>
        <p:sp>
          <p:nvSpPr>
            <p:cNvPr id="281" name="object 281"/>
            <p:cNvSpPr/>
            <p:nvPr/>
          </p:nvSpPr>
          <p:spPr>
            <a:xfrm>
              <a:off x="143763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F2200"/>
            </a:solidFill>
          </p:spPr>
          <p:txBody>
            <a:bodyPr wrap="square" lIns="0" tIns="0" rIns="0" bIns="0" rtlCol="0"/>
            <a:lstStyle/>
            <a:p>
              <a:pPr defTabSz="914400"/>
              <a:endParaRPr>
                <a:solidFill>
                  <a:prstClr val="black"/>
                </a:solidFill>
                <a:latin typeface="Calibri"/>
              </a:endParaRPr>
            </a:p>
          </p:txBody>
        </p:sp>
        <p:sp>
          <p:nvSpPr>
            <p:cNvPr id="282" name="object 282"/>
            <p:cNvSpPr/>
            <p:nvPr/>
          </p:nvSpPr>
          <p:spPr>
            <a:xfrm>
              <a:off x="145033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02200"/>
            </a:solidFill>
          </p:spPr>
          <p:txBody>
            <a:bodyPr wrap="square" lIns="0" tIns="0" rIns="0" bIns="0" rtlCol="0"/>
            <a:lstStyle/>
            <a:p>
              <a:pPr defTabSz="914400"/>
              <a:endParaRPr>
                <a:solidFill>
                  <a:prstClr val="black"/>
                </a:solidFill>
                <a:latin typeface="Calibri"/>
              </a:endParaRPr>
            </a:p>
          </p:txBody>
        </p:sp>
        <p:sp>
          <p:nvSpPr>
            <p:cNvPr id="283" name="object 283"/>
            <p:cNvSpPr/>
            <p:nvPr/>
          </p:nvSpPr>
          <p:spPr>
            <a:xfrm>
              <a:off x="146176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12200"/>
            </a:solidFill>
          </p:spPr>
          <p:txBody>
            <a:bodyPr wrap="square" lIns="0" tIns="0" rIns="0" bIns="0" rtlCol="0"/>
            <a:lstStyle/>
            <a:p>
              <a:pPr defTabSz="914400"/>
              <a:endParaRPr>
                <a:solidFill>
                  <a:prstClr val="black"/>
                </a:solidFill>
                <a:latin typeface="Calibri"/>
              </a:endParaRPr>
            </a:p>
          </p:txBody>
        </p:sp>
        <p:sp>
          <p:nvSpPr>
            <p:cNvPr id="284" name="object 284"/>
            <p:cNvSpPr/>
            <p:nvPr/>
          </p:nvSpPr>
          <p:spPr>
            <a:xfrm>
              <a:off x="147573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22300"/>
            </a:solidFill>
          </p:spPr>
          <p:txBody>
            <a:bodyPr wrap="square" lIns="0" tIns="0" rIns="0" bIns="0" rtlCol="0"/>
            <a:lstStyle/>
            <a:p>
              <a:pPr defTabSz="914400"/>
              <a:endParaRPr>
                <a:solidFill>
                  <a:prstClr val="black"/>
                </a:solidFill>
                <a:latin typeface="Calibri"/>
              </a:endParaRPr>
            </a:p>
          </p:txBody>
        </p:sp>
        <p:sp>
          <p:nvSpPr>
            <p:cNvPr id="285" name="object 285"/>
            <p:cNvSpPr/>
            <p:nvPr/>
          </p:nvSpPr>
          <p:spPr>
            <a:xfrm>
              <a:off x="14884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32300"/>
            </a:solidFill>
          </p:spPr>
          <p:txBody>
            <a:bodyPr wrap="square" lIns="0" tIns="0" rIns="0" bIns="0" rtlCol="0"/>
            <a:lstStyle/>
            <a:p>
              <a:pPr defTabSz="914400"/>
              <a:endParaRPr>
                <a:solidFill>
                  <a:prstClr val="black"/>
                </a:solidFill>
                <a:latin typeface="Calibri"/>
              </a:endParaRPr>
            </a:p>
          </p:txBody>
        </p:sp>
        <p:sp>
          <p:nvSpPr>
            <p:cNvPr id="286" name="object 286"/>
            <p:cNvSpPr/>
            <p:nvPr/>
          </p:nvSpPr>
          <p:spPr>
            <a:xfrm>
              <a:off x="15011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42300"/>
            </a:solidFill>
          </p:spPr>
          <p:txBody>
            <a:bodyPr wrap="square" lIns="0" tIns="0" rIns="0" bIns="0" rtlCol="0"/>
            <a:lstStyle/>
            <a:p>
              <a:pPr defTabSz="914400"/>
              <a:endParaRPr>
                <a:solidFill>
                  <a:prstClr val="black"/>
                </a:solidFill>
                <a:latin typeface="Calibri"/>
              </a:endParaRPr>
            </a:p>
          </p:txBody>
        </p:sp>
        <p:sp>
          <p:nvSpPr>
            <p:cNvPr id="287" name="object 287"/>
            <p:cNvSpPr/>
            <p:nvPr/>
          </p:nvSpPr>
          <p:spPr>
            <a:xfrm>
              <a:off x="15138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52300"/>
            </a:solidFill>
          </p:spPr>
          <p:txBody>
            <a:bodyPr wrap="square" lIns="0" tIns="0" rIns="0" bIns="0" rtlCol="0"/>
            <a:lstStyle/>
            <a:p>
              <a:pPr defTabSz="914400"/>
              <a:endParaRPr>
                <a:solidFill>
                  <a:prstClr val="black"/>
                </a:solidFill>
                <a:latin typeface="Calibri"/>
              </a:endParaRPr>
            </a:p>
          </p:txBody>
        </p:sp>
        <p:sp>
          <p:nvSpPr>
            <p:cNvPr id="288" name="object 288"/>
            <p:cNvSpPr/>
            <p:nvPr/>
          </p:nvSpPr>
          <p:spPr>
            <a:xfrm>
              <a:off x="15265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62300"/>
            </a:solidFill>
          </p:spPr>
          <p:txBody>
            <a:bodyPr wrap="square" lIns="0" tIns="0" rIns="0" bIns="0" rtlCol="0"/>
            <a:lstStyle/>
            <a:p>
              <a:pPr defTabSz="914400"/>
              <a:endParaRPr>
                <a:solidFill>
                  <a:prstClr val="black"/>
                </a:solidFill>
                <a:latin typeface="Calibri"/>
              </a:endParaRPr>
            </a:p>
          </p:txBody>
        </p:sp>
        <p:sp>
          <p:nvSpPr>
            <p:cNvPr id="289" name="object 289"/>
            <p:cNvSpPr/>
            <p:nvPr/>
          </p:nvSpPr>
          <p:spPr>
            <a:xfrm>
              <a:off x="15392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72400"/>
            </a:solidFill>
          </p:spPr>
          <p:txBody>
            <a:bodyPr wrap="square" lIns="0" tIns="0" rIns="0" bIns="0" rtlCol="0"/>
            <a:lstStyle/>
            <a:p>
              <a:pPr defTabSz="914400"/>
              <a:endParaRPr>
                <a:solidFill>
                  <a:prstClr val="black"/>
                </a:solidFill>
                <a:latin typeface="Calibri"/>
              </a:endParaRPr>
            </a:p>
          </p:txBody>
        </p:sp>
        <p:sp>
          <p:nvSpPr>
            <p:cNvPr id="290" name="object 290"/>
            <p:cNvSpPr/>
            <p:nvPr/>
          </p:nvSpPr>
          <p:spPr>
            <a:xfrm>
              <a:off x="15519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82400"/>
            </a:solidFill>
          </p:spPr>
          <p:txBody>
            <a:bodyPr wrap="square" lIns="0" tIns="0" rIns="0" bIns="0" rtlCol="0"/>
            <a:lstStyle/>
            <a:p>
              <a:pPr defTabSz="914400"/>
              <a:endParaRPr>
                <a:solidFill>
                  <a:prstClr val="black"/>
                </a:solidFill>
                <a:latin typeface="Calibri"/>
              </a:endParaRPr>
            </a:p>
          </p:txBody>
        </p:sp>
        <p:sp>
          <p:nvSpPr>
            <p:cNvPr id="291" name="object 291"/>
            <p:cNvSpPr/>
            <p:nvPr/>
          </p:nvSpPr>
          <p:spPr>
            <a:xfrm>
              <a:off x="15646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92400"/>
            </a:solidFill>
          </p:spPr>
          <p:txBody>
            <a:bodyPr wrap="square" lIns="0" tIns="0" rIns="0" bIns="0" rtlCol="0"/>
            <a:lstStyle/>
            <a:p>
              <a:pPr defTabSz="914400"/>
              <a:endParaRPr>
                <a:solidFill>
                  <a:prstClr val="black"/>
                </a:solidFill>
                <a:latin typeface="Calibri"/>
              </a:endParaRPr>
            </a:p>
          </p:txBody>
        </p:sp>
        <p:sp>
          <p:nvSpPr>
            <p:cNvPr id="292" name="object 292"/>
            <p:cNvSpPr/>
            <p:nvPr/>
          </p:nvSpPr>
          <p:spPr>
            <a:xfrm>
              <a:off x="15773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A2400"/>
            </a:solidFill>
          </p:spPr>
          <p:txBody>
            <a:bodyPr wrap="square" lIns="0" tIns="0" rIns="0" bIns="0" rtlCol="0"/>
            <a:lstStyle/>
            <a:p>
              <a:pPr defTabSz="914400"/>
              <a:endParaRPr>
                <a:solidFill>
                  <a:prstClr val="black"/>
                </a:solidFill>
                <a:latin typeface="Calibri"/>
              </a:endParaRPr>
            </a:p>
          </p:txBody>
        </p:sp>
        <p:sp>
          <p:nvSpPr>
            <p:cNvPr id="293" name="object 293"/>
            <p:cNvSpPr/>
            <p:nvPr/>
          </p:nvSpPr>
          <p:spPr>
            <a:xfrm>
              <a:off x="15900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B2400"/>
            </a:solidFill>
          </p:spPr>
          <p:txBody>
            <a:bodyPr wrap="square" lIns="0" tIns="0" rIns="0" bIns="0" rtlCol="0"/>
            <a:lstStyle/>
            <a:p>
              <a:pPr defTabSz="914400"/>
              <a:endParaRPr>
                <a:solidFill>
                  <a:prstClr val="black"/>
                </a:solidFill>
                <a:latin typeface="Calibri"/>
              </a:endParaRPr>
            </a:p>
          </p:txBody>
        </p:sp>
        <p:sp>
          <p:nvSpPr>
            <p:cNvPr id="294" name="object 294"/>
            <p:cNvSpPr/>
            <p:nvPr/>
          </p:nvSpPr>
          <p:spPr>
            <a:xfrm>
              <a:off x="160273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BC2500"/>
            </a:solidFill>
          </p:spPr>
          <p:txBody>
            <a:bodyPr wrap="square" lIns="0" tIns="0" rIns="0" bIns="0" rtlCol="0"/>
            <a:lstStyle/>
            <a:p>
              <a:pPr defTabSz="914400"/>
              <a:endParaRPr>
                <a:solidFill>
                  <a:prstClr val="black"/>
                </a:solidFill>
                <a:latin typeface="Calibri"/>
              </a:endParaRPr>
            </a:p>
          </p:txBody>
        </p:sp>
        <p:sp>
          <p:nvSpPr>
            <p:cNvPr id="295" name="object 295"/>
            <p:cNvSpPr/>
            <p:nvPr/>
          </p:nvSpPr>
          <p:spPr>
            <a:xfrm>
              <a:off x="16154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D2500"/>
            </a:solidFill>
          </p:spPr>
          <p:txBody>
            <a:bodyPr wrap="square" lIns="0" tIns="0" rIns="0" bIns="0" rtlCol="0"/>
            <a:lstStyle/>
            <a:p>
              <a:pPr defTabSz="914400"/>
              <a:endParaRPr>
                <a:solidFill>
                  <a:prstClr val="black"/>
                </a:solidFill>
                <a:latin typeface="Calibri"/>
              </a:endParaRPr>
            </a:p>
          </p:txBody>
        </p:sp>
        <p:sp>
          <p:nvSpPr>
            <p:cNvPr id="296" name="object 296"/>
            <p:cNvSpPr/>
            <p:nvPr/>
          </p:nvSpPr>
          <p:spPr>
            <a:xfrm>
              <a:off x="16281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E2500"/>
            </a:solidFill>
          </p:spPr>
          <p:txBody>
            <a:bodyPr wrap="square" lIns="0" tIns="0" rIns="0" bIns="0" rtlCol="0"/>
            <a:lstStyle/>
            <a:p>
              <a:pPr defTabSz="914400"/>
              <a:endParaRPr>
                <a:solidFill>
                  <a:prstClr val="black"/>
                </a:solidFill>
                <a:latin typeface="Calibri"/>
              </a:endParaRPr>
            </a:p>
          </p:txBody>
        </p:sp>
        <p:sp>
          <p:nvSpPr>
            <p:cNvPr id="297" name="object 297"/>
            <p:cNvSpPr/>
            <p:nvPr/>
          </p:nvSpPr>
          <p:spPr>
            <a:xfrm>
              <a:off x="16408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BF2500"/>
            </a:solidFill>
          </p:spPr>
          <p:txBody>
            <a:bodyPr wrap="square" lIns="0" tIns="0" rIns="0" bIns="0" rtlCol="0"/>
            <a:lstStyle/>
            <a:p>
              <a:pPr defTabSz="914400"/>
              <a:endParaRPr>
                <a:solidFill>
                  <a:prstClr val="black"/>
                </a:solidFill>
                <a:latin typeface="Calibri"/>
              </a:endParaRPr>
            </a:p>
          </p:txBody>
        </p:sp>
        <p:sp>
          <p:nvSpPr>
            <p:cNvPr id="298" name="object 298"/>
            <p:cNvSpPr/>
            <p:nvPr/>
          </p:nvSpPr>
          <p:spPr>
            <a:xfrm>
              <a:off x="16535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02500"/>
            </a:solidFill>
          </p:spPr>
          <p:txBody>
            <a:bodyPr wrap="square" lIns="0" tIns="0" rIns="0" bIns="0" rtlCol="0"/>
            <a:lstStyle/>
            <a:p>
              <a:pPr defTabSz="914400"/>
              <a:endParaRPr>
                <a:solidFill>
                  <a:prstClr val="black"/>
                </a:solidFill>
                <a:latin typeface="Calibri"/>
              </a:endParaRPr>
            </a:p>
          </p:txBody>
        </p:sp>
        <p:sp>
          <p:nvSpPr>
            <p:cNvPr id="299" name="object 299"/>
            <p:cNvSpPr/>
            <p:nvPr/>
          </p:nvSpPr>
          <p:spPr>
            <a:xfrm>
              <a:off x="16662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12600"/>
            </a:solidFill>
          </p:spPr>
          <p:txBody>
            <a:bodyPr wrap="square" lIns="0" tIns="0" rIns="0" bIns="0" rtlCol="0"/>
            <a:lstStyle/>
            <a:p>
              <a:pPr defTabSz="914400"/>
              <a:endParaRPr>
                <a:solidFill>
                  <a:prstClr val="black"/>
                </a:solidFill>
                <a:latin typeface="Calibri"/>
              </a:endParaRPr>
            </a:p>
          </p:txBody>
        </p:sp>
        <p:sp>
          <p:nvSpPr>
            <p:cNvPr id="300" name="object 300"/>
            <p:cNvSpPr/>
            <p:nvPr/>
          </p:nvSpPr>
          <p:spPr>
            <a:xfrm>
              <a:off x="16789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22600"/>
            </a:solidFill>
          </p:spPr>
          <p:txBody>
            <a:bodyPr wrap="square" lIns="0" tIns="0" rIns="0" bIns="0" rtlCol="0"/>
            <a:lstStyle/>
            <a:p>
              <a:pPr defTabSz="914400"/>
              <a:endParaRPr>
                <a:solidFill>
                  <a:prstClr val="black"/>
                </a:solidFill>
                <a:latin typeface="Calibri"/>
              </a:endParaRPr>
            </a:p>
          </p:txBody>
        </p:sp>
        <p:sp>
          <p:nvSpPr>
            <p:cNvPr id="301" name="object 301"/>
            <p:cNvSpPr/>
            <p:nvPr/>
          </p:nvSpPr>
          <p:spPr>
            <a:xfrm>
              <a:off x="16916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32600"/>
            </a:solidFill>
          </p:spPr>
          <p:txBody>
            <a:bodyPr wrap="square" lIns="0" tIns="0" rIns="0" bIns="0" rtlCol="0"/>
            <a:lstStyle/>
            <a:p>
              <a:pPr defTabSz="914400"/>
              <a:endParaRPr>
                <a:solidFill>
                  <a:prstClr val="black"/>
                </a:solidFill>
                <a:latin typeface="Calibri"/>
              </a:endParaRPr>
            </a:p>
          </p:txBody>
        </p:sp>
        <p:sp>
          <p:nvSpPr>
            <p:cNvPr id="302" name="object 302"/>
            <p:cNvSpPr/>
            <p:nvPr/>
          </p:nvSpPr>
          <p:spPr>
            <a:xfrm>
              <a:off x="17043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42600"/>
            </a:solidFill>
          </p:spPr>
          <p:txBody>
            <a:bodyPr wrap="square" lIns="0" tIns="0" rIns="0" bIns="0" rtlCol="0"/>
            <a:lstStyle/>
            <a:p>
              <a:pPr defTabSz="914400"/>
              <a:endParaRPr>
                <a:solidFill>
                  <a:prstClr val="black"/>
                </a:solidFill>
                <a:latin typeface="Calibri"/>
              </a:endParaRPr>
            </a:p>
          </p:txBody>
        </p:sp>
        <p:sp>
          <p:nvSpPr>
            <p:cNvPr id="303" name="object 303"/>
            <p:cNvSpPr/>
            <p:nvPr/>
          </p:nvSpPr>
          <p:spPr>
            <a:xfrm>
              <a:off x="17170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52600"/>
            </a:solidFill>
          </p:spPr>
          <p:txBody>
            <a:bodyPr wrap="square" lIns="0" tIns="0" rIns="0" bIns="0" rtlCol="0"/>
            <a:lstStyle/>
            <a:p>
              <a:pPr defTabSz="914400"/>
              <a:endParaRPr>
                <a:solidFill>
                  <a:prstClr val="black"/>
                </a:solidFill>
                <a:latin typeface="Calibri"/>
              </a:endParaRPr>
            </a:p>
          </p:txBody>
        </p:sp>
        <p:sp>
          <p:nvSpPr>
            <p:cNvPr id="304" name="object 304"/>
            <p:cNvSpPr/>
            <p:nvPr/>
          </p:nvSpPr>
          <p:spPr>
            <a:xfrm>
              <a:off x="172973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62600"/>
            </a:solidFill>
          </p:spPr>
          <p:txBody>
            <a:bodyPr wrap="square" lIns="0" tIns="0" rIns="0" bIns="0" rtlCol="0"/>
            <a:lstStyle/>
            <a:p>
              <a:pPr defTabSz="914400"/>
              <a:endParaRPr>
                <a:solidFill>
                  <a:prstClr val="black"/>
                </a:solidFill>
                <a:latin typeface="Calibri"/>
              </a:endParaRPr>
            </a:p>
          </p:txBody>
        </p:sp>
        <p:sp>
          <p:nvSpPr>
            <p:cNvPr id="305" name="object 305"/>
            <p:cNvSpPr/>
            <p:nvPr/>
          </p:nvSpPr>
          <p:spPr>
            <a:xfrm>
              <a:off x="174371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72700"/>
            </a:solidFill>
          </p:spPr>
          <p:txBody>
            <a:bodyPr wrap="square" lIns="0" tIns="0" rIns="0" bIns="0" rtlCol="0"/>
            <a:lstStyle/>
            <a:p>
              <a:pPr defTabSz="914400"/>
              <a:endParaRPr>
                <a:solidFill>
                  <a:prstClr val="black"/>
                </a:solidFill>
                <a:latin typeface="Calibri"/>
              </a:endParaRPr>
            </a:p>
          </p:txBody>
        </p:sp>
        <p:sp>
          <p:nvSpPr>
            <p:cNvPr id="306" name="object 306"/>
            <p:cNvSpPr/>
            <p:nvPr/>
          </p:nvSpPr>
          <p:spPr>
            <a:xfrm>
              <a:off x="1755139" y="6628129"/>
              <a:ext cx="15240" cy="228600"/>
            </a:xfrm>
            <a:custGeom>
              <a:avLst/>
              <a:gdLst/>
              <a:ahLst/>
              <a:cxnLst/>
              <a:rect l="l" t="t" r="r" b="b"/>
              <a:pathLst>
                <a:path w="15239" h="228600">
                  <a:moveTo>
                    <a:pt x="15240" y="0"/>
                  </a:moveTo>
                  <a:lnTo>
                    <a:pt x="0" y="0"/>
                  </a:lnTo>
                  <a:lnTo>
                    <a:pt x="0" y="228600"/>
                  </a:lnTo>
                  <a:lnTo>
                    <a:pt x="15240" y="228600"/>
                  </a:lnTo>
                  <a:lnTo>
                    <a:pt x="15240" y="0"/>
                  </a:lnTo>
                  <a:close/>
                </a:path>
              </a:pathLst>
            </a:custGeom>
            <a:solidFill>
              <a:srgbClr val="C82700"/>
            </a:solidFill>
          </p:spPr>
          <p:txBody>
            <a:bodyPr wrap="square" lIns="0" tIns="0" rIns="0" bIns="0" rtlCol="0"/>
            <a:lstStyle/>
            <a:p>
              <a:pPr defTabSz="914400"/>
              <a:endParaRPr>
                <a:solidFill>
                  <a:prstClr val="black"/>
                </a:solidFill>
                <a:latin typeface="Calibri"/>
              </a:endParaRPr>
            </a:p>
          </p:txBody>
        </p:sp>
        <p:sp>
          <p:nvSpPr>
            <p:cNvPr id="307" name="object 307"/>
            <p:cNvSpPr/>
            <p:nvPr/>
          </p:nvSpPr>
          <p:spPr>
            <a:xfrm>
              <a:off x="176911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92700"/>
            </a:solidFill>
          </p:spPr>
          <p:txBody>
            <a:bodyPr wrap="square" lIns="0" tIns="0" rIns="0" bIns="0" rtlCol="0"/>
            <a:lstStyle/>
            <a:p>
              <a:pPr defTabSz="914400"/>
              <a:endParaRPr>
                <a:solidFill>
                  <a:prstClr val="black"/>
                </a:solidFill>
                <a:latin typeface="Calibri"/>
              </a:endParaRPr>
            </a:p>
          </p:txBody>
        </p:sp>
        <p:sp>
          <p:nvSpPr>
            <p:cNvPr id="308" name="object 308"/>
            <p:cNvSpPr/>
            <p:nvPr/>
          </p:nvSpPr>
          <p:spPr>
            <a:xfrm>
              <a:off x="17818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A2700"/>
            </a:solidFill>
          </p:spPr>
          <p:txBody>
            <a:bodyPr wrap="square" lIns="0" tIns="0" rIns="0" bIns="0" rtlCol="0"/>
            <a:lstStyle/>
            <a:p>
              <a:pPr defTabSz="914400"/>
              <a:endParaRPr>
                <a:solidFill>
                  <a:prstClr val="black"/>
                </a:solidFill>
                <a:latin typeface="Calibri"/>
              </a:endParaRPr>
            </a:p>
          </p:txBody>
        </p:sp>
        <p:sp>
          <p:nvSpPr>
            <p:cNvPr id="309" name="object 309"/>
            <p:cNvSpPr/>
            <p:nvPr/>
          </p:nvSpPr>
          <p:spPr>
            <a:xfrm>
              <a:off x="17945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C2700"/>
            </a:solidFill>
          </p:spPr>
          <p:txBody>
            <a:bodyPr wrap="square" lIns="0" tIns="0" rIns="0" bIns="0" rtlCol="0"/>
            <a:lstStyle/>
            <a:p>
              <a:pPr defTabSz="914400"/>
              <a:endParaRPr>
                <a:solidFill>
                  <a:prstClr val="black"/>
                </a:solidFill>
                <a:latin typeface="Calibri"/>
              </a:endParaRPr>
            </a:p>
          </p:txBody>
        </p:sp>
        <p:sp>
          <p:nvSpPr>
            <p:cNvPr id="310" name="object 310"/>
            <p:cNvSpPr/>
            <p:nvPr/>
          </p:nvSpPr>
          <p:spPr>
            <a:xfrm>
              <a:off x="180721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CC2800"/>
            </a:solidFill>
          </p:spPr>
          <p:txBody>
            <a:bodyPr wrap="square" lIns="0" tIns="0" rIns="0" bIns="0" rtlCol="0"/>
            <a:lstStyle/>
            <a:p>
              <a:pPr defTabSz="914400"/>
              <a:endParaRPr>
                <a:solidFill>
                  <a:prstClr val="black"/>
                </a:solidFill>
                <a:latin typeface="Calibri"/>
              </a:endParaRPr>
            </a:p>
          </p:txBody>
        </p:sp>
        <p:sp>
          <p:nvSpPr>
            <p:cNvPr id="311" name="object 311"/>
            <p:cNvSpPr/>
            <p:nvPr/>
          </p:nvSpPr>
          <p:spPr>
            <a:xfrm>
              <a:off x="18199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D2800"/>
            </a:solidFill>
          </p:spPr>
          <p:txBody>
            <a:bodyPr wrap="square" lIns="0" tIns="0" rIns="0" bIns="0" rtlCol="0"/>
            <a:lstStyle/>
            <a:p>
              <a:pPr defTabSz="914400"/>
              <a:endParaRPr>
                <a:solidFill>
                  <a:prstClr val="black"/>
                </a:solidFill>
                <a:latin typeface="Calibri"/>
              </a:endParaRPr>
            </a:p>
          </p:txBody>
        </p:sp>
        <p:sp>
          <p:nvSpPr>
            <p:cNvPr id="312" name="object 312"/>
            <p:cNvSpPr/>
            <p:nvPr/>
          </p:nvSpPr>
          <p:spPr>
            <a:xfrm>
              <a:off x="18326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E2800"/>
            </a:solidFill>
          </p:spPr>
          <p:txBody>
            <a:bodyPr wrap="square" lIns="0" tIns="0" rIns="0" bIns="0" rtlCol="0"/>
            <a:lstStyle/>
            <a:p>
              <a:pPr defTabSz="914400"/>
              <a:endParaRPr>
                <a:solidFill>
                  <a:prstClr val="black"/>
                </a:solidFill>
                <a:latin typeface="Calibri"/>
              </a:endParaRPr>
            </a:p>
          </p:txBody>
        </p:sp>
        <p:sp>
          <p:nvSpPr>
            <p:cNvPr id="313" name="object 313"/>
            <p:cNvSpPr/>
            <p:nvPr/>
          </p:nvSpPr>
          <p:spPr>
            <a:xfrm>
              <a:off x="18453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CF2800"/>
            </a:solidFill>
          </p:spPr>
          <p:txBody>
            <a:bodyPr wrap="square" lIns="0" tIns="0" rIns="0" bIns="0" rtlCol="0"/>
            <a:lstStyle/>
            <a:p>
              <a:pPr defTabSz="914400"/>
              <a:endParaRPr>
                <a:solidFill>
                  <a:prstClr val="black"/>
                </a:solidFill>
                <a:latin typeface="Calibri"/>
              </a:endParaRPr>
            </a:p>
          </p:txBody>
        </p:sp>
        <p:sp>
          <p:nvSpPr>
            <p:cNvPr id="314" name="object 314"/>
            <p:cNvSpPr/>
            <p:nvPr/>
          </p:nvSpPr>
          <p:spPr>
            <a:xfrm>
              <a:off x="18580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02800"/>
            </a:solidFill>
          </p:spPr>
          <p:txBody>
            <a:bodyPr wrap="square" lIns="0" tIns="0" rIns="0" bIns="0" rtlCol="0"/>
            <a:lstStyle/>
            <a:p>
              <a:pPr defTabSz="914400"/>
              <a:endParaRPr>
                <a:solidFill>
                  <a:prstClr val="black"/>
                </a:solidFill>
                <a:latin typeface="Calibri"/>
              </a:endParaRPr>
            </a:p>
          </p:txBody>
        </p:sp>
        <p:sp>
          <p:nvSpPr>
            <p:cNvPr id="315" name="object 315"/>
            <p:cNvSpPr/>
            <p:nvPr/>
          </p:nvSpPr>
          <p:spPr>
            <a:xfrm>
              <a:off x="18707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02900"/>
            </a:solidFill>
          </p:spPr>
          <p:txBody>
            <a:bodyPr wrap="square" lIns="0" tIns="0" rIns="0" bIns="0" rtlCol="0"/>
            <a:lstStyle/>
            <a:p>
              <a:pPr defTabSz="914400"/>
              <a:endParaRPr>
                <a:solidFill>
                  <a:prstClr val="black"/>
                </a:solidFill>
                <a:latin typeface="Calibri"/>
              </a:endParaRPr>
            </a:p>
          </p:txBody>
        </p:sp>
        <p:sp>
          <p:nvSpPr>
            <p:cNvPr id="316" name="object 316"/>
            <p:cNvSpPr/>
            <p:nvPr/>
          </p:nvSpPr>
          <p:spPr>
            <a:xfrm>
              <a:off x="18834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12900"/>
            </a:solidFill>
          </p:spPr>
          <p:txBody>
            <a:bodyPr wrap="square" lIns="0" tIns="0" rIns="0" bIns="0" rtlCol="0"/>
            <a:lstStyle/>
            <a:p>
              <a:pPr defTabSz="914400"/>
              <a:endParaRPr>
                <a:solidFill>
                  <a:prstClr val="black"/>
                </a:solidFill>
                <a:latin typeface="Calibri"/>
              </a:endParaRPr>
            </a:p>
          </p:txBody>
        </p:sp>
        <p:sp>
          <p:nvSpPr>
            <p:cNvPr id="317" name="object 317"/>
            <p:cNvSpPr/>
            <p:nvPr/>
          </p:nvSpPr>
          <p:spPr>
            <a:xfrm>
              <a:off x="18961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22900"/>
            </a:solidFill>
          </p:spPr>
          <p:txBody>
            <a:bodyPr wrap="square" lIns="0" tIns="0" rIns="0" bIns="0" rtlCol="0"/>
            <a:lstStyle/>
            <a:p>
              <a:pPr defTabSz="914400"/>
              <a:endParaRPr>
                <a:solidFill>
                  <a:prstClr val="black"/>
                </a:solidFill>
                <a:latin typeface="Calibri"/>
              </a:endParaRPr>
            </a:p>
          </p:txBody>
        </p:sp>
        <p:sp>
          <p:nvSpPr>
            <p:cNvPr id="318" name="object 318"/>
            <p:cNvSpPr/>
            <p:nvPr/>
          </p:nvSpPr>
          <p:spPr>
            <a:xfrm>
              <a:off x="19088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32900"/>
            </a:solidFill>
          </p:spPr>
          <p:txBody>
            <a:bodyPr wrap="square" lIns="0" tIns="0" rIns="0" bIns="0" rtlCol="0"/>
            <a:lstStyle/>
            <a:p>
              <a:pPr defTabSz="914400"/>
              <a:endParaRPr>
                <a:solidFill>
                  <a:prstClr val="black"/>
                </a:solidFill>
                <a:latin typeface="Calibri"/>
              </a:endParaRPr>
            </a:p>
          </p:txBody>
        </p:sp>
        <p:sp>
          <p:nvSpPr>
            <p:cNvPr id="319" name="object 319"/>
            <p:cNvSpPr/>
            <p:nvPr/>
          </p:nvSpPr>
          <p:spPr>
            <a:xfrm>
              <a:off x="19215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42900"/>
            </a:solidFill>
          </p:spPr>
          <p:txBody>
            <a:bodyPr wrap="square" lIns="0" tIns="0" rIns="0" bIns="0" rtlCol="0"/>
            <a:lstStyle/>
            <a:p>
              <a:pPr defTabSz="914400"/>
              <a:endParaRPr>
                <a:solidFill>
                  <a:prstClr val="black"/>
                </a:solidFill>
                <a:latin typeface="Calibri"/>
              </a:endParaRPr>
            </a:p>
          </p:txBody>
        </p:sp>
        <p:sp>
          <p:nvSpPr>
            <p:cNvPr id="320" name="object 320"/>
            <p:cNvSpPr/>
            <p:nvPr/>
          </p:nvSpPr>
          <p:spPr>
            <a:xfrm>
              <a:off x="19342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52A00"/>
            </a:solidFill>
          </p:spPr>
          <p:txBody>
            <a:bodyPr wrap="square" lIns="0" tIns="0" rIns="0" bIns="0" rtlCol="0"/>
            <a:lstStyle/>
            <a:p>
              <a:pPr defTabSz="914400"/>
              <a:endParaRPr>
                <a:solidFill>
                  <a:prstClr val="black"/>
                </a:solidFill>
                <a:latin typeface="Calibri"/>
              </a:endParaRPr>
            </a:p>
          </p:txBody>
        </p:sp>
        <p:sp>
          <p:nvSpPr>
            <p:cNvPr id="321" name="object 321"/>
            <p:cNvSpPr/>
            <p:nvPr/>
          </p:nvSpPr>
          <p:spPr>
            <a:xfrm>
              <a:off x="19469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62A00"/>
            </a:solidFill>
          </p:spPr>
          <p:txBody>
            <a:bodyPr wrap="square" lIns="0" tIns="0" rIns="0" bIns="0" rtlCol="0"/>
            <a:lstStyle/>
            <a:p>
              <a:pPr defTabSz="914400"/>
              <a:endParaRPr>
                <a:solidFill>
                  <a:prstClr val="black"/>
                </a:solidFill>
                <a:latin typeface="Calibri"/>
              </a:endParaRPr>
            </a:p>
          </p:txBody>
        </p:sp>
        <p:sp>
          <p:nvSpPr>
            <p:cNvPr id="322" name="object 322"/>
            <p:cNvSpPr/>
            <p:nvPr/>
          </p:nvSpPr>
          <p:spPr>
            <a:xfrm>
              <a:off x="19596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72A00"/>
            </a:solidFill>
          </p:spPr>
          <p:txBody>
            <a:bodyPr wrap="square" lIns="0" tIns="0" rIns="0" bIns="0" rtlCol="0"/>
            <a:lstStyle/>
            <a:p>
              <a:pPr defTabSz="914400"/>
              <a:endParaRPr>
                <a:solidFill>
                  <a:prstClr val="black"/>
                </a:solidFill>
                <a:latin typeface="Calibri"/>
              </a:endParaRPr>
            </a:p>
          </p:txBody>
        </p:sp>
        <p:sp>
          <p:nvSpPr>
            <p:cNvPr id="323" name="object 323"/>
            <p:cNvSpPr/>
            <p:nvPr/>
          </p:nvSpPr>
          <p:spPr>
            <a:xfrm>
              <a:off x="19723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82A00"/>
            </a:solidFill>
          </p:spPr>
          <p:txBody>
            <a:bodyPr wrap="square" lIns="0" tIns="0" rIns="0" bIns="0" rtlCol="0"/>
            <a:lstStyle/>
            <a:p>
              <a:pPr defTabSz="914400"/>
              <a:endParaRPr>
                <a:solidFill>
                  <a:prstClr val="black"/>
                </a:solidFill>
                <a:latin typeface="Calibri"/>
              </a:endParaRPr>
            </a:p>
          </p:txBody>
        </p:sp>
        <p:sp>
          <p:nvSpPr>
            <p:cNvPr id="324" name="object 324"/>
            <p:cNvSpPr/>
            <p:nvPr/>
          </p:nvSpPr>
          <p:spPr>
            <a:xfrm>
              <a:off x="19850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92A00"/>
            </a:solidFill>
          </p:spPr>
          <p:txBody>
            <a:bodyPr wrap="square" lIns="0" tIns="0" rIns="0" bIns="0" rtlCol="0"/>
            <a:lstStyle/>
            <a:p>
              <a:pPr defTabSz="914400"/>
              <a:endParaRPr>
                <a:solidFill>
                  <a:prstClr val="black"/>
                </a:solidFill>
                <a:latin typeface="Calibri"/>
              </a:endParaRPr>
            </a:p>
          </p:txBody>
        </p:sp>
        <p:sp>
          <p:nvSpPr>
            <p:cNvPr id="325" name="object 325"/>
            <p:cNvSpPr/>
            <p:nvPr/>
          </p:nvSpPr>
          <p:spPr>
            <a:xfrm>
              <a:off x="19977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A2B00"/>
            </a:solidFill>
          </p:spPr>
          <p:txBody>
            <a:bodyPr wrap="square" lIns="0" tIns="0" rIns="0" bIns="0" rtlCol="0"/>
            <a:lstStyle/>
            <a:p>
              <a:pPr defTabSz="914400"/>
              <a:endParaRPr>
                <a:solidFill>
                  <a:prstClr val="black"/>
                </a:solidFill>
                <a:latin typeface="Calibri"/>
              </a:endParaRPr>
            </a:p>
          </p:txBody>
        </p:sp>
        <p:sp>
          <p:nvSpPr>
            <p:cNvPr id="326" name="object 326"/>
            <p:cNvSpPr/>
            <p:nvPr/>
          </p:nvSpPr>
          <p:spPr>
            <a:xfrm>
              <a:off x="20104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B2B00"/>
            </a:solidFill>
          </p:spPr>
          <p:txBody>
            <a:bodyPr wrap="square" lIns="0" tIns="0" rIns="0" bIns="0" rtlCol="0"/>
            <a:lstStyle/>
            <a:p>
              <a:pPr defTabSz="914400"/>
              <a:endParaRPr>
                <a:solidFill>
                  <a:prstClr val="black"/>
                </a:solidFill>
                <a:latin typeface="Calibri"/>
              </a:endParaRPr>
            </a:p>
          </p:txBody>
        </p:sp>
        <p:sp>
          <p:nvSpPr>
            <p:cNvPr id="327" name="object 327"/>
            <p:cNvSpPr/>
            <p:nvPr/>
          </p:nvSpPr>
          <p:spPr>
            <a:xfrm>
              <a:off x="20231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C2B00"/>
            </a:solidFill>
          </p:spPr>
          <p:txBody>
            <a:bodyPr wrap="square" lIns="0" tIns="0" rIns="0" bIns="0" rtlCol="0"/>
            <a:lstStyle/>
            <a:p>
              <a:pPr defTabSz="914400"/>
              <a:endParaRPr>
                <a:solidFill>
                  <a:prstClr val="black"/>
                </a:solidFill>
                <a:latin typeface="Calibri"/>
              </a:endParaRPr>
            </a:p>
          </p:txBody>
        </p:sp>
        <p:sp>
          <p:nvSpPr>
            <p:cNvPr id="328" name="object 328"/>
            <p:cNvSpPr/>
            <p:nvPr/>
          </p:nvSpPr>
          <p:spPr>
            <a:xfrm>
              <a:off x="203707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D2B00"/>
            </a:solidFill>
          </p:spPr>
          <p:txBody>
            <a:bodyPr wrap="square" lIns="0" tIns="0" rIns="0" bIns="0" rtlCol="0"/>
            <a:lstStyle/>
            <a:p>
              <a:pPr defTabSz="914400"/>
              <a:endParaRPr>
                <a:solidFill>
                  <a:prstClr val="black"/>
                </a:solidFill>
                <a:latin typeface="Calibri"/>
              </a:endParaRPr>
            </a:p>
          </p:txBody>
        </p:sp>
        <p:sp>
          <p:nvSpPr>
            <p:cNvPr id="329" name="object 329"/>
            <p:cNvSpPr/>
            <p:nvPr/>
          </p:nvSpPr>
          <p:spPr>
            <a:xfrm>
              <a:off x="20485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E2B00"/>
            </a:solidFill>
          </p:spPr>
          <p:txBody>
            <a:bodyPr wrap="square" lIns="0" tIns="0" rIns="0" bIns="0" rtlCol="0"/>
            <a:lstStyle/>
            <a:p>
              <a:pPr defTabSz="914400"/>
              <a:endParaRPr>
                <a:solidFill>
                  <a:prstClr val="black"/>
                </a:solidFill>
                <a:latin typeface="Calibri"/>
              </a:endParaRPr>
            </a:p>
          </p:txBody>
        </p:sp>
        <p:sp>
          <p:nvSpPr>
            <p:cNvPr id="330" name="object 330"/>
            <p:cNvSpPr/>
            <p:nvPr/>
          </p:nvSpPr>
          <p:spPr>
            <a:xfrm>
              <a:off x="206121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F2C00"/>
            </a:solidFill>
          </p:spPr>
          <p:txBody>
            <a:bodyPr wrap="square" lIns="0" tIns="0" rIns="0" bIns="0" rtlCol="0"/>
            <a:lstStyle/>
            <a:p>
              <a:pPr defTabSz="914400"/>
              <a:endParaRPr>
                <a:solidFill>
                  <a:prstClr val="black"/>
                </a:solidFill>
                <a:latin typeface="Calibri"/>
              </a:endParaRPr>
            </a:p>
          </p:txBody>
        </p:sp>
        <p:sp>
          <p:nvSpPr>
            <p:cNvPr id="331" name="object 331"/>
            <p:cNvSpPr/>
            <p:nvPr/>
          </p:nvSpPr>
          <p:spPr>
            <a:xfrm>
              <a:off x="207517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02C00"/>
            </a:solidFill>
          </p:spPr>
          <p:txBody>
            <a:bodyPr wrap="square" lIns="0" tIns="0" rIns="0" bIns="0" rtlCol="0"/>
            <a:lstStyle/>
            <a:p>
              <a:pPr defTabSz="914400"/>
              <a:endParaRPr>
                <a:solidFill>
                  <a:prstClr val="black"/>
                </a:solidFill>
                <a:latin typeface="Calibri"/>
              </a:endParaRPr>
            </a:p>
          </p:txBody>
        </p:sp>
        <p:sp>
          <p:nvSpPr>
            <p:cNvPr id="332" name="object 332"/>
            <p:cNvSpPr/>
            <p:nvPr/>
          </p:nvSpPr>
          <p:spPr>
            <a:xfrm>
              <a:off x="20878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12C00"/>
            </a:solidFill>
          </p:spPr>
          <p:txBody>
            <a:bodyPr wrap="square" lIns="0" tIns="0" rIns="0" bIns="0" rtlCol="0"/>
            <a:lstStyle/>
            <a:p>
              <a:pPr defTabSz="914400"/>
              <a:endParaRPr>
                <a:solidFill>
                  <a:prstClr val="black"/>
                </a:solidFill>
                <a:latin typeface="Calibri"/>
              </a:endParaRPr>
            </a:p>
          </p:txBody>
        </p:sp>
        <p:sp>
          <p:nvSpPr>
            <p:cNvPr id="333" name="object 333"/>
            <p:cNvSpPr/>
            <p:nvPr/>
          </p:nvSpPr>
          <p:spPr>
            <a:xfrm>
              <a:off x="21005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22C00"/>
            </a:solidFill>
          </p:spPr>
          <p:txBody>
            <a:bodyPr wrap="square" lIns="0" tIns="0" rIns="0" bIns="0" rtlCol="0"/>
            <a:lstStyle/>
            <a:p>
              <a:pPr defTabSz="914400"/>
              <a:endParaRPr>
                <a:solidFill>
                  <a:prstClr val="black"/>
                </a:solidFill>
                <a:latin typeface="Calibri"/>
              </a:endParaRPr>
            </a:p>
          </p:txBody>
        </p:sp>
        <p:sp>
          <p:nvSpPr>
            <p:cNvPr id="334" name="object 334"/>
            <p:cNvSpPr/>
            <p:nvPr/>
          </p:nvSpPr>
          <p:spPr>
            <a:xfrm>
              <a:off x="21132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32C00"/>
            </a:solidFill>
          </p:spPr>
          <p:txBody>
            <a:bodyPr wrap="square" lIns="0" tIns="0" rIns="0" bIns="0" rtlCol="0"/>
            <a:lstStyle/>
            <a:p>
              <a:pPr defTabSz="914400"/>
              <a:endParaRPr>
                <a:solidFill>
                  <a:prstClr val="black"/>
                </a:solidFill>
                <a:latin typeface="Calibri"/>
              </a:endParaRPr>
            </a:p>
          </p:txBody>
        </p:sp>
        <p:sp>
          <p:nvSpPr>
            <p:cNvPr id="335" name="object 335"/>
            <p:cNvSpPr/>
            <p:nvPr/>
          </p:nvSpPr>
          <p:spPr>
            <a:xfrm>
              <a:off x="21259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42D00"/>
            </a:solidFill>
          </p:spPr>
          <p:txBody>
            <a:bodyPr wrap="square" lIns="0" tIns="0" rIns="0" bIns="0" rtlCol="0"/>
            <a:lstStyle/>
            <a:p>
              <a:pPr defTabSz="914400"/>
              <a:endParaRPr>
                <a:solidFill>
                  <a:prstClr val="black"/>
                </a:solidFill>
                <a:latin typeface="Calibri"/>
              </a:endParaRPr>
            </a:p>
          </p:txBody>
        </p:sp>
        <p:sp>
          <p:nvSpPr>
            <p:cNvPr id="336" name="object 336"/>
            <p:cNvSpPr/>
            <p:nvPr/>
          </p:nvSpPr>
          <p:spPr>
            <a:xfrm>
              <a:off x="21386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52D00"/>
            </a:solidFill>
          </p:spPr>
          <p:txBody>
            <a:bodyPr wrap="square" lIns="0" tIns="0" rIns="0" bIns="0" rtlCol="0"/>
            <a:lstStyle/>
            <a:p>
              <a:pPr defTabSz="914400"/>
              <a:endParaRPr>
                <a:solidFill>
                  <a:prstClr val="black"/>
                </a:solidFill>
                <a:latin typeface="Calibri"/>
              </a:endParaRPr>
            </a:p>
          </p:txBody>
        </p:sp>
        <p:sp>
          <p:nvSpPr>
            <p:cNvPr id="337" name="object 337"/>
            <p:cNvSpPr/>
            <p:nvPr/>
          </p:nvSpPr>
          <p:spPr>
            <a:xfrm>
              <a:off x="21513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62D00"/>
            </a:solidFill>
          </p:spPr>
          <p:txBody>
            <a:bodyPr wrap="square" lIns="0" tIns="0" rIns="0" bIns="0" rtlCol="0"/>
            <a:lstStyle/>
            <a:p>
              <a:pPr defTabSz="914400"/>
              <a:endParaRPr>
                <a:solidFill>
                  <a:prstClr val="black"/>
                </a:solidFill>
                <a:latin typeface="Calibri"/>
              </a:endParaRPr>
            </a:p>
          </p:txBody>
        </p:sp>
        <p:sp>
          <p:nvSpPr>
            <p:cNvPr id="338" name="object 338"/>
            <p:cNvSpPr/>
            <p:nvPr/>
          </p:nvSpPr>
          <p:spPr>
            <a:xfrm>
              <a:off x="21640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72D00"/>
            </a:solidFill>
          </p:spPr>
          <p:txBody>
            <a:bodyPr wrap="square" lIns="0" tIns="0" rIns="0" bIns="0" rtlCol="0"/>
            <a:lstStyle/>
            <a:p>
              <a:pPr defTabSz="914400"/>
              <a:endParaRPr>
                <a:solidFill>
                  <a:prstClr val="black"/>
                </a:solidFill>
                <a:latin typeface="Calibri"/>
              </a:endParaRPr>
            </a:p>
          </p:txBody>
        </p:sp>
        <p:sp>
          <p:nvSpPr>
            <p:cNvPr id="339" name="object 339"/>
            <p:cNvSpPr/>
            <p:nvPr/>
          </p:nvSpPr>
          <p:spPr>
            <a:xfrm>
              <a:off x="21767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82D00"/>
            </a:solidFill>
          </p:spPr>
          <p:txBody>
            <a:bodyPr wrap="square" lIns="0" tIns="0" rIns="0" bIns="0" rtlCol="0"/>
            <a:lstStyle/>
            <a:p>
              <a:pPr defTabSz="914400"/>
              <a:endParaRPr>
                <a:solidFill>
                  <a:prstClr val="black"/>
                </a:solidFill>
                <a:latin typeface="Calibri"/>
              </a:endParaRPr>
            </a:p>
          </p:txBody>
        </p:sp>
        <p:sp>
          <p:nvSpPr>
            <p:cNvPr id="340" name="object 340"/>
            <p:cNvSpPr/>
            <p:nvPr/>
          </p:nvSpPr>
          <p:spPr>
            <a:xfrm>
              <a:off x="21894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92E00"/>
            </a:solidFill>
          </p:spPr>
          <p:txBody>
            <a:bodyPr wrap="square" lIns="0" tIns="0" rIns="0" bIns="0" rtlCol="0"/>
            <a:lstStyle/>
            <a:p>
              <a:pPr defTabSz="914400"/>
              <a:endParaRPr>
                <a:solidFill>
                  <a:prstClr val="black"/>
                </a:solidFill>
                <a:latin typeface="Calibri"/>
              </a:endParaRPr>
            </a:p>
          </p:txBody>
        </p:sp>
        <p:sp>
          <p:nvSpPr>
            <p:cNvPr id="341" name="object 341"/>
            <p:cNvSpPr/>
            <p:nvPr/>
          </p:nvSpPr>
          <p:spPr>
            <a:xfrm>
              <a:off x="22021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A2E00"/>
            </a:solidFill>
          </p:spPr>
          <p:txBody>
            <a:bodyPr wrap="square" lIns="0" tIns="0" rIns="0" bIns="0" rtlCol="0"/>
            <a:lstStyle/>
            <a:p>
              <a:pPr defTabSz="914400"/>
              <a:endParaRPr>
                <a:solidFill>
                  <a:prstClr val="black"/>
                </a:solidFill>
                <a:latin typeface="Calibri"/>
              </a:endParaRPr>
            </a:p>
          </p:txBody>
        </p:sp>
        <p:sp>
          <p:nvSpPr>
            <p:cNvPr id="342" name="object 342"/>
            <p:cNvSpPr/>
            <p:nvPr/>
          </p:nvSpPr>
          <p:spPr>
            <a:xfrm>
              <a:off x="22148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B2E00"/>
            </a:solidFill>
          </p:spPr>
          <p:txBody>
            <a:bodyPr wrap="square" lIns="0" tIns="0" rIns="0" bIns="0" rtlCol="0"/>
            <a:lstStyle/>
            <a:p>
              <a:pPr defTabSz="914400"/>
              <a:endParaRPr>
                <a:solidFill>
                  <a:prstClr val="black"/>
                </a:solidFill>
                <a:latin typeface="Calibri"/>
              </a:endParaRPr>
            </a:p>
          </p:txBody>
        </p:sp>
        <p:sp>
          <p:nvSpPr>
            <p:cNvPr id="343" name="object 343"/>
            <p:cNvSpPr/>
            <p:nvPr/>
          </p:nvSpPr>
          <p:spPr>
            <a:xfrm>
              <a:off x="22275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C2E00"/>
            </a:solidFill>
          </p:spPr>
          <p:txBody>
            <a:bodyPr wrap="square" lIns="0" tIns="0" rIns="0" bIns="0" rtlCol="0"/>
            <a:lstStyle/>
            <a:p>
              <a:pPr defTabSz="914400"/>
              <a:endParaRPr>
                <a:solidFill>
                  <a:prstClr val="black"/>
                </a:solidFill>
                <a:latin typeface="Calibri"/>
              </a:endParaRPr>
            </a:p>
          </p:txBody>
        </p:sp>
        <p:sp>
          <p:nvSpPr>
            <p:cNvPr id="344" name="object 344"/>
            <p:cNvSpPr/>
            <p:nvPr/>
          </p:nvSpPr>
          <p:spPr>
            <a:xfrm>
              <a:off x="22402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D2E00"/>
            </a:solidFill>
          </p:spPr>
          <p:txBody>
            <a:bodyPr wrap="square" lIns="0" tIns="0" rIns="0" bIns="0" rtlCol="0"/>
            <a:lstStyle/>
            <a:p>
              <a:pPr defTabSz="914400"/>
              <a:endParaRPr>
                <a:solidFill>
                  <a:prstClr val="black"/>
                </a:solidFill>
                <a:latin typeface="Calibri"/>
              </a:endParaRPr>
            </a:p>
          </p:txBody>
        </p:sp>
        <p:sp>
          <p:nvSpPr>
            <p:cNvPr id="345" name="object 345"/>
            <p:cNvSpPr/>
            <p:nvPr/>
          </p:nvSpPr>
          <p:spPr>
            <a:xfrm>
              <a:off x="22529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E2E00"/>
            </a:solidFill>
          </p:spPr>
          <p:txBody>
            <a:bodyPr wrap="square" lIns="0" tIns="0" rIns="0" bIns="0" rtlCol="0"/>
            <a:lstStyle/>
            <a:p>
              <a:pPr defTabSz="914400"/>
              <a:endParaRPr>
                <a:solidFill>
                  <a:prstClr val="black"/>
                </a:solidFill>
                <a:latin typeface="Calibri"/>
              </a:endParaRPr>
            </a:p>
          </p:txBody>
        </p:sp>
        <p:sp>
          <p:nvSpPr>
            <p:cNvPr id="346" name="object 346"/>
            <p:cNvSpPr/>
            <p:nvPr/>
          </p:nvSpPr>
          <p:spPr>
            <a:xfrm>
              <a:off x="22656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F2F00"/>
            </a:solidFill>
          </p:spPr>
          <p:txBody>
            <a:bodyPr wrap="square" lIns="0" tIns="0" rIns="0" bIns="0" rtlCol="0"/>
            <a:lstStyle/>
            <a:p>
              <a:pPr defTabSz="914400"/>
              <a:endParaRPr>
                <a:solidFill>
                  <a:prstClr val="black"/>
                </a:solidFill>
                <a:latin typeface="Calibri"/>
              </a:endParaRPr>
            </a:p>
          </p:txBody>
        </p:sp>
        <p:sp>
          <p:nvSpPr>
            <p:cNvPr id="347" name="object 347"/>
            <p:cNvSpPr/>
            <p:nvPr/>
          </p:nvSpPr>
          <p:spPr>
            <a:xfrm>
              <a:off x="22783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02F00"/>
            </a:solidFill>
          </p:spPr>
          <p:txBody>
            <a:bodyPr wrap="square" lIns="0" tIns="0" rIns="0" bIns="0" rtlCol="0"/>
            <a:lstStyle/>
            <a:p>
              <a:pPr defTabSz="914400"/>
              <a:endParaRPr>
                <a:solidFill>
                  <a:prstClr val="black"/>
                </a:solidFill>
                <a:latin typeface="Calibri"/>
              </a:endParaRPr>
            </a:p>
          </p:txBody>
        </p:sp>
        <p:sp>
          <p:nvSpPr>
            <p:cNvPr id="348" name="object 348"/>
            <p:cNvSpPr/>
            <p:nvPr/>
          </p:nvSpPr>
          <p:spPr>
            <a:xfrm>
              <a:off x="22910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12F00"/>
            </a:solidFill>
          </p:spPr>
          <p:txBody>
            <a:bodyPr wrap="square" lIns="0" tIns="0" rIns="0" bIns="0" rtlCol="0"/>
            <a:lstStyle/>
            <a:p>
              <a:pPr defTabSz="914400"/>
              <a:endParaRPr>
                <a:solidFill>
                  <a:prstClr val="black"/>
                </a:solidFill>
                <a:latin typeface="Calibri"/>
              </a:endParaRPr>
            </a:p>
          </p:txBody>
        </p:sp>
        <p:sp>
          <p:nvSpPr>
            <p:cNvPr id="349" name="object 349"/>
            <p:cNvSpPr/>
            <p:nvPr/>
          </p:nvSpPr>
          <p:spPr>
            <a:xfrm>
              <a:off x="23037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22F00"/>
            </a:solidFill>
          </p:spPr>
          <p:txBody>
            <a:bodyPr wrap="square" lIns="0" tIns="0" rIns="0" bIns="0" rtlCol="0"/>
            <a:lstStyle/>
            <a:p>
              <a:pPr defTabSz="914400"/>
              <a:endParaRPr>
                <a:solidFill>
                  <a:prstClr val="black"/>
                </a:solidFill>
                <a:latin typeface="Calibri"/>
              </a:endParaRPr>
            </a:p>
          </p:txBody>
        </p:sp>
        <p:sp>
          <p:nvSpPr>
            <p:cNvPr id="350" name="object 350"/>
            <p:cNvSpPr/>
            <p:nvPr/>
          </p:nvSpPr>
          <p:spPr>
            <a:xfrm>
              <a:off x="23164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32F00"/>
            </a:solidFill>
          </p:spPr>
          <p:txBody>
            <a:bodyPr wrap="square" lIns="0" tIns="0" rIns="0" bIns="0" rtlCol="0"/>
            <a:lstStyle/>
            <a:p>
              <a:pPr defTabSz="914400"/>
              <a:endParaRPr>
                <a:solidFill>
                  <a:prstClr val="black"/>
                </a:solidFill>
                <a:latin typeface="Calibri"/>
              </a:endParaRPr>
            </a:p>
          </p:txBody>
        </p:sp>
        <p:sp>
          <p:nvSpPr>
            <p:cNvPr id="351" name="object 351"/>
            <p:cNvSpPr/>
            <p:nvPr/>
          </p:nvSpPr>
          <p:spPr>
            <a:xfrm>
              <a:off x="23291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43000"/>
            </a:solidFill>
          </p:spPr>
          <p:txBody>
            <a:bodyPr wrap="square" lIns="0" tIns="0" rIns="0" bIns="0" rtlCol="0"/>
            <a:lstStyle/>
            <a:p>
              <a:pPr defTabSz="914400"/>
              <a:endParaRPr>
                <a:solidFill>
                  <a:prstClr val="black"/>
                </a:solidFill>
                <a:latin typeface="Calibri"/>
              </a:endParaRPr>
            </a:p>
          </p:txBody>
        </p:sp>
        <p:sp>
          <p:nvSpPr>
            <p:cNvPr id="352" name="object 352"/>
            <p:cNvSpPr/>
            <p:nvPr/>
          </p:nvSpPr>
          <p:spPr>
            <a:xfrm>
              <a:off x="234315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53000"/>
            </a:solidFill>
          </p:spPr>
          <p:txBody>
            <a:bodyPr wrap="square" lIns="0" tIns="0" rIns="0" bIns="0" rtlCol="0"/>
            <a:lstStyle/>
            <a:p>
              <a:pPr defTabSz="914400"/>
              <a:endParaRPr>
                <a:solidFill>
                  <a:prstClr val="black"/>
                </a:solidFill>
                <a:latin typeface="Calibri"/>
              </a:endParaRPr>
            </a:p>
          </p:txBody>
        </p:sp>
        <p:sp>
          <p:nvSpPr>
            <p:cNvPr id="353" name="object 353"/>
            <p:cNvSpPr/>
            <p:nvPr/>
          </p:nvSpPr>
          <p:spPr>
            <a:xfrm>
              <a:off x="2354579"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63000"/>
            </a:solidFill>
          </p:spPr>
          <p:txBody>
            <a:bodyPr wrap="square" lIns="0" tIns="0" rIns="0" bIns="0" rtlCol="0"/>
            <a:lstStyle/>
            <a:p>
              <a:pPr defTabSz="914400"/>
              <a:endParaRPr>
                <a:solidFill>
                  <a:prstClr val="black"/>
                </a:solidFill>
                <a:latin typeface="Calibri"/>
              </a:endParaRPr>
            </a:p>
          </p:txBody>
        </p:sp>
        <p:sp>
          <p:nvSpPr>
            <p:cNvPr id="354" name="object 354"/>
            <p:cNvSpPr/>
            <p:nvPr/>
          </p:nvSpPr>
          <p:spPr>
            <a:xfrm>
              <a:off x="236855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73000"/>
            </a:solidFill>
          </p:spPr>
          <p:txBody>
            <a:bodyPr wrap="square" lIns="0" tIns="0" rIns="0" bIns="0" rtlCol="0"/>
            <a:lstStyle/>
            <a:p>
              <a:pPr defTabSz="914400"/>
              <a:endParaRPr>
                <a:solidFill>
                  <a:prstClr val="black"/>
                </a:solidFill>
                <a:latin typeface="Calibri"/>
              </a:endParaRPr>
            </a:p>
          </p:txBody>
        </p:sp>
        <p:sp>
          <p:nvSpPr>
            <p:cNvPr id="355" name="object 355"/>
            <p:cNvSpPr/>
            <p:nvPr/>
          </p:nvSpPr>
          <p:spPr>
            <a:xfrm>
              <a:off x="23812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83000"/>
            </a:solidFill>
          </p:spPr>
          <p:txBody>
            <a:bodyPr wrap="square" lIns="0" tIns="0" rIns="0" bIns="0" rtlCol="0"/>
            <a:lstStyle/>
            <a:p>
              <a:pPr defTabSz="914400"/>
              <a:endParaRPr>
                <a:solidFill>
                  <a:prstClr val="black"/>
                </a:solidFill>
                <a:latin typeface="Calibri"/>
              </a:endParaRPr>
            </a:p>
          </p:txBody>
        </p:sp>
        <p:sp>
          <p:nvSpPr>
            <p:cNvPr id="356" name="object 356"/>
            <p:cNvSpPr/>
            <p:nvPr/>
          </p:nvSpPr>
          <p:spPr>
            <a:xfrm>
              <a:off x="23939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93100"/>
            </a:solidFill>
          </p:spPr>
          <p:txBody>
            <a:bodyPr wrap="square" lIns="0" tIns="0" rIns="0" bIns="0" rtlCol="0"/>
            <a:lstStyle/>
            <a:p>
              <a:pPr defTabSz="914400"/>
              <a:endParaRPr>
                <a:solidFill>
                  <a:prstClr val="black"/>
                </a:solidFill>
                <a:latin typeface="Calibri"/>
              </a:endParaRPr>
            </a:p>
          </p:txBody>
        </p:sp>
        <p:sp>
          <p:nvSpPr>
            <p:cNvPr id="357" name="object 357"/>
            <p:cNvSpPr/>
            <p:nvPr/>
          </p:nvSpPr>
          <p:spPr>
            <a:xfrm>
              <a:off x="240665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FA3100"/>
            </a:solidFill>
          </p:spPr>
          <p:txBody>
            <a:bodyPr wrap="square" lIns="0" tIns="0" rIns="0" bIns="0" rtlCol="0"/>
            <a:lstStyle/>
            <a:p>
              <a:pPr defTabSz="914400"/>
              <a:endParaRPr>
                <a:solidFill>
                  <a:prstClr val="black"/>
                </a:solidFill>
                <a:latin typeface="Calibri"/>
              </a:endParaRPr>
            </a:p>
          </p:txBody>
        </p:sp>
        <p:sp>
          <p:nvSpPr>
            <p:cNvPr id="358" name="object 358"/>
            <p:cNvSpPr/>
            <p:nvPr/>
          </p:nvSpPr>
          <p:spPr>
            <a:xfrm>
              <a:off x="24193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B3100"/>
            </a:solidFill>
          </p:spPr>
          <p:txBody>
            <a:bodyPr wrap="square" lIns="0" tIns="0" rIns="0" bIns="0" rtlCol="0"/>
            <a:lstStyle/>
            <a:p>
              <a:pPr defTabSz="914400"/>
              <a:endParaRPr>
                <a:solidFill>
                  <a:prstClr val="black"/>
                </a:solidFill>
                <a:latin typeface="Calibri"/>
              </a:endParaRPr>
            </a:p>
          </p:txBody>
        </p:sp>
        <p:sp>
          <p:nvSpPr>
            <p:cNvPr id="359" name="object 359"/>
            <p:cNvSpPr/>
            <p:nvPr/>
          </p:nvSpPr>
          <p:spPr>
            <a:xfrm>
              <a:off x="24320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C3100"/>
            </a:solidFill>
          </p:spPr>
          <p:txBody>
            <a:bodyPr wrap="square" lIns="0" tIns="0" rIns="0" bIns="0" rtlCol="0"/>
            <a:lstStyle/>
            <a:p>
              <a:pPr defTabSz="914400"/>
              <a:endParaRPr>
                <a:solidFill>
                  <a:prstClr val="black"/>
                </a:solidFill>
                <a:latin typeface="Calibri"/>
              </a:endParaRPr>
            </a:p>
          </p:txBody>
        </p:sp>
        <p:sp>
          <p:nvSpPr>
            <p:cNvPr id="360" name="object 360"/>
            <p:cNvSpPr/>
            <p:nvPr/>
          </p:nvSpPr>
          <p:spPr>
            <a:xfrm>
              <a:off x="24447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F3300"/>
            </a:solidFill>
          </p:spPr>
          <p:txBody>
            <a:bodyPr wrap="square" lIns="0" tIns="0" rIns="0" bIns="0" rtlCol="0"/>
            <a:lstStyle/>
            <a:p>
              <a:pPr defTabSz="914400"/>
              <a:endParaRPr>
                <a:solidFill>
                  <a:prstClr val="black"/>
                </a:solidFill>
                <a:latin typeface="Calibri"/>
              </a:endParaRPr>
            </a:p>
          </p:txBody>
        </p:sp>
        <p:sp>
          <p:nvSpPr>
            <p:cNvPr id="361" name="object 361"/>
            <p:cNvSpPr/>
            <p:nvPr/>
          </p:nvSpPr>
          <p:spPr>
            <a:xfrm>
              <a:off x="24574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D3300"/>
            </a:solidFill>
          </p:spPr>
          <p:txBody>
            <a:bodyPr wrap="square" lIns="0" tIns="0" rIns="0" bIns="0" rtlCol="0"/>
            <a:lstStyle/>
            <a:p>
              <a:pPr defTabSz="914400"/>
              <a:endParaRPr>
                <a:solidFill>
                  <a:prstClr val="black"/>
                </a:solidFill>
                <a:latin typeface="Calibri"/>
              </a:endParaRPr>
            </a:p>
          </p:txBody>
        </p:sp>
        <p:sp>
          <p:nvSpPr>
            <p:cNvPr id="362" name="object 362"/>
            <p:cNvSpPr/>
            <p:nvPr/>
          </p:nvSpPr>
          <p:spPr>
            <a:xfrm>
              <a:off x="24701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C3300"/>
            </a:solidFill>
          </p:spPr>
          <p:txBody>
            <a:bodyPr wrap="square" lIns="0" tIns="0" rIns="0" bIns="0" rtlCol="0"/>
            <a:lstStyle/>
            <a:p>
              <a:pPr defTabSz="914400"/>
              <a:endParaRPr>
                <a:solidFill>
                  <a:prstClr val="black"/>
                </a:solidFill>
                <a:latin typeface="Calibri"/>
              </a:endParaRPr>
            </a:p>
          </p:txBody>
        </p:sp>
        <p:sp>
          <p:nvSpPr>
            <p:cNvPr id="363" name="object 363"/>
            <p:cNvSpPr/>
            <p:nvPr/>
          </p:nvSpPr>
          <p:spPr>
            <a:xfrm>
              <a:off x="24828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B3300"/>
            </a:solidFill>
          </p:spPr>
          <p:txBody>
            <a:bodyPr wrap="square" lIns="0" tIns="0" rIns="0" bIns="0" rtlCol="0"/>
            <a:lstStyle/>
            <a:p>
              <a:pPr defTabSz="914400"/>
              <a:endParaRPr>
                <a:solidFill>
                  <a:prstClr val="black"/>
                </a:solidFill>
                <a:latin typeface="Calibri"/>
              </a:endParaRPr>
            </a:p>
          </p:txBody>
        </p:sp>
        <p:sp>
          <p:nvSpPr>
            <p:cNvPr id="364" name="object 364"/>
            <p:cNvSpPr/>
            <p:nvPr/>
          </p:nvSpPr>
          <p:spPr>
            <a:xfrm>
              <a:off x="24955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A3300"/>
            </a:solidFill>
          </p:spPr>
          <p:txBody>
            <a:bodyPr wrap="square" lIns="0" tIns="0" rIns="0" bIns="0" rtlCol="0"/>
            <a:lstStyle/>
            <a:p>
              <a:pPr defTabSz="914400"/>
              <a:endParaRPr>
                <a:solidFill>
                  <a:prstClr val="black"/>
                </a:solidFill>
                <a:latin typeface="Calibri"/>
              </a:endParaRPr>
            </a:p>
          </p:txBody>
        </p:sp>
        <p:sp>
          <p:nvSpPr>
            <p:cNvPr id="365" name="object 365"/>
            <p:cNvSpPr/>
            <p:nvPr/>
          </p:nvSpPr>
          <p:spPr>
            <a:xfrm>
              <a:off x="25082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93100"/>
            </a:solidFill>
          </p:spPr>
          <p:txBody>
            <a:bodyPr wrap="square" lIns="0" tIns="0" rIns="0" bIns="0" rtlCol="0"/>
            <a:lstStyle/>
            <a:p>
              <a:pPr defTabSz="914400"/>
              <a:endParaRPr>
                <a:solidFill>
                  <a:prstClr val="black"/>
                </a:solidFill>
                <a:latin typeface="Calibri"/>
              </a:endParaRPr>
            </a:p>
          </p:txBody>
        </p:sp>
        <p:sp>
          <p:nvSpPr>
            <p:cNvPr id="366" name="object 366"/>
            <p:cNvSpPr/>
            <p:nvPr/>
          </p:nvSpPr>
          <p:spPr>
            <a:xfrm>
              <a:off x="25209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83100"/>
            </a:solidFill>
          </p:spPr>
          <p:txBody>
            <a:bodyPr wrap="square" lIns="0" tIns="0" rIns="0" bIns="0" rtlCol="0"/>
            <a:lstStyle/>
            <a:p>
              <a:pPr defTabSz="914400"/>
              <a:endParaRPr>
                <a:solidFill>
                  <a:prstClr val="black"/>
                </a:solidFill>
                <a:latin typeface="Calibri"/>
              </a:endParaRPr>
            </a:p>
          </p:txBody>
        </p:sp>
        <p:sp>
          <p:nvSpPr>
            <p:cNvPr id="367" name="object 367"/>
            <p:cNvSpPr/>
            <p:nvPr/>
          </p:nvSpPr>
          <p:spPr>
            <a:xfrm>
              <a:off x="25336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73100"/>
            </a:solidFill>
          </p:spPr>
          <p:txBody>
            <a:bodyPr wrap="square" lIns="0" tIns="0" rIns="0" bIns="0" rtlCol="0"/>
            <a:lstStyle/>
            <a:p>
              <a:pPr defTabSz="914400"/>
              <a:endParaRPr>
                <a:solidFill>
                  <a:prstClr val="black"/>
                </a:solidFill>
                <a:latin typeface="Calibri"/>
              </a:endParaRPr>
            </a:p>
          </p:txBody>
        </p:sp>
        <p:sp>
          <p:nvSpPr>
            <p:cNvPr id="368" name="object 368"/>
            <p:cNvSpPr/>
            <p:nvPr/>
          </p:nvSpPr>
          <p:spPr>
            <a:xfrm>
              <a:off x="25463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63100"/>
            </a:solidFill>
          </p:spPr>
          <p:txBody>
            <a:bodyPr wrap="square" lIns="0" tIns="0" rIns="0" bIns="0" rtlCol="0"/>
            <a:lstStyle/>
            <a:p>
              <a:pPr defTabSz="914400"/>
              <a:endParaRPr>
                <a:solidFill>
                  <a:prstClr val="black"/>
                </a:solidFill>
                <a:latin typeface="Calibri"/>
              </a:endParaRPr>
            </a:p>
          </p:txBody>
        </p:sp>
        <p:sp>
          <p:nvSpPr>
            <p:cNvPr id="369" name="object 369"/>
            <p:cNvSpPr/>
            <p:nvPr/>
          </p:nvSpPr>
          <p:spPr>
            <a:xfrm>
              <a:off x="25590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53100"/>
            </a:solidFill>
          </p:spPr>
          <p:txBody>
            <a:bodyPr wrap="square" lIns="0" tIns="0" rIns="0" bIns="0" rtlCol="0"/>
            <a:lstStyle/>
            <a:p>
              <a:pPr defTabSz="914400"/>
              <a:endParaRPr>
                <a:solidFill>
                  <a:prstClr val="black"/>
                </a:solidFill>
                <a:latin typeface="Calibri"/>
              </a:endParaRPr>
            </a:p>
          </p:txBody>
        </p:sp>
        <p:sp>
          <p:nvSpPr>
            <p:cNvPr id="370" name="object 370"/>
            <p:cNvSpPr/>
            <p:nvPr/>
          </p:nvSpPr>
          <p:spPr>
            <a:xfrm>
              <a:off x="25717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43000"/>
            </a:solidFill>
          </p:spPr>
          <p:txBody>
            <a:bodyPr wrap="square" lIns="0" tIns="0" rIns="0" bIns="0" rtlCol="0"/>
            <a:lstStyle/>
            <a:p>
              <a:pPr defTabSz="914400"/>
              <a:endParaRPr>
                <a:solidFill>
                  <a:prstClr val="black"/>
                </a:solidFill>
                <a:latin typeface="Calibri"/>
              </a:endParaRPr>
            </a:p>
          </p:txBody>
        </p:sp>
        <p:sp>
          <p:nvSpPr>
            <p:cNvPr id="371" name="object 371"/>
            <p:cNvSpPr/>
            <p:nvPr/>
          </p:nvSpPr>
          <p:spPr>
            <a:xfrm>
              <a:off x="25844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33000"/>
            </a:solidFill>
          </p:spPr>
          <p:txBody>
            <a:bodyPr wrap="square" lIns="0" tIns="0" rIns="0" bIns="0" rtlCol="0"/>
            <a:lstStyle/>
            <a:p>
              <a:pPr defTabSz="914400"/>
              <a:endParaRPr>
                <a:solidFill>
                  <a:prstClr val="black"/>
                </a:solidFill>
                <a:latin typeface="Calibri"/>
              </a:endParaRPr>
            </a:p>
          </p:txBody>
        </p:sp>
        <p:sp>
          <p:nvSpPr>
            <p:cNvPr id="372" name="object 372"/>
            <p:cNvSpPr/>
            <p:nvPr/>
          </p:nvSpPr>
          <p:spPr>
            <a:xfrm>
              <a:off x="25971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23000"/>
            </a:solidFill>
          </p:spPr>
          <p:txBody>
            <a:bodyPr wrap="square" lIns="0" tIns="0" rIns="0" bIns="0" rtlCol="0"/>
            <a:lstStyle/>
            <a:p>
              <a:pPr defTabSz="914400"/>
              <a:endParaRPr>
                <a:solidFill>
                  <a:prstClr val="black"/>
                </a:solidFill>
                <a:latin typeface="Calibri"/>
              </a:endParaRPr>
            </a:p>
          </p:txBody>
        </p:sp>
        <p:sp>
          <p:nvSpPr>
            <p:cNvPr id="373" name="object 373"/>
            <p:cNvSpPr/>
            <p:nvPr/>
          </p:nvSpPr>
          <p:spPr>
            <a:xfrm>
              <a:off x="26098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13000"/>
            </a:solidFill>
          </p:spPr>
          <p:txBody>
            <a:bodyPr wrap="square" lIns="0" tIns="0" rIns="0" bIns="0" rtlCol="0"/>
            <a:lstStyle/>
            <a:p>
              <a:pPr defTabSz="914400"/>
              <a:endParaRPr>
                <a:solidFill>
                  <a:prstClr val="black"/>
                </a:solidFill>
                <a:latin typeface="Calibri"/>
              </a:endParaRPr>
            </a:p>
          </p:txBody>
        </p:sp>
        <p:sp>
          <p:nvSpPr>
            <p:cNvPr id="374" name="object 374"/>
            <p:cNvSpPr/>
            <p:nvPr/>
          </p:nvSpPr>
          <p:spPr>
            <a:xfrm>
              <a:off x="26225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F03000"/>
            </a:solidFill>
          </p:spPr>
          <p:txBody>
            <a:bodyPr wrap="square" lIns="0" tIns="0" rIns="0" bIns="0" rtlCol="0"/>
            <a:lstStyle/>
            <a:p>
              <a:pPr defTabSz="914400"/>
              <a:endParaRPr>
                <a:solidFill>
                  <a:prstClr val="black"/>
                </a:solidFill>
                <a:latin typeface="Calibri"/>
              </a:endParaRPr>
            </a:p>
          </p:txBody>
        </p:sp>
        <p:sp>
          <p:nvSpPr>
            <p:cNvPr id="375" name="object 375"/>
            <p:cNvSpPr/>
            <p:nvPr/>
          </p:nvSpPr>
          <p:spPr>
            <a:xfrm>
              <a:off x="263652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F2F00"/>
            </a:solidFill>
          </p:spPr>
          <p:txBody>
            <a:bodyPr wrap="square" lIns="0" tIns="0" rIns="0" bIns="0" rtlCol="0"/>
            <a:lstStyle/>
            <a:p>
              <a:pPr defTabSz="914400"/>
              <a:endParaRPr>
                <a:solidFill>
                  <a:prstClr val="black"/>
                </a:solidFill>
                <a:latin typeface="Calibri"/>
              </a:endParaRPr>
            </a:p>
          </p:txBody>
        </p:sp>
        <p:sp>
          <p:nvSpPr>
            <p:cNvPr id="376" name="object 376"/>
            <p:cNvSpPr/>
            <p:nvPr/>
          </p:nvSpPr>
          <p:spPr>
            <a:xfrm>
              <a:off x="26479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E2F00"/>
            </a:solidFill>
          </p:spPr>
          <p:txBody>
            <a:bodyPr wrap="square" lIns="0" tIns="0" rIns="0" bIns="0" rtlCol="0"/>
            <a:lstStyle/>
            <a:p>
              <a:pPr defTabSz="914400"/>
              <a:endParaRPr>
                <a:solidFill>
                  <a:prstClr val="black"/>
                </a:solidFill>
                <a:latin typeface="Calibri"/>
              </a:endParaRPr>
            </a:p>
          </p:txBody>
        </p:sp>
        <p:sp>
          <p:nvSpPr>
            <p:cNvPr id="377" name="object 377"/>
            <p:cNvSpPr/>
            <p:nvPr/>
          </p:nvSpPr>
          <p:spPr>
            <a:xfrm>
              <a:off x="266065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D2F00"/>
            </a:solidFill>
          </p:spPr>
          <p:txBody>
            <a:bodyPr wrap="square" lIns="0" tIns="0" rIns="0" bIns="0" rtlCol="0"/>
            <a:lstStyle/>
            <a:p>
              <a:pPr defTabSz="914400"/>
              <a:endParaRPr>
                <a:solidFill>
                  <a:prstClr val="black"/>
                </a:solidFill>
                <a:latin typeface="Calibri"/>
              </a:endParaRPr>
            </a:p>
          </p:txBody>
        </p:sp>
        <p:sp>
          <p:nvSpPr>
            <p:cNvPr id="378" name="object 378"/>
            <p:cNvSpPr/>
            <p:nvPr/>
          </p:nvSpPr>
          <p:spPr>
            <a:xfrm>
              <a:off x="267462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C2F00"/>
            </a:solidFill>
          </p:spPr>
          <p:txBody>
            <a:bodyPr wrap="square" lIns="0" tIns="0" rIns="0" bIns="0" rtlCol="0"/>
            <a:lstStyle/>
            <a:p>
              <a:pPr defTabSz="914400"/>
              <a:endParaRPr>
                <a:solidFill>
                  <a:prstClr val="black"/>
                </a:solidFill>
                <a:latin typeface="Calibri"/>
              </a:endParaRPr>
            </a:p>
          </p:txBody>
        </p:sp>
        <p:sp>
          <p:nvSpPr>
            <p:cNvPr id="379" name="object 379"/>
            <p:cNvSpPr/>
            <p:nvPr/>
          </p:nvSpPr>
          <p:spPr>
            <a:xfrm>
              <a:off x="2686050" y="6628129"/>
              <a:ext cx="1524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EB2F00"/>
            </a:solidFill>
          </p:spPr>
          <p:txBody>
            <a:bodyPr wrap="square" lIns="0" tIns="0" rIns="0" bIns="0" rtlCol="0"/>
            <a:lstStyle/>
            <a:p>
              <a:pPr defTabSz="914400"/>
              <a:endParaRPr>
                <a:solidFill>
                  <a:prstClr val="black"/>
                </a:solidFill>
                <a:latin typeface="Calibri"/>
              </a:endParaRPr>
            </a:p>
          </p:txBody>
        </p:sp>
        <p:sp>
          <p:nvSpPr>
            <p:cNvPr id="380" name="object 380"/>
            <p:cNvSpPr/>
            <p:nvPr/>
          </p:nvSpPr>
          <p:spPr>
            <a:xfrm>
              <a:off x="270002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EA2E00"/>
            </a:solidFill>
          </p:spPr>
          <p:txBody>
            <a:bodyPr wrap="square" lIns="0" tIns="0" rIns="0" bIns="0" rtlCol="0"/>
            <a:lstStyle/>
            <a:p>
              <a:pPr defTabSz="914400"/>
              <a:endParaRPr>
                <a:solidFill>
                  <a:prstClr val="black"/>
                </a:solidFill>
                <a:latin typeface="Calibri"/>
              </a:endParaRPr>
            </a:p>
          </p:txBody>
        </p:sp>
        <p:sp>
          <p:nvSpPr>
            <p:cNvPr id="381" name="object 381"/>
            <p:cNvSpPr/>
            <p:nvPr/>
          </p:nvSpPr>
          <p:spPr>
            <a:xfrm>
              <a:off x="27127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92E00"/>
            </a:solidFill>
          </p:spPr>
          <p:txBody>
            <a:bodyPr wrap="square" lIns="0" tIns="0" rIns="0" bIns="0" rtlCol="0"/>
            <a:lstStyle/>
            <a:p>
              <a:pPr defTabSz="914400"/>
              <a:endParaRPr>
                <a:solidFill>
                  <a:prstClr val="black"/>
                </a:solidFill>
                <a:latin typeface="Calibri"/>
              </a:endParaRPr>
            </a:p>
          </p:txBody>
        </p:sp>
        <p:sp>
          <p:nvSpPr>
            <p:cNvPr id="382" name="object 382"/>
            <p:cNvSpPr/>
            <p:nvPr/>
          </p:nvSpPr>
          <p:spPr>
            <a:xfrm>
              <a:off x="27254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82E00"/>
            </a:solidFill>
          </p:spPr>
          <p:txBody>
            <a:bodyPr wrap="square" lIns="0" tIns="0" rIns="0" bIns="0" rtlCol="0"/>
            <a:lstStyle/>
            <a:p>
              <a:pPr defTabSz="914400"/>
              <a:endParaRPr>
                <a:solidFill>
                  <a:prstClr val="black"/>
                </a:solidFill>
                <a:latin typeface="Calibri"/>
              </a:endParaRPr>
            </a:p>
          </p:txBody>
        </p:sp>
        <p:sp>
          <p:nvSpPr>
            <p:cNvPr id="383" name="object 383"/>
            <p:cNvSpPr/>
            <p:nvPr/>
          </p:nvSpPr>
          <p:spPr>
            <a:xfrm>
              <a:off x="27381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72E00"/>
            </a:solidFill>
          </p:spPr>
          <p:txBody>
            <a:bodyPr wrap="square" lIns="0" tIns="0" rIns="0" bIns="0" rtlCol="0"/>
            <a:lstStyle/>
            <a:p>
              <a:pPr defTabSz="914400"/>
              <a:endParaRPr>
                <a:solidFill>
                  <a:prstClr val="black"/>
                </a:solidFill>
                <a:latin typeface="Calibri"/>
              </a:endParaRPr>
            </a:p>
          </p:txBody>
        </p:sp>
        <p:sp>
          <p:nvSpPr>
            <p:cNvPr id="384" name="object 384"/>
            <p:cNvSpPr/>
            <p:nvPr/>
          </p:nvSpPr>
          <p:spPr>
            <a:xfrm>
              <a:off x="27508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62E00"/>
            </a:solidFill>
          </p:spPr>
          <p:txBody>
            <a:bodyPr wrap="square" lIns="0" tIns="0" rIns="0" bIns="0" rtlCol="0"/>
            <a:lstStyle/>
            <a:p>
              <a:pPr defTabSz="914400"/>
              <a:endParaRPr>
                <a:solidFill>
                  <a:prstClr val="black"/>
                </a:solidFill>
                <a:latin typeface="Calibri"/>
              </a:endParaRPr>
            </a:p>
          </p:txBody>
        </p:sp>
        <p:sp>
          <p:nvSpPr>
            <p:cNvPr id="385" name="object 385"/>
            <p:cNvSpPr/>
            <p:nvPr/>
          </p:nvSpPr>
          <p:spPr>
            <a:xfrm>
              <a:off x="27635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52D00"/>
            </a:solidFill>
          </p:spPr>
          <p:txBody>
            <a:bodyPr wrap="square" lIns="0" tIns="0" rIns="0" bIns="0" rtlCol="0"/>
            <a:lstStyle/>
            <a:p>
              <a:pPr defTabSz="914400"/>
              <a:endParaRPr>
                <a:solidFill>
                  <a:prstClr val="black"/>
                </a:solidFill>
                <a:latin typeface="Calibri"/>
              </a:endParaRPr>
            </a:p>
          </p:txBody>
        </p:sp>
        <p:sp>
          <p:nvSpPr>
            <p:cNvPr id="386" name="object 386"/>
            <p:cNvSpPr/>
            <p:nvPr/>
          </p:nvSpPr>
          <p:spPr>
            <a:xfrm>
              <a:off x="27762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42D00"/>
            </a:solidFill>
          </p:spPr>
          <p:txBody>
            <a:bodyPr wrap="square" lIns="0" tIns="0" rIns="0" bIns="0" rtlCol="0"/>
            <a:lstStyle/>
            <a:p>
              <a:pPr defTabSz="914400"/>
              <a:endParaRPr>
                <a:solidFill>
                  <a:prstClr val="black"/>
                </a:solidFill>
                <a:latin typeface="Calibri"/>
              </a:endParaRPr>
            </a:p>
          </p:txBody>
        </p:sp>
        <p:sp>
          <p:nvSpPr>
            <p:cNvPr id="387" name="object 387"/>
            <p:cNvSpPr/>
            <p:nvPr/>
          </p:nvSpPr>
          <p:spPr>
            <a:xfrm>
              <a:off x="27889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32D00"/>
            </a:solidFill>
          </p:spPr>
          <p:txBody>
            <a:bodyPr wrap="square" lIns="0" tIns="0" rIns="0" bIns="0" rtlCol="0"/>
            <a:lstStyle/>
            <a:p>
              <a:pPr defTabSz="914400"/>
              <a:endParaRPr>
                <a:solidFill>
                  <a:prstClr val="black"/>
                </a:solidFill>
                <a:latin typeface="Calibri"/>
              </a:endParaRPr>
            </a:p>
          </p:txBody>
        </p:sp>
        <p:sp>
          <p:nvSpPr>
            <p:cNvPr id="388" name="object 388"/>
            <p:cNvSpPr/>
            <p:nvPr/>
          </p:nvSpPr>
          <p:spPr>
            <a:xfrm>
              <a:off x="28016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22D00"/>
            </a:solidFill>
          </p:spPr>
          <p:txBody>
            <a:bodyPr wrap="square" lIns="0" tIns="0" rIns="0" bIns="0" rtlCol="0"/>
            <a:lstStyle/>
            <a:p>
              <a:pPr defTabSz="914400"/>
              <a:endParaRPr>
                <a:solidFill>
                  <a:prstClr val="black"/>
                </a:solidFill>
                <a:latin typeface="Calibri"/>
              </a:endParaRPr>
            </a:p>
          </p:txBody>
        </p:sp>
        <p:sp>
          <p:nvSpPr>
            <p:cNvPr id="389" name="object 389"/>
            <p:cNvSpPr/>
            <p:nvPr/>
          </p:nvSpPr>
          <p:spPr>
            <a:xfrm>
              <a:off x="28143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12D00"/>
            </a:solidFill>
          </p:spPr>
          <p:txBody>
            <a:bodyPr wrap="square" lIns="0" tIns="0" rIns="0" bIns="0" rtlCol="0"/>
            <a:lstStyle/>
            <a:p>
              <a:pPr defTabSz="914400"/>
              <a:endParaRPr>
                <a:solidFill>
                  <a:prstClr val="black"/>
                </a:solidFill>
                <a:latin typeface="Calibri"/>
              </a:endParaRPr>
            </a:p>
          </p:txBody>
        </p:sp>
        <p:sp>
          <p:nvSpPr>
            <p:cNvPr id="390" name="object 390"/>
            <p:cNvSpPr/>
            <p:nvPr/>
          </p:nvSpPr>
          <p:spPr>
            <a:xfrm>
              <a:off x="28270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E02C00"/>
            </a:solidFill>
          </p:spPr>
          <p:txBody>
            <a:bodyPr wrap="square" lIns="0" tIns="0" rIns="0" bIns="0" rtlCol="0"/>
            <a:lstStyle/>
            <a:p>
              <a:pPr defTabSz="914400"/>
              <a:endParaRPr>
                <a:solidFill>
                  <a:prstClr val="black"/>
                </a:solidFill>
                <a:latin typeface="Calibri"/>
              </a:endParaRPr>
            </a:p>
          </p:txBody>
        </p:sp>
        <p:sp>
          <p:nvSpPr>
            <p:cNvPr id="391" name="object 391"/>
            <p:cNvSpPr/>
            <p:nvPr/>
          </p:nvSpPr>
          <p:spPr>
            <a:xfrm>
              <a:off x="28397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F2C00"/>
            </a:solidFill>
          </p:spPr>
          <p:txBody>
            <a:bodyPr wrap="square" lIns="0" tIns="0" rIns="0" bIns="0" rtlCol="0"/>
            <a:lstStyle/>
            <a:p>
              <a:pPr defTabSz="914400"/>
              <a:endParaRPr>
                <a:solidFill>
                  <a:prstClr val="black"/>
                </a:solidFill>
                <a:latin typeface="Calibri"/>
              </a:endParaRPr>
            </a:p>
          </p:txBody>
        </p:sp>
        <p:sp>
          <p:nvSpPr>
            <p:cNvPr id="392" name="object 392"/>
            <p:cNvSpPr/>
            <p:nvPr/>
          </p:nvSpPr>
          <p:spPr>
            <a:xfrm>
              <a:off x="28524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E2C00"/>
            </a:solidFill>
          </p:spPr>
          <p:txBody>
            <a:bodyPr wrap="square" lIns="0" tIns="0" rIns="0" bIns="0" rtlCol="0"/>
            <a:lstStyle/>
            <a:p>
              <a:pPr defTabSz="914400"/>
              <a:endParaRPr>
                <a:solidFill>
                  <a:prstClr val="black"/>
                </a:solidFill>
                <a:latin typeface="Calibri"/>
              </a:endParaRPr>
            </a:p>
          </p:txBody>
        </p:sp>
        <p:sp>
          <p:nvSpPr>
            <p:cNvPr id="393" name="object 393"/>
            <p:cNvSpPr/>
            <p:nvPr/>
          </p:nvSpPr>
          <p:spPr>
            <a:xfrm>
              <a:off x="28651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D2C00"/>
            </a:solidFill>
          </p:spPr>
          <p:txBody>
            <a:bodyPr wrap="square" lIns="0" tIns="0" rIns="0" bIns="0" rtlCol="0"/>
            <a:lstStyle/>
            <a:p>
              <a:pPr defTabSz="914400"/>
              <a:endParaRPr>
                <a:solidFill>
                  <a:prstClr val="black"/>
                </a:solidFill>
                <a:latin typeface="Calibri"/>
              </a:endParaRPr>
            </a:p>
          </p:txBody>
        </p:sp>
        <p:sp>
          <p:nvSpPr>
            <p:cNvPr id="394" name="object 394"/>
            <p:cNvSpPr/>
            <p:nvPr/>
          </p:nvSpPr>
          <p:spPr>
            <a:xfrm>
              <a:off x="28778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C2C00"/>
            </a:solidFill>
          </p:spPr>
          <p:txBody>
            <a:bodyPr wrap="square" lIns="0" tIns="0" rIns="0" bIns="0" rtlCol="0"/>
            <a:lstStyle/>
            <a:p>
              <a:pPr defTabSz="914400"/>
              <a:endParaRPr>
                <a:solidFill>
                  <a:prstClr val="black"/>
                </a:solidFill>
                <a:latin typeface="Calibri"/>
              </a:endParaRPr>
            </a:p>
          </p:txBody>
        </p:sp>
        <p:sp>
          <p:nvSpPr>
            <p:cNvPr id="395" name="object 395"/>
            <p:cNvSpPr/>
            <p:nvPr/>
          </p:nvSpPr>
          <p:spPr>
            <a:xfrm>
              <a:off x="28905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B2B00"/>
            </a:solidFill>
          </p:spPr>
          <p:txBody>
            <a:bodyPr wrap="square" lIns="0" tIns="0" rIns="0" bIns="0" rtlCol="0"/>
            <a:lstStyle/>
            <a:p>
              <a:pPr defTabSz="914400"/>
              <a:endParaRPr>
                <a:solidFill>
                  <a:prstClr val="black"/>
                </a:solidFill>
                <a:latin typeface="Calibri"/>
              </a:endParaRPr>
            </a:p>
          </p:txBody>
        </p:sp>
        <p:sp>
          <p:nvSpPr>
            <p:cNvPr id="396" name="object 396"/>
            <p:cNvSpPr/>
            <p:nvPr/>
          </p:nvSpPr>
          <p:spPr>
            <a:xfrm>
              <a:off x="29032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A2B00"/>
            </a:solidFill>
          </p:spPr>
          <p:txBody>
            <a:bodyPr wrap="square" lIns="0" tIns="0" rIns="0" bIns="0" rtlCol="0"/>
            <a:lstStyle/>
            <a:p>
              <a:pPr defTabSz="914400"/>
              <a:endParaRPr>
                <a:solidFill>
                  <a:prstClr val="black"/>
                </a:solidFill>
                <a:latin typeface="Calibri"/>
              </a:endParaRPr>
            </a:p>
          </p:txBody>
        </p:sp>
        <p:sp>
          <p:nvSpPr>
            <p:cNvPr id="397" name="object 397"/>
            <p:cNvSpPr/>
            <p:nvPr/>
          </p:nvSpPr>
          <p:spPr>
            <a:xfrm>
              <a:off x="29159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92B00"/>
            </a:solidFill>
          </p:spPr>
          <p:txBody>
            <a:bodyPr wrap="square" lIns="0" tIns="0" rIns="0" bIns="0" rtlCol="0"/>
            <a:lstStyle/>
            <a:p>
              <a:pPr defTabSz="914400"/>
              <a:endParaRPr>
                <a:solidFill>
                  <a:prstClr val="black"/>
                </a:solidFill>
                <a:latin typeface="Calibri"/>
              </a:endParaRPr>
            </a:p>
          </p:txBody>
        </p:sp>
        <p:sp>
          <p:nvSpPr>
            <p:cNvPr id="398" name="object 398"/>
            <p:cNvSpPr/>
            <p:nvPr/>
          </p:nvSpPr>
          <p:spPr>
            <a:xfrm>
              <a:off x="29286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82B00"/>
            </a:solidFill>
          </p:spPr>
          <p:txBody>
            <a:bodyPr wrap="square" lIns="0" tIns="0" rIns="0" bIns="0" rtlCol="0"/>
            <a:lstStyle/>
            <a:p>
              <a:pPr defTabSz="914400"/>
              <a:endParaRPr>
                <a:solidFill>
                  <a:prstClr val="black"/>
                </a:solidFill>
                <a:latin typeface="Calibri"/>
              </a:endParaRPr>
            </a:p>
          </p:txBody>
        </p:sp>
        <p:sp>
          <p:nvSpPr>
            <p:cNvPr id="399" name="object 399"/>
            <p:cNvSpPr/>
            <p:nvPr/>
          </p:nvSpPr>
          <p:spPr>
            <a:xfrm>
              <a:off x="29413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72B00"/>
            </a:solidFill>
          </p:spPr>
          <p:txBody>
            <a:bodyPr wrap="square" lIns="0" tIns="0" rIns="0" bIns="0" rtlCol="0"/>
            <a:lstStyle/>
            <a:p>
              <a:pPr defTabSz="914400"/>
              <a:endParaRPr>
                <a:solidFill>
                  <a:prstClr val="black"/>
                </a:solidFill>
                <a:latin typeface="Calibri"/>
              </a:endParaRPr>
            </a:p>
          </p:txBody>
        </p:sp>
        <p:sp>
          <p:nvSpPr>
            <p:cNvPr id="400" name="object 400"/>
            <p:cNvSpPr/>
            <p:nvPr/>
          </p:nvSpPr>
          <p:spPr>
            <a:xfrm>
              <a:off x="2954020" y="6628129"/>
              <a:ext cx="13970" cy="228600"/>
            </a:xfrm>
            <a:custGeom>
              <a:avLst/>
              <a:gdLst/>
              <a:ahLst/>
              <a:cxnLst/>
              <a:rect l="l" t="t" r="r" b="b"/>
              <a:pathLst>
                <a:path w="13969" h="228600">
                  <a:moveTo>
                    <a:pt x="13969" y="0"/>
                  </a:moveTo>
                  <a:lnTo>
                    <a:pt x="0" y="0"/>
                  </a:lnTo>
                  <a:lnTo>
                    <a:pt x="0" y="228600"/>
                  </a:lnTo>
                  <a:lnTo>
                    <a:pt x="13969" y="228600"/>
                  </a:lnTo>
                  <a:lnTo>
                    <a:pt x="13969" y="0"/>
                  </a:lnTo>
                  <a:close/>
                </a:path>
              </a:pathLst>
            </a:custGeom>
            <a:solidFill>
              <a:srgbClr val="D62B00"/>
            </a:solidFill>
          </p:spPr>
          <p:txBody>
            <a:bodyPr wrap="square" lIns="0" tIns="0" rIns="0" bIns="0" rtlCol="0"/>
            <a:lstStyle/>
            <a:p>
              <a:pPr defTabSz="914400"/>
              <a:endParaRPr>
                <a:solidFill>
                  <a:prstClr val="black"/>
                </a:solidFill>
                <a:latin typeface="Calibri"/>
              </a:endParaRPr>
            </a:p>
          </p:txBody>
        </p:sp>
        <p:sp>
          <p:nvSpPr>
            <p:cNvPr id="401" name="object 401"/>
            <p:cNvSpPr/>
            <p:nvPr/>
          </p:nvSpPr>
          <p:spPr>
            <a:xfrm>
              <a:off x="296798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52A00"/>
            </a:solidFill>
          </p:spPr>
          <p:txBody>
            <a:bodyPr wrap="square" lIns="0" tIns="0" rIns="0" bIns="0" rtlCol="0"/>
            <a:lstStyle/>
            <a:p>
              <a:pPr defTabSz="914400"/>
              <a:endParaRPr>
                <a:solidFill>
                  <a:prstClr val="black"/>
                </a:solidFill>
                <a:latin typeface="Calibri"/>
              </a:endParaRPr>
            </a:p>
          </p:txBody>
        </p:sp>
        <p:sp>
          <p:nvSpPr>
            <p:cNvPr id="402" name="object 402"/>
            <p:cNvSpPr/>
            <p:nvPr/>
          </p:nvSpPr>
          <p:spPr>
            <a:xfrm>
              <a:off x="29806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42A00"/>
            </a:solidFill>
          </p:spPr>
          <p:txBody>
            <a:bodyPr wrap="square" lIns="0" tIns="0" rIns="0" bIns="0" rtlCol="0"/>
            <a:lstStyle/>
            <a:p>
              <a:pPr defTabSz="914400"/>
              <a:endParaRPr>
                <a:solidFill>
                  <a:prstClr val="black"/>
                </a:solidFill>
                <a:latin typeface="Calibri"/>
              </a:endParaRPr>
            </a:p>
          </p:txBody>
        </p:sp>
        <p:sp>
          <p:nvSpPr>
            <p:cNvPr id="403" name="object 403"/>
            <p:cNvSpPr/>
            <p:nvPr/>
          </p:nvSpPr>
          <p:spPr>
            <a:xfrm>
              <a:off x="299338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32A00"/>
            </a:solidFill>
          </p:spPr>
          <p:txBody>
            <a:bodyPr wrap="square" lIns="0" tIns="0" rIns="0" bIns="0" rtlCol="0"/>
            <a:lstStyle/>
            <a:p>
              <a:pPr defTabSz="914400"/>
              <a:endParaRPr>
                <a:solidFill>
                  <a:prstClr val="black"/>
                </a:solidFill>
                <a:latin typeface="Calibri"/>
              </a:endParaRPr>
            </a:p>
          </p:txBody>
        </p:sp>
        <p:sp>
          <p:nvSpPr>
            <p:cNvPr id="404" name="object 404"/>
            <p:cNvSpPr/>
            <p:nvPr/>
          </p:nvSpPr>
          <p:spPr>
            <a:xfrm>
              <a:off x="300608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D22A00"/>
            </a:solidFill>
          </p:spPr>
          <p:txBody>
            <a:bodyPr wrap="square" lIns="0" tIns="0" rIns="0" bIns="0" rtlCol="0"/>
            <a:lstStyle/>
            <a:p>
              <a:pPr defTabSz="914400"/>
              <a:endParaRPr>
                <a:solidFill>
                  <a:prstClr val="black"/>
                </a:solidFill>
                <a:latin typeface="Calibri"/>
              </a:endParaRPr>
            </a:p>
          </p:txBody>
        </p:sp>
        <p:sp>
          <p:nvSpPr>
            <p:cNvPr id="405" name="object 405"/>
            <p:cNvSpPr/>
            <p:nvPr/>
          </p:nvSpPr>
          <p:spPr>
            <a:xfrm>
              <a:off x="30187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12A00"/>
            </a:solidFill>
          </p:spPr>
          <p:txBody>
            <a:bodyPr wrap="square" lIns="0" tIns="0" rIns="0" bIns="0" rtlCol="0"/>
            <a:lstStyle/>
            <a:p>
              <a:pPr defTabSz="914400"/>
              <a:endParaRPr>
                <a:solidFill>
                  <a:prstClr val="black"/>
                </a:solidFill>
                <a:latin typeface="Calibri"/>
              </a:endParaRPr>
            </a:p>
          </p:txBody>
        </p:sp>
        <p:sp>
          <p:nvSpPr>
            <p:cNvPr id="406" name="object 406"/>
            <p:cNvSpPr/>
            <p:nvPr/>
          </p:nvSpPr>
          <p:spPr>
            <a:xfrm>
              <a:off x="30314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D02900"/>
            </a:solidFill>
          </p:spPr>
          <p:txBody>
            <a:bodyPr wrap="square" lIns="0" tIns="0" rIns="0" bIns="0" rtlCol="0"/>
            <a:lstStyle/>
            <a:p>
              <a:pPr defTabSz="914400"/>
              <a:endParaRPr>
                <a:solidFill>
                  <a:prstClr val="black"/>
                </a:solidFill>
                <a:latin typeface="Calibri"/>
              </a:endParaRPr>
            </a:p>
          </p:txBody>
        </p:sp>
        <p:sp>
          <p:nvSpPr>
            <p:cNvPr id="407" name="object 407"/>
            <p:cNvSpPr/>
            <p:nvPr/>
          </p:nvSpPr>
          <p:spPr>
            <a:xfrm>
              <a:off x="30441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F2900"/>
            </a:solidFill>
          </p:spPr>
          <p:txBody>
            <a:bodyPr wrap="square" lIns="0" tIns="0" rIns="0" bIns="0" rtlCol="0"/>
            <a:lstStyle/>
            <a:p>
              <a:pPr defTabSz="914400"/>
              <a:endParaRPr>
                <a:solidFill>
                  <a:prstClr val="black"/>
                </a:solidFill>
                <a:latin typeface="Calibri"/>
              </a:endParaRPr>
            </a:p>
          </p:txBody>
        </p:sp>
        <p:sp>
          <p:nvSpPr>
            <p:cNvPr id="408" name="object 408"/>
            <p:cNvSpPr/>
            <p:nvPr/>
          </p:nvSpPr>
          <p:spPr>
            <a:xfrm>
              <a:off x="30568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E2900"/>
            </a:solidFill>
          </p:spPr>
          <p:txBody>
            <a:bodyPr wrap="square" lIns="0" tIns="0" rIns="0" bIns="0" rtlCol="0"/>
            <a:lstStyle/>
            <a:p>
              <a:pPr defTabSz="914400"/>
              <a:endParaRPr>
                <a:solidFill>
                  <a:prstClr val="black"/>
                </a:solidFill>
                <a:latin typeface="Calibri"/>
              </a:endParaRPr>
            </a:p>
          </p:txBody>
        </p:sp>
        <p:sp>
          <p:nvSpPr>
            <p:cNvPr id="409" name="object 409"/>
            <p:cNvSpPr/>
            <p:nvPr/>
          </p:nvSpPr>
          <p:spPr>
            <a:xfrm>
              <a:off x="30695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D2900"/>
            </a:solidFill>
          </p:spPr>
          <p:txBody>
            <a:bodyPr wrap="square" lIns="0" tIns="0" rIns="0" bIns="0" rtlCol="0"/>
            <a:lstStyle/>
            <a:p>
              <a:pPr defTabSz="914400"/>
              <a:endParaRPr>
                <a:solidFill>
                  <a:prstClr val="black"/>
                </a:solidFill>
                <a:latin typeface="Calibri"/>
              </a:endParaRPr>
            </a:p>
          </p:txBody>
        </p:sp>
        <p:sp>
          <p:nvSpPr>
            <p:cNvPr id="410" name="object 410"/>
            <p:cNvSpPr/>
            <p:nvPr/>
          </p:nvSpPr>
          <p:spPr>
            <a:xfrm>
              <a:off x="30822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C2900"/>
            </a:solidFill>
          </p:spPr>
          <p:txBody>
            <a:bodyPr wrap="square" lIns="0" tIns="0" rIns="0" bIns="0" rtlCol="0"/>
            <a:lstStyle/>
            <a:p>
              <a:pPr defTabSz="914400"/>
              <a:endParaRPr>
                <a:solidFill>
                  <a:prstClr val="black"/>
                </a:solidFill>
                <a:latin typeface="Calibri"/>
              </a:endParaRPr>
            </a:p>
          </p:txBody>
        </p:sp>
        <p:sp>
          <p:nvSpPr>
            <p:cNvPr id="411" name="object 411"/>
            <p:cNvSpPr/>
            <p:nvPr/>
          </p:nvSpPr>
          <p:spPr>
            <a:xfrm>
              <a:off x="30949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C2800"/>
            </a:solidFill>
          </p:spPr>
          <p:txBody>
            <a:bodyPr wrap="square" lIns="0" tIns="0" rIns="0" bIns="0" rtlCol="0"/>
            <a:lstStyle/>
            <a:p>
              <a:pPr defTabSz="914400"/>
              <a:endParaRPr>
                <a:solidFill>
                  <a:prstClr val="black"/>
                </a:solidFill>
                <a:latin typeface="Calibri"/>
              </a:endParaRPr>
            </a:p>
          </p:txBody>
        </p:sp>
        <p:sp>
          <p:nvSpPr>
            <p:cNvPr id="412" name="object 412"/>
            <p:cNvSpPr/>
            <p:nvPr/>
          </p:nvSpPr>
          <p:spPr>
            <a:xfrm>
              <a:off x="31076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A2800"/>
            </a:solidFill>
          </p:spPr>
          <p:txBody>
            <a:bodyPr wrap="square" lIns="0" tIns="0" rIns="0" bIns="0" rtlCol="0"/>
            <a:lstStyle/>
            <a:p>
              <a:pPr defTabSz="914400"/>
              <a:endParaRPr>
                <a:solidFill>
                  <a:prstClr val="black"/>
                </a:solidFill>
                <a:latin typeface="Calibri"/>
              </a:endParaRPr>
            </a:p>
          </p:txBody>
        </p:sp>
        <p:sp>
          <p:nvSpPr>
            <p:cNvPr id="413" name="object 413"/>
            <p:cNvSpPr/>
            <p:nvPr/>
          </p:nvSpPr>
          <p:spPr>
            <a:xfrm>
              <a:off x="31203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92800"/>
            </a:solidFill>
          </p:spPr>
          <p:txBody>
            <a:bodyPr wrap="square" lIns="0" tIns="0" rIns="0" bIns="0" rtlCol="0"/>
            <a:lstStyle/>
            <a:p>
              <a:pPr defTabSz="914400"/>
              <a:endParaRPr>
                <a:solidFill>
                  <a:prstClr val="black"/>
                </a:solidFill>
                <a:latin typeface="Calibri"/>
              </a:endParaRPr>
            </a:p>
          </p:txBody>
        </p:sp>
        <p:sp>
          <p:nvSpPr>
            <p:cNvPr id="414" name="object 414"/>
            <p:cNvSpPr/>
            <p:nvPr/>
          </p:nvSpPr>
          <p:spPr>
            <a:xfrm>
              <a:off x="31330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82800"/>
            </a:solidFill>
          </p:spPr>
          <p:txBody>
            <a:bodyPr wrap="square" lIns="0" tIns="0" rIns="0" bIns="0" rtlCol="0"/>
            <a:lstStyle/>
            <a:p>
              <a:pPr defTabSz="914400"/>
              <a:endParaRPr>
                <a:solidFill>
                  <a:prstClr val="black"/>
                </a:solidFill>
                <a:latin typeface="Calibri"/>
              </a:endParaRPr>
            </a:p>
          </p:txBody>
        </p:sp>
        <p:sp>
          <p:nvSpPr>
            <p:cNvPr id="415" name="object 415"/>
            <p:cNvSpPr/>
            <p:nvPr/>
          </p:nvSpPr>
          <p:spPr>
            <a:xfrm>
              <a:off x="31457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72800"/>
            </a:solidFill>
          </p:spPr>
          <p:txBody>
            <a:bodyPr wrap="square" lIns="0" tIns="0" rIns="0" bIns="0" rtlCol="0"/>
            <a:lstStyle/>
            <a:p>
              <a:pPr defTabSz="914400"/>
              <a:endParaRPr>
                <a:solidFill>
                  <a:prstClr val="black"/>
                </a:solidFill>
                <a:latin typeface="Calibri"/>
              </a:endParaRPr>
            </a:p>
          </p:txBody>
        </p:sp>
        <p:sp>
          <p:nvSpPr>
            <p:cNvPr id="416" name="object 416"/>
            <p:cNvSpPr/>
            <p:nvPr/>
          </p:nvSpPr>
          <p:spPr>
            <a:xfrm>
              <a:off x="31584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62700"/>
            </a:solidFill>
          </p:spPr>
          <p:txBody>
            <a:bodyPr wrap="square" lIns="0" tIns="0" rIns="0" bIns="0" rtlCol="0"/>
            <a:lstStyle/>
            <a:p>
              <a:pPr defTabSz="914400"/>
              <a:endParaRPr>
                <a:solidFill>
                  <a:prstClr val="black"/>
                </a:solidFill>
                <a:latin typeface="Calibri"/>
              </a:endParaRPr>
            </a:p>
          </p:txBody>
        </p:sp>
        <p:sp>
          <p:nvSpPr>
            <p:cNvPr id="417" name="object 417"/>
            <p:cNvSpPr/>
            <p:nvPr/>
          </p:nvSpPr>
          <p:spPr>
            <a:xfrm>
              <a:off x="31711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52700"/>
            </a:solidFill>
          </p:spPr>
          <p:txBody>
            <a:bodyPr wrap="square" lIns="0" tIns="0" rIns="0" bIns="0" rtlCol="0"/>
            <a:lstStyle/>
            <a:p>
              <a:pPr defTabSz="914400"/>
              <a:endParaRPr>
                <a:solidFill>
                  <a:prstClr val="black"/>
                </a:solidFill>
                <a:latin typeface="Calibri"/>
              </a:endParaRPr>
            </a:p>
          </p:txBody>
        </p:sp>
        <p:sp>
          <p:nvSpPr>
            <p:cNvPr id="418" name="object 418"/>
            <p:cNvSpPr/>
            <p:nvPr/>
          </p:nvSpPr>
          <p:spPr>
            <a:xfrm>
              <a:off x="31838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42700"/>
            </a:solidFill>
          </p:spPr>
          <p:txBody>
            <a:bodyPr wrap="square" lIns="0" tIns="0" rIns="0" bIns="0" rtlCol="0"/>
            <a:lstStyle/>
            <a:p>
              <a:pPr defTabSz="914400"/>
              <a:endParaRPr>
                <a:solidFill>
                  <a:prstClr val="black"/>
                </a:solidFill>
                <a:latin typeface="Calibri"/>
              </a:endParaRPr>
            </a:p>
          </p:txBody>
        </p:sp>
        <p:sp>
          <p:nvSpPr>
            <p:cNvPr id="419" name="object 419"/>
            <p:cNvSpPr/>
            <p:nvPr/>
          </p:nvSpPr>
          <p:spPr>
            <a:xfrm>
              <a:off x="31965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32700"/>
            </a:solidFill>
          </p:spPr>
          <p:txBody>
            <a:bodyPr wrap="square" lIns="0" tIns="0" rIns="0" bIns="0" rtlCol="0"/>
            <a:lstStyle/>
            <a:p>
              <a:pPr defTabSz="914400"/>
              <a:endParaRPr>
                <a:solidFill>
                  <a:prstClr val="black"/>
                </a:solidFill>
                <a:latin typeface="Calibri"/>
              </a:endParaRPr>
            </a:p>
          </p:txBody>
        </p:sp>
        <p:sp>
          <p:nvSpPr>
            <p:cNvPr id="420" name="object 420"/>
            <p:cNvSpPr/>
            <p:nvPr/>
          </p:nvSpPr>
          <p:spPr>
            <a:xfrm>
              <a:off x="32092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22700"/>
            </a:solidFill>
          </p:spPr>
          <p:txBody>
            <a:bodyPr wrap="square" lIns="0" tIns="0" rIns="0" bIns="0" rtlCol="0"/>
            <a:lstStyle/>
            <a:p>
              <a:pPr defTabSz="914400"/>
              <a:endParaRPr>
                <a:solidFill>
                  <a:prstClr val="black"/>
                </a:solidFill>
                <a:latin typeface="Calibri"/>
              </a:endParaRPr>
            </a:p>
          </p:txBody>
        </p:sp>
        <p:sp>
          <p:nvSpPr>
            <p:cNvPr id="421" name="object 421"/>
            <p:cNvSpPr/>
            <p:nvPr/>
          </p:nvSpPr>
          <p:spPr>
            <a:xfrm>
              <a:off x="32219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12600"/>
            </a:solidFill>
          </p:spPr>
          <p:txBody>
            <a:bodyPr wrap="square" lIns="0" tIns="0" rIns="0" bIns="0" rtlCol="0"/>
            <a:lstStyle/>
            <a:p>
              <a:pPr defTabSz="914400"/>
              <a:endParaRPr>
                <a:solidFill>
                  <a:prstClr val="black"/>
                </a:solidFill>
                <a:latin typeface="Calibri"/>
              </a:endParaRPr>
            </a:p>
          </p:txBody>
        </p:sp>
        <p:sp>
          <p:nvSpPr>
            <p:cNvPr id="422" name="object 422"/>
            <p:cNvSpPr/>
            <p:nvPr/>
          </p:nvSpPr>
          <p:spPr>
            <a:xfrm>
              <a:off x="3234689" y="6628129"/>
              <a:ext cx="13970" cy="228600"/>
            </a:xfrm>
            <a:custGeom>
              <a:avLst/>
              <a:gdLst/>
              <a:ahLst/>
              <a:cxnLst/>
              <a:rect l="l" t="t" r="r" b="b"/>
              <a:pathLst>
                <a:path w="13969" h="228600">
                  <a:moveTo>
                    <a:pt x="13970" y="0"/>
                  </a:moveTo>
                  <a:lnTo>
                    <a:pt x="0" y="0"/>
                  </a:lnTo>
                  <a:lnTo>
                    <a:pt x="0" y="228600"/>
                  </a:lnTo>
                  <a:lnTo>
                    <a:pt x="13970" y="228600"/>
                  </a:lnTo>
                  <a:lnTo>
                    <a:pt x="13970" y="0"/>
                  </a:lnTo>
                  <a:close/>
                </a:path>
              </a:pathLst>
            </a:custGeom>
            <a:solidFill>
              <a:srgbClr val="C02600"/>
            </a:solidFill>
          </p:spPr>
          <p:txBody>
            <a:bodyPr wrap="square" lIns="0" tIns="0" rIns="0" bIns="0" rtlCol="0"/>
            <a:lstStyle/>
            <a:p>
              <a:pPr defTabSz="914400"/>
              <a:endParaRPr>
                <a:solidFill>
                  <a:prstClr val="black"/>
                </a:solidFill>
                <a:latin typeface="Calibri"/>
              </a:endParaRPr>
            </a:p>
          </p:txBody>
        </p:sp>
        <p:sp>
          <p:nvSpPr>
            <p:cNvPr id="423" name="object 423"/>
            <p:cNvSpPr/>
            <p:nvPr/>
          </p:nvSpPr>
          <p:spPr>
            <a:xfrm>
              <a:off x="324738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BF2600"/>
            </a:solidFill>
          </p:spPr>
          <p:txBody>
            <a:bodyPr wrap="square" lIns="0" tIns="0" rIns="0" bIns="0" rtlCol="0"/>
            <a:lstStyle/>
            <a:p>
              <a:pPr defTabSz="914400"/>
              <a:endParaRPr>
                <a:solidFill>
                  <a:prstClr val="black"/>
                </a:solidFill>
                <a:latin typeface="Calibri"/>
              </a:endParaRPr>
            </a:p>
          </p:txBody>
        </p:sp>
        <p:sp>
          <p:nvSpPr>
            <p:cNvPr id="424" name="object 424"/>
            <p:cNvSpPr/>
            <p:nvPr/>
          </p:nvSpPr>
          <p:spPr>
            <a:xfrm>
              <a:off x="326008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BE2600"/>
            </a:solidFill>
          </p:spPr>
          <p:txBody>
            <a:bodyPr wrap="square" lIns="0" tIns="0" rIns="0" bIns="0" rtlCol="0"/>
            <a:lstStyle/>
            <a:p>
              <a:pPr defTabSz="914400"/>
              <a:endParaRPr>
                <a:solidFill>
                  <a:prstClr val="black"/>
                </a:solidFill>
                <a:latin typeface="Calibri"/>
              </a:endParaRPr>
            </a:p>
          </p:txBody>
        </p:sp>
        <p:sp>
          <p:nvSpPr>
            <p:cNvPr id="425" name="object 425"/>
            <p:cNvSpPr/>
            <p:nvPr/>
          </p:nvSpPr>
          <p:spPr>
            <a:xfrm>
              <a:off x="327406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D2600"/>
            </a:solidFill>
          </p:spPr>
          <p:txBody>
            <a:bodyPr wrap="square" lIns="0" tIns="0" rIns="0" bIns="0" rtlCol="0"/>
            <a:lstStyle/>
            <a:p>
              <a:pPr defTabSz="914400"/>
              <a:endParaRPr>
                <a:solidFill>
                  <a:prstClr val="black"/>
                </a:solidFill>
                <a:latin typeface="Calibri"/>
              </a:endParaRPr>
            </a:p>
          </p:txBody>
        </p:sp>
        <p:sp>
          <p:nvSpPr>
            <p:cNvPr id="426" name="object 426"/>
            <p:cNvSpPr/>
            <p:nvPr/>
          </p:nvSpPr>
          <p:spPr>
            <a:xfrm>
              <a:off x="3285489" y="6628129"/>
              <a:ext cx="1524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BC2500"/>
            </a:solidFill>
          </p:spPr>
          <p:txBody>
            <a:bodyPr wrap="square" lIns="0" tIns="0" rIns="0" bIns="0" rtlCol="0"/>
            <a:lstStyle/>
            <a:p>
              <a:pPr defTabSz="914400"/>
              <a:endParaRPr>
                <a:solidFill>
                  <a:prstClr val="black"/>
                </a:solidFill>
                <a:latin typeface="Calibri"/>
              </a:endParaRPr>
            </a:p>
          </p:txBody>
        </p:sp>
        <p:sp>
          <p:nvSpPr>
            <p:cNvPr id="427" name="object 427"/>
            <p:cNvSpPr/>
            <p:nvPr/>
          </p:nvSpPr>
          <p:spPr>
            <a:xfrm>
              <a:off x="329946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B2500"/>
            </a:solidFill>
          </p:spPr>
          <p:txBody>
            <a:bodyPr wrap="square" lIns="0" tIns="0" rIns="0" bIns="0" rtlCol="0"/>
            <a:lstStyle/>
            <a:p>
              <a:pPr defTabSz="914400"/>
              <a:endParaRPr>
                <a:solidFill>
                  <a:prstClr val="black"/>
                </a:solidFill>
                <a:latin typeface="Calibri"/>
              </a:endParaRPr>
            </a:p>
          </p:txBody>
        </p:sp>
        <p:sp>
          <p:nvSpPr>
            <p:cNvPr id="428" name="object 428"/>
            <p:cNvSpPr/>
            <p:nvPr/>
          </p:nvSpPr>
          <p:spPr>
            <a:xfrm>
              <a:off x="33121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A2500"/>
            </a:solidFill>
          </p:spPr>
          <p:txBody>
            <a:bodyPr wrap="square" lIns="0" tIns="0" rIns="0" bIns="0" rtlCol="0"/>
            <a:lstStyle/>
            <a:p>
              <a:pPr defTabSz="914400"/>
              <a:endParaRPr>
                <a:solidFill>
                  <a:prstClr val="black"/>
                </a:solidFill>
                <a:latin typeface="Calibri"/>
              </a:endParaRPr>
            </a:p>
          </p:txBody>
        </p:sp>
        <p:sp>
          <p:nvSpPr>
            <p:cNvPr id="429" name="object 429"/>
            <p:cNvSpPr/>
            <p:nvPr/>
          </p:nvSpPr>
          <p:spPr>
            <a:xfrm>
              <a:off x="33248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92500"/>
            </a:solidFill>
          </p:spPr>
          <p:txBody>
            <a:bodyPr wrap="square" lIns="0" tIns="0" rIns="0" bIns="0" rtlCol="0"/>
            <a:lstStyle/>
            <a:p>
              <a:pPr defTabSz="914400"/>
              <a:endParaRPr>
                <a:solidFill>
                  <a:prstClr val="black"/>
                </a:solidFill>
                <a:latin typeface="Calibri"/>
              </a:endParaRPr>
            </a:p>
          </p:txBody>
        </p:sp>
        <p:sp>
          <p:nvSpPr>
            <p:cNvPr id="430" name="object 430"/>
            <p:cNvSpPr/>
            <p:nvPr/>
          </p:nvSpPr>
          <p:spPr>
            <a:xfrm>
              <a:off x="333756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B82500"/>
            </a:solidFill>
          </p:spPr>
          <p:txBody>
            <a:bodyPr wrap="square" lIns="0" tIns="0" rIns="0" bIns="0" rtlCol="0"/>
            <a:lstStyle/>
            <a:p>
              <a:pPr defTabSz="914400"/>
              <a:endParaRPr>
                <a:solidFill>
                  <a:prstClr val="black"/>
                </a:solidFill>
                <a:latin typeface="Calibri"/>
              </a:endParaRPr>
            </a:p>
          </p:txBody>
        </p:sp>
        <p:sp>
          <p:nvSpPr>
            <p:cNvPr id="431" name="object 431"/>
            <p:cNvSpPr/>
            <p:nvPr/>
          </p:nvSpPr>
          <p:spPr>
            <a:xfrm>
              <a:off x="33502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72400"/>
            </a:solidFill>
          </p:spPr>
          <p:txBody>
            <a:bodyPr wrap="square" lIns="0" tIns="0" rIns="0" bIns="0" rtlCol="0"/>
            <a:lstStyle/>
            <a:p>
              <a:pPr defTabSz="914400"/>
              <a:endParaRPr>
                <a:solidFill>
                  <a:prstClr val="black"/>
                </a:solidFill>
                <a:latin typeface="Calibri"/>
              </a:endParaRPr>
            </a:p>
          </p:txBody>
        </p:sp>
        <p:sp>
          <p:nvSpPr>
            <p:cNvPr id="432" name="object 432"/>
            <p:cNvSpPr/>
            <p:nvPr/>
          </p:nvSpPr>
          <p:spPr>
            <a:xfrm>
              <a:off x="33629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62400"/>
            </a:solidFill>
          </p:spPr>
          <p:txBody>
            <a:bodyPr wrap="square" lIns="0" tIns="0" rIns="0" bIns="0" rtlCol="0"/>
            <a:lstStyle/>
            <a:p>
              <a:pPr defTabSz="914400"/>
              <a:endParaRPr>
                <a:solidFill>
                  <a:prstClr val="black"/>
                </a:solidFill>
                <a:latin typeface="Calibri"/>
              </a:endParaRPr>
            </a:p>
          </p:txBody>
        </p:sp>
        <p:sp>
          <p:nvSpPr>
            <p:cNvPr id="433" name="object 433"/>
            <p:cNvSpPr/>
            <p:nvPr/>
          </p:nvSpPr>
          <p:spPr>
            <a:xfrm>
              <a:off x="33756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52400"/>
            </a:solidFill>
          </p:spPr>
          <p:txBody>
            <a:bodyPr wrap="square" lIns="0" tIns="0" rIns="0" bIns="0" rtlCol="0"/>
            <a:lstStyle/>
            <a:p>
              <a:pPr defTabSz="914400"/>
              <a:endParaRPr>
                <a:solidFill>
                  <a:prstClr val="black"/>
                </a:solidFill>
                <a:latin typeface="Calibri"/>
              </a:endParaRPr>
            </a:p>
          </p:txBody>
        </p:sp>
        <p:sp>
          <p:nvSpPr>
            <p:cNvPr id="434" name="object 434"/>
            <p:cNvSpPr/>
            <p:nvPr/>
          </p:nvSpPr>
          <p:spPr>
            <a:xfrm>
              <a:off x="33883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42400"/>
            </a:solidFill>
          </p:spPr>
          <p:txBody>
            <a:bodyPr wrap="square" lIns="0" tIns="0" rIns="0" bIns="0" rtlCol="0"/>
            <a:lstStyle/>
            <a:p>
              <a:pPr defTabSz="914400"/>
              <a:endParaRPr>
                <a:solidFill>
                  <a:prstClr val="black"/>
                </a:solidFill>
                <a:latin typeface="Calibri"/>
              </a:endParaRPr>
            </a:p>
          </p:txBody>
        </p:sp>
        <p:sp>
          <p:nvSpPr>
            <p:cNvPr id="435" name="object 435"/>
            <p:cNvSpPr/>
            <p:nvPr/>
          </p:nvSpPr>
          <p:spPr>
            <a:xfrm>
              <a:off x="3401060"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32400"/>
            </a:solidFill>
          </p:spPr>
          <p:txBody>
            <a:bodyPr wrap="square" lIns="0" tIns="0" rIns="0" bIns="0" rtlCol="0"/>
            <a:lstStyle/>
            <a:p>
              <a:pPr defTabSz="914400"/>
              <a:endParaRPr>
                <a:solidFill>
                  <a:prstClr val="black"/>
                </a:solidFill>
                <a:latin typeface="Calibri"/>
              </a:endParaRPr>
            </a:p>
          </p:txBody>
        </p:sp>
        <p:sp>
          <p:nvSpPr>
            <p:cNvPr id="436" name="object 436"/>
            <p:cNvSpPr/>
            <p:nvPr/>
          </p:nvSpPr>
          <p:spPr>
            <a:xfrm>
              <a:off x="34137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22300"/>
            </a:solidFill>
          </p:spPr>
          <p:txBody>
            <a:bodyPr wrap="square" lIns="0" tIns="0" rIns="0" bIns="0" rtlCol="0"/>
            <a:lstStyle/>
            <a:p>
              <a:pPr defTabSz="914400"/>
              <a:endParaRPr>
                <a:solidFill>
                  <a:prstClr val="black"/>
                </a:solidFill>
                <a:latin typeface="Calibri"/>
              </a:endParaRPr>
            </a:p>
          </p:txBody>
        </p:sp>
        <p:sp>
          <p:nvSpPr>
            <p:cNvPr id="437" name="object 437"/>
            <p:cNvSpPr/>
            <p:nvPr/>
          </p:nvSpPr>
          <p:spPr>
            <a:xfrm>
              <a:off x="34264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12300"/>
            </a:solidFill>
          </p:spPr>
          <p:txBody>
            <a:bodyPr wrap="square" lIns="0" tIns="0" rIns="0" bIns="0" rtlCol="0"/>
            <a:lstStyle/>
            <a:p>
              <a:pPr defTabSz="914400"/>
              <a:endParaRPr>
                <a:solidFill>
                  <a:prstClr val="black"/>
                </a:solidFill>
                <a:latin typeface="Calibri"/>
              </a:endParaRPr>
            </a:p>
          </p:txBody>
        </p:sp>
        <p:sp>
          <p:nvSpPr>
            <p:cNvPr id="438" name="object 438"/>
            <p:cNvSpPr/>
            <p:nvPr/>
          </p:nvSpPr>
          <p:spPr>
            <a:xfrm>
              <a:off x="34391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B02300"/>
            </a:solidFill>
          </p:spPr>
          <p:txBody>
            <a:bodyPr wrap="square" lIns="0" tIns="0" rIns="0" bIns="0" rtlCol="0"/>
            <a:lstStyle/>
            <a:p>
              <a:pPr defTabSz="914400"/>
              <a:endParaRPr>
                <a:solidFill>
                  <a:prstClr val="black"/>
                </a:solidFill>
                <a:latin typeface="Calibri"/>
              </a:endParaRPr>
            </a:p>
          </p:txBody>
        </p:sp>
        <p:sp>
          <p:nvSpPr>
            <p:cNvPr id="439" name="object 439"/>
            <p:cNvSpPr/>
            <p:nvPr/>
          </p:nvSpPr>
          <p:spPr>
            <a:xfrm>
              <a:off x="34518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F2300"/>
            </a:solidFill>
          </p:spPr>
          <p:txBody>
            <a:bodyPr wrap="square" lIns="0" tIns="0" rIns="0" bIns="0" rtlCol="0"/>
            <a:lstStyle/>
            <a:p>
              <a:pPr defTabSz="914400"/>
              <a:endParaRPr>
                <a:solidFill>
                  <a:prstClr val="black"/>
                </a:solidFill>
                <a:latin typeface="Calibri"/>
              </a:endParaRPr>
            </a:p>
          </p:txBody>
        </p:sp>
        <p:sp>
          <p:nvSpPr>
            <p:cNvPr id="440" name="object 440"/>
            <p:cNvSpPr/>
            <p:nvPr/>
          </p:nvSpPr>
          <p:spPr>
            <a:xfrm>
              <a:off x="34645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E2300"/>
            </a:solidFill>
          </p:spPr>
          <p:txBody>
            <a:bodyPr wrap="square" lIns="0" tIns="0" rIns="0" bIns="0" rtlCol="0"/>
            <a:lstStyle/>
            <a:p>
              <a:pPr defTabSz="914400"/>
              <a:endParaRPr>
                <a:solidFill>
                  <a:prstClr val="black"/>
                </a:solidFill>
                <a:latin typeface="Calibri"/>
              </a:endParaRPr>
            </a:p>
          </p:txBody>
        </p:sp>
        <p:sp>
          <p:nvSpPr>
            <p:cNvPr id="441" name="object 441"/>
            <p:cNvSpPr/>
            <p:nvPr/>
          </p:nvSpPr>
          <p:spPr>
            <a:xfrm>
              <a:off x="34772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D2300"/>
            </a:solidFill>
          </p:spPr>
          <p:txBody>
            <a:bodyPr wrap="square" lIns="0" tIns="0" rIns="0" bIns="0" rtlCol="0"/>
            <a:lstStyle/>
            <a:p>
              <a:pPr defTabSz="914400"/>
              <a:endParaRPr>
                <a:solidFill>
                  <a:prstClr val="black"/>
                </a:solidFill>
                <a:latin typeface="Calibri"/>
              </a:endParaRPr>
            </a:p>
          </p:txBody>
        </p:sp>
        <p:sp>
          <p:nvSpPr>
            <p:cNvPr id="442" name="object 442"/>
            <p:cNvSpPr/>
            <p:nvPr/>
          </p:nvSpPr>
          <p:spPr>
            <a:xfrm>
              <a:off x="34899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C2200"/>
            </a:solidFill>
          </p:spPr>
          <p:txBody>
            <a:bodyPr wrap="square" lIns="0" tIns="0" rIns="0" bIns="0" rtlCol="0"/>
            <a:lstStyle/>
            <a:p>
              <a:pPr defTabSz="914400"/>
              <a:endParaRPr>
                <a:solidFill>
                  <a:prstClr val="black"/>
                </a:solidFill>
                <a:latin typeface="Calibri"/>
              </a:endParaRPr>
            </a:p>
          </p:txBody>
        </p:sp>
        <p:sp>
          <p:nvSpPr>
            <p:cNvPr id="443" name="object 443"/>
            <p:cNvSpPr/>
            <p:nvPr/>
          </p:nvSpPr>
          <p:spPr>
            <a:xfrm>
              <a:off x="35026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B2200"/>
            </a:solidFill>
          </p:spPr>
          <p:txBody>
            <a:bodyPr wrap="square" lIns="0" tIns="0" rIns="0" bIns="0" rtlCol="0"/>
            <a:lstStyle/>
            <a:p>
              <a:pPr defTabSz="914400"/>
              <a:endParaRPr>
                <a:solidFill>
                  <a:prstClr val="black"/>
                </a:solidFill>
                <a:latin typeface="Calibri"/>
              </a:endParaRPr>
            </a:p>
          </p:txBody>
        </p:sp>
        <p:sp>
          <p:nvSpPr>
            <p:cNvPr id="444" name="object 444"/>
            <p:cNvSpPr/>
            <p:nvPr/>
          </p:nvSpPr>
          <p:spPr>
            <a:xfrm>
              <a:off x="35153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A2200"/>
            </a:solidFill>
          </p:spPr>
          <p:txBody>
            <a:bodyPr wrap="square" lIns="0" tIns="0" rIns="0" bIns="0" rtlCol="0"/>
            <a:lstStyle/>
            <a:p>
              <a:pPr defTabSz="914400"/>
              <a:endParaRPr>
                <a:solidFill>
                  <a:prstClr val="black"/>
                </a:solidFill>
                <a:latin typeface="Calibri"/>
              </a:endParaRPr>
            </a:p>
          </p:txBody>
        </p:sp>
        <p:sp>
          <p:nvSpPr>
            <p:cNvPr id="445" name="object 445"/>
            <p:cNvSpPr/>
            <p:nvPr/>
          </p:nvSpPr>
          <p:spPr>
            <a:xfrm>
              <a:off x="35280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92200"/>
            </a:solidFill>
          </p:spPr>
          <p:txBody>
            <a:bodyPr wrap="square" lIns="0" tIns="0" rIns="0" bIns="0" rtlCol="0"/>
            <a:lstStyle/>
            <a:p>
              <a:pPr defTabSz="914400"/>
              <a:endParaRPr>
                <a:solidFill>
                  <a:prstClr val="black"/>
                </a:solidFill>
                <a:latin typeface="Calibri"/>
              </a:endParaRPr>
            </a:p>
          </p:txBody>
        </p:sp>
        <p:sp>
          <p:nvSpPr>
            <p:cNvPr id="446" name="object 446"/>
            <p:cNvSpPr/>
            <p:nvPr/>
          </p:nvSpPr>
          <p:spPr>
            <a:xfrm>
              <a:off x="35407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82200"/>
            </a:solidFill>
          </p:spPr>
          <p:txBody>
            <a:bodyPr wrap="square" lIns="0" tIns="0" rIns="0" bIns="0" rtlCol="0"/>
            <a:lstStyle/>
            <a:p>
              <a:pPr defTabSz="914400"/>
              <a:endParaRPr>
                <a:solidFill>
                  <a:prstClr val="black"/>
                </a:solidFill>
                <a:latin typeface="Calibri"/>
              </a:endParaRPr>
            </a:p>
          </p:txBody>
        </p:sp>
        <p:sp>
          <p:nvSpPr>
            <p:cNvPr id="447" name="object 447"/>
            <p:cNvSpPr/>
            <p:nvPr/>
          </p:nvSpPr>
          <p:spPr>
            <a:xfrm>
              <a:off x="3553459" y="6628129"/>
              <a:ext cx="13970" cy="228600"/>
            </a:xfrm>
            <a:custGeom>
              <a:avLst/>
              <a:gdLst/>
              <a:ahLst/>
              <a:cxnLst/>
              <a:rect l="l" t="t" r="r" b="b"/>
              <a:pathLst>
                <a:path w="13970" h="228600">
                  <a:moveTo>
                    <a:pt x="13969" y="0"/>
                  </a:moveTo>
                  <a:lnTo>
                    <a:pt x="0" y="0"/>
                  </a:lnTo>
                  <a:lnTo>
                    <a:pt x="0" y="228600"/>
                  </a:lnTo>
                  <a:lnTo>
                    <a:pt x="13969" y="228600"/>
                  </a:lnTo>
                  <a:lnTo>
                    <a:pt x="13969" y="0"/>
                  </a:lnTo>
                  <a:close/>
                </a:path>
              </a:pathLst>
            </a:custGeom>
            <a:solidFill>
              <a:srgbClr val="A72100"/>
            </a:solidFill>
          </p:spPr>
          <p:txBody>
            <a:bodyPr wrap="square" lIns="0" tIns="0" rIns="0" bIns="0" rtlCol="0"/>
            <a:lstStyle/>
            <a:p>
              <a:pPr defTabSz="914400"/>
              <a:endParaRPr>
                <a:solidFill>
                  <a:prstClr val="black"/>
                </a:solidFill>
                <a:latin typeface="Calibri"/>
              </a:endParaRPr>
            </a:p>
          </p:txBody>
        </p:sp>
        <p:sp>
          <p:nvSpPr>
            <p:cNvPr id="448" name="object 448"/>
            <p:cNvSpPr/>
            <p:nvPr/>
          </p:nvSpPr>
          <p:spPr>
            <a:xfrm>
              <a:off x="356742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62100"/>
            </a:solidFill>
          </p:spPr>
          <p:txBody>
            <a:bodyPr wrap="square" lIns="0" tIns="0" rIns="0" bIns="0" rtlCol="0"/>
            <a:lstStyle/>
            <a:p>
              <a:pPr defTabSz="914400"/>
              <a:endParaRPr>
                <a:solidFill>
                  <a:prstClr val="black"/>
                </a:solidFill>
                <a:latin typeface="Calibri"/>
              </a:endParaRPr>
            </a:p>
          </p:txBody>
        </p:sp>
        <p:sp>
          <p:nvSpPr>
            <p:cNvPr id="449" name="object 449"/>
            <p:cNvSpPr/>
            <p:nvPr/>
          </p:nvSpPr>
          <p:spPr>
            <a:xfrm>
              <a:off x="3578859" y="6628129"/>
              <a:ext cx="15240" cy="228600"/>
            </a:xfrm>
            <a:custGeom>
              <a:avLst/>
              <a:gdLst/>
              <a:ahLst/>
              <a:cxnLst/>
              <a:rect l="l" t="t" r="r" b="b"/>
              <a:pathLst>
                <a:path w="15239" h="228600">
                  <a:moveTo>
                    <a:pt x="15239" y="0"/>
                  </a:moveTo>
                  <a:lnTo>
                    <a:pt x="0" y="0"/>
                  </a:lnTo>
                  <a:lnTo>
                    <a:pt x="0" y="228600"/>
                  </a:lnTo>
                  <a:lnTo>
                    <a:pt x="15239" y="228600"/>
                  </a:lnTo>
                  <a:lnTo>
                    <a:pt x="15239" y="0"/>
                  </a:lnTo>
                  <a:close/>
                </a:path>
              </a:pathLst>
            </a:custGeom>
            <a:solidFill>
              <a:srgbClr val="A52100"/>
            </a:solidFill>
          </p:spPr>
          <p:txBody>
            <a:bodyPr wrap="square" lIns="0" tIns="0" rIns="0" bIns="0" rtlCol="0"/>
            <a:lstStyle/>
            <a:p>
              <a:pPr defTabSz="914400"/>
              <a:endParaRPr>
                <a:solidFill>
                  <a:prstClr val="black"/>
                </a:solidFill>
                <a:latin typeface="Calibri"/>
              </a:endParaRPr>
            </a:p>
          </p:txBody>
        </p:sp>
        <p:sp>
          <p:nvSpPr>
            <p:cNvPr id="450" name="object 450"/>
            <p:cNvSpPr/>
            <p:nvPr/>
          </p:nvSpPr>
          <p:spPr>
            <a:xfrm>
              <a:off x="359282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42100"/>
            </a:solidFill>
          </p:spPr>
          <p:txBody>
            <a:bodyPr wrap="square" lIns="0" tIns="0" rIns="0" bIns="0" rtlCol="0"/>
            <a:lstStyle/>
            <a:p>
              <a:pPr defTabSz="914400"/>
              <a:endParaRPr>
                <a:solidFill>
                  <a:prstClr val="black"/>
                </a:solidFill>
                <a:latin typeface="Calibri"/>
              </a:endParaRPr>
            </a:p>
          </p:txBody>
        </p:sp>
        <p:sp>
          <p:nvSpPr>
            <p:cNvPr id="451" name="object 451"/>
            <p:cNvSpPr/>
            <p:nvPr/>
          </p:nvSpPr>
          <p:spPr>
            <a:xfrm>
              <a:off x="3605529"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A32100"/>
            </a:solidFill>
          </p:spPr>
          <p:txBody>
            <a:bodyPr wrap="square" lIns="0" tIns="0" rIns="0" bIns="0" rtlCol="0"/>
            <a:lstStyle/>
            <a:p>
              <a:pPr defTabSz="914400"/>
              <a:endParaRPr>
                <a:solidFill>
                  <a:prstClr val="black"/>
                </a:solidFill>
                <a:latin typeface="Calibri"/>
              </a:endParaRPr>
            </a:p>
          </p:txBody>
        </p:sp>
        <p:sp>
          <p:nvSpPr>
            <p:cNvPr id="452" name="object 452"/>
            <p:cNvSpPr/>
            <p:nvPr/>
          </p:nvSpPr>
          <p:spPr>
            <a:xfrm>
              <a:off x="36182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32000"/>
            </a:solidFill>
          </p:spPr>
          <p:txBody>
            <a:bodyPr wrap="square" lIns="0" tIns="0" rIns="0" bIns="0" rtlCol="0"/>
            <a:lstStyle/>
            <a:p>
              <a:pPr defTabSz="914400"/>
              <a:endParaRPr>
                <a:solidFill>
                  <a:prstClr val="black"/>
                </a:solidFill>
                <a:latin typeface="Calibri"/>
              </a:endParaRPr>
            </a:p>
          </p:txBody>
        </p:sp>
        <p:sp>
          <p:nvSpPr>
            <p:cNvPr id="453" name="object 453"/>
            <p:cNvSpPr/>
            <p:nvPr/>
          </p:nvSpPr>
          <p:spPr>
            <a:xfrm>
              <a:off x="36309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22000"/>
            </a:solidFill>
          </p:spPr>
          <p:txBody>
            <a:bodyPr wrap="square" lIns="0" tIns="0" rIns="0" bIns="0" rtlCol="0"/>
            <a:lstStyle/>
            <a:p>
              <a:pPr defTabSz="914400"/>
              <a:endParaRPr>
                <a:solidFill>
                  <a:prstClr val="black"/>
                </a:solidFill>
                <a:latin typeface="Calibri"/>
              </a:endParaRPr>
            </a:p>
          </p:txBody>
        </p:sp>
        <p:sp>
          <p:nvSpPr>
            <p:cNvPr id="454" name="object 454"/>
            <p:cNvSpPr/>
            <p:nvPr/>
          </p:nvSpPr>
          <p:spPr>
            <a:xfrm>
              <a:off x="36436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12000"/>
            </a:solidFill>
          </p:spPr>
          <p:txBody>
            <a:bodyPr wrap="square" lIns="0" tIns="0" rIns="0" bIns="0" rtlCol="0"/>
            <a:lstStyle/>
            <a:p>
              <a:pPr defTabSz="914400"/>
              <a:endParaRPr>
                <a:solidFill>
                  <a:prstClr val="black"/>
                </a:solidFill>
                <a:latin typeface="Calibri"/>
              </a:endParaRPr>
            </a:p>
          </p:txBody>
        </p:sp>
        <p:sp>
          <p:nvSpPr>
            <p:cNvPr id="455" name="object 455"/>
            <p:cNvSpPr/>
            <p:nvPr/>
          </p:nvSpPr>
          <p:spPr>
            <a:xfrm>
              <a:off x="36563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A02000"/>
            </a:solidFill>
          </p:spPr>
          <p:txBody>
            <a:bodyPr wrap="square" lIns="0" tIns="0" rIns="0" bIns="0" rtlCol="0"/>
            <a:lstStyle/>
            <a:p>
              <a:pPr defTabSz="914400"/>
              <a:endParaRPr>
                <a:solidFill>
                  <a:prstClr val="black"/>
                </a:solidFill>
                <a:latin typeface="Calibri"/>
              </a:endParaRPr>
            </a:p>
          </p:txBody>
        </p:sp>
        <p:sp>
          <p:nvSpPr>
            <p:cNvPr id="456" name="object 456"/>
            <p:cNvSpPr/>
            <p:nvPr/>
          </p:nvSpPr>
          <p:spPr>
            <a:xfrm>
              <a:off x="36690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F2000"/>
            </a:solidFill>
          </p:spPr>
          <p:txBody>
            <a:bodyPr wrap="square" lIns="0" tIns="0" rIns="0" bIns="0" rtlCol="0"/>
            <a:lstStyle/>
            <a:p>
              <a:pPr defTabSz="914400"/>
              <a:endParaRPr>
                <a:solidFill>
                  <a:prstClr val="black"/>
                </a:solidFill>
                <a:latin typeface="Calibri"/>
              </a:endParaRPr>
            </a:p>
          </p:txBody>
        </p:sp>
        <p:sp>
          <p:nvSpPr>
            <p:cNvPr id="457" name="object 457"/>
            <p:cNvSpPr/>
            <p:nvPr/>
          </p:nvSpPr>
          <p:spPr>
            <a:xfrm>
              <a:off x="36817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E1F00"/>
            </a:solidFill>
          </p:spPr>
          <p:txBody>
            <a:bodyPr wrap="square" lIns="0" tIns="0" rIns="0" bIns="0" rtlCol="0"/>
            <a:lstStyle/>
            <a:p>
              <a:pPr defTabSz="914400"/>
              <a:endParaRPr>
                <a:solidFill>
                  <a:prstClr val="black"/>
                </a:solidFill>
                <a:latin typeface="Calibri"/>
              </a:endParaRPr>
            </a:p>
          </p:txBody>
        </p:sp>
        <p:sp>
          <p:nvSpPr>
            <p:cNvPr id="458" name="object 458"/>
            <p:cNvSpPr/>
            <p:nvPr/>
          </p:nvSpPr>
          <p:spPr>
            <a:xfrm>
              <a:off x="36944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D1F00"/>
            </a:solidFill>
          </p:spPr>
          <p:txBody>
            <a:bodyPr wrap="square" lIns="0" tIns="0" rIns="0" bIns="0" rtlCol="0"/>
            <a:lstStyle/>
            <a:p>
              <a:pPr defTabSz="914400"/>
              <a:endParaRPr>
                <a:solidFill>
                  <a:prstClr val="black"/>
                </a:solidFill>
                <a:latin typeface="Calibri"/>
              </a:endParaRPr>
            </a:p>
          </p:txBody>
        </p:sp>
        <p:sp>
          <p:nvSpPr>
            <p:cNvPr id="459" name="object 459"/>
            <p:cNvSpPr/>
            <p:nvPr/>
          </p:nvSpPr>
          <p:spPr>
            <a:xfrm>
              <a:off x="37071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C1F00"/>
            </a:solidFill>
          </p:spPr>
          <p:txBody>
            <a:bodyPr wrap="square" lIns="0" tIns="0" rIns="0" bIns="0" rtlCol="0"/>
            <a:lstStyle/>
            <a:p>
              <a:pPr defTabSz="914400"/>
              <a:endParaRPr>
                <a:solidFill>
                  <a:prstClr val="black"/>
                </a:solidFill>
                <a:latin typeface="Calibri"/>
              </a:endParaRPr>
            </a:p>
          </p:txBody>
        </p:sp>
        <p:sp>
          <p:nvSpPr>
            <p:cNvPr id="460" name="object 460"/>
            <p:cNvSpPr/>
            <p:nvPr/>
          </p:nvSpPr>
          <p:spPr>
            <a:xfrm>
              <a:off x="37198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B1F00"/>
            </a:solidFill>
          </p:spPr>
          <p:txBody>
            <a:bodyPr wrap="square" lIns="0" tIns="0" rIns="0" bIns="0" rtlCol="0"/>
            <a:lstStyle/>
            <a:p>
              <a:pPr defTabSz="914400"/>
              <a:endParaRPr>
                <a:solidFill>
                  <a:prstClr val="black"/>
                </a:solidFill>
                <a:latin typeface="Calibri"/>
              </a:endParaRPr>
            </a:p>
          </p:txBody>
        </p:sp>
        <p:sp>
          <p:nvSpPr>
            <p:cNvPr id="461" name="object 461"/>
            <p:cNvSpPr/>
            <p:nvPr/>
          </p:nvSpPr>
          <p:spPr>
            <a:xfrm>
              <a:off x="37325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A1F00"/>
            </a:solidFill>
          </p:spPr>
          <p:txBody>
            <a:bodyPr wrap="square" lIns="0" tIns="0" rIns="0" bIns="0" rtlCol="0"/>
            <a:lstStyle/>
            <a:p>
              <a:pPr defTabSz="914400"/>
              <a:endParaRPr>
                <a:solidFill>
                  <a:prstClr val="black"/>
                </a:solidFill>
                <a:latin typeface="Calibri"/>
              </a:endParaRPr>
            </a:p>
          </p:txBody>
        </p:sp>
        <p:sp>
          <p:nvSpPr>
            <p:cNvPr id="462" name="object 462"/>
            <p:cNvSpPr/>
            <p:nvPr/>
          </p:nvSpPr>
          <p:spPr>
            <a:xfrm>
              <a:off x="3745230" y="6628129"/>
              <a:ext cx="26670" cy="228600"/>
            </a:xfrm>
            <a:custGeom>
              <a:avLst/>
              <a:gdLst/>
              <a:ahLst/>
              <a:cxnLst/>
              <a:rect l="l" t="t" r="r" b="b"/>
              <a:pathLst>
                <a:path w="26670" h="228600">
                  <a:moveTo>
                    <a:pt x="26670" y="0"/>
                  </a:moveTo>
                  <a:lnTo>
                    <a:pt x="13970" y="0"/>
                  </a:lnTo>
                  <a:lnTo>
                    <a:pt x="12700" y="0"/>
                  </a:lnTo>
                  <a:lnTo>
                    <a:pt x="0" y="0"/>
                  </a:lnTo>
                  <a:lnTo>
                    <a:pt x="0" y="228600"/>
                  </a:lnTo>
                  <a:lnTo>
                    <a:pt x="12700" y="228600"/>
                  </a:lnTo>
                  <a:lnTo>
                    <a:pt x="13970" y="228600"/>
                  </a:lnTo>
                  <a:lnTo>
                    <a:pt x="26670" y="228600"/>
                  </a:lnTo>
                  <a:lnTo>
                    <a:pt x="26670" y="0"/>
                  </a:lnTo>
                  <a:close/>
                </a:path>
              </a:pathLst>
            </a:custGeom>
            <a:solidFill>
              <a:srgbClr val="991E00"/>
            </a:solidFill>
          </p:spPr>
          <p:txBody>
            <a:bodyPr wrap="square" lIns="0" tIns="0" rIns="0" bIns="0" rtlCol="0"/>
            <a:lstStyle/>
            <a:p>
              <a:pPr defTabSz="914400"/>
              <a:endParaRPr>
                <a:solidFill>
                  <a:prstClr val="black"/>
                </a:solidFill>
                <a:latin typeface="Calibri"/>
              </a:endParaRPr>
            </a:p>
          </p:txBody>
        </p:sp>
        <p:sp>
          <p:nvSpPr>
            <p:cNvPr id="463" name="object 463"/>
            <p:cNvSpPr/>
            <p:nvPr/>
          </p:nvSpPr>
          <p:spPr>
            <a:xfrm>
              <a:off x="37706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71E00"/>
            </a:solidFill>
          </p:spPr>
          <p:txBody>
            <a:bodyPr wrap="square" lIns="0" tIns="0" rIns="0" bIns="0" rtlCol="0"/>
            <a:lstStyle/>
            <a:p>
              <a:pPr defTabSz="914400"/>
              <a:endParaRPr>
                <a:solidFill>
                  <a:prstClr val="black"/>
                </a:solidFill>
                <a:latin typeface="Calibri"/>
              </a:endParaRPr>
            </a:p>
          </p:txBody>
        </p:sp>
        <p:sp>
          <p:nvSpPr>
            <p:cNvPr id="464" name="object 464"/>
            <p:cNvSpPr/>
            <p:nvPr/>
          </p:nvSpPr>
          <p:spPr>
            <a:xfrm>
              <a:off x="37833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61E00"/>
            </a:solidFill>
          </p:spPr>
          <p:txBody>
            <a:bodyPr wrap="square" lIns="0" tIns="0" rIns="0" bIns="0" rtlCol="0"/>
            <a:lstStyle/>
            <a:p>
              <a:pPr defTabSz="914400"/>
              <a:endParaRPr>
                <a:solidFill>
                  <a:prstClr val="black"/>
                </a:solidFill>
                <a:latin typeface="Calibri"/>
              </a:endParaRPr>
            </a:p>
          </p:txBody>
        </p:sp>
        <p:sp>
          <p:nvSpPr>
            <p:cNvPr id="465" name="object 465"/>
            <p:cNvSpPr/>
            <p:nvPr/>
          </p:nvSpPr>
          <p:spPr>
            <a:xfrm>
              <a:off x="37960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51E00"/>
            </a:solidFill>
          </p:spPr>
          <p:txBody>
            <a:bodyPr wrap="square" lIns="0" tIns="0" rIns="0" bIns="0" rtlCol="0"/>
            <a:lstStyle/>
            <a:p>
              <a:pPr defTabSz="914400"/>
              <a:endParaRPr>
                <a:solidFill>
                  <a:prstClr val="black"/>
                </a:solidFill>
                <a:latin typeface="Calibri"/>
              </a:endParaRPr>
            </a:p>
          </p:txBody>
        </p:sp>
        <p:sp>
          <p:nvSpPr>
            <p:cNvPr id="466" name="object 466"/>
            <p:cNvSpPr/>
            <p:nvPr/>
          </p:nvSpPr>
          <p:spPr>
            <a:xfrm>
              <a:off x="38087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41D00"/>
            </a:solidFill>
          </p:spPr>
          <p:txBody>
            <a:bodyPr wrap="square" lIns="0" tIns="0" rIns="0" bIns="0" rtlCol="0"/>
            <a:lstStyle/>
            <a:p>
              <a:pPr defTabSz="914400"/>
              <a:endParaRPr>
                <a:solidFill>
                  <a:prstClr val="black"/>
                </a:solidFill>
                <a:latin typeface="Calibri"/>
              </a:endParaRPr>
            </a:p>
          </p:txBody>
        </p:sp>
        <p:sp>
          <p:nvSpPr>
            <p:cNvPr id="467" name="object 467"/>
            <p:cNvSpPr/>
            <p:nvPr/>
          </p:nvSpPr>
          <p:spPr>
            <a:xfrm>
              <a:off x="38214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31D00"/>
            </a:solidFill>
          </p:spPr>
          <p:txBody>
            <a:bodyPr wrap="square" lIns="0" tIns="0" rIns="0" bIns="0" rtlCol="0"/>
            <a:lstStyle/>
            <a:p>
              <a:pPr defTabSz="914400"/>
              <a:endParaRPr>
                <a:solidFill>
                  <a:prstClr val="black"/>
                </a:solidFill>
                <a:latin typeface="Calibri"/>
              </a:endParaRPr>
            </a:p>
          </p:txBody>
        </p:sp>
        <p:sp>
          <p:nvSpPr>
            <p:cNvPr id="468" name="object 468"/>
            <p:cNvSpPr/>
            <p:nvPr/>
          </p:nvSpPr>
          <p:spPr>
            <a:xfrm>
              <a:off x="38341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21D00"/>
            </a:solidFill>
          </p:spPr>
          <p:txBody>
            <a:bodyPr wrap="square" lIns="0" tIns="0" rIns="0" bIns="0" rtlCol="0"/>
            <a:lstStyle/>
            <a:p>
              <a:pPr defTabSz="914400"/>
              <a:endParaRPr>
                <a:solidFill>
                  <a:prstClr val="black"/>
                </a:solidFill>
                <a:latin typeface="Calibri"/>
              </a:endParaRPr>
            </a:p>
          </p:txBody>
        </p:sp>
        <p:sp>
          <p:nvSpPr>
            <p:cNvPr id="469" name="object 469"/>
            <p:cNvSpPr/>
            <p:nvPr/>
          </p:nvSpPr>
          <p:spPr>
            <a:xfrm>
              <a:off x="38468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11D00"/>
            </a:solidFill>
          </p:spPr>
          <p:txBody>
            <a:bodyPr wrap="square" lIns="0" tIns="0" rIns="0" bIns="0" rtlCol="0"/>
            <a:lstStyle/>
            <a:p>
              <a:pPr defTabSz="914400"/>
              <a:endParaRPr>
                <a:solidFill>
                  <a:prstClr val="black"/>
                </a:solidFill>
                <a:latin typeface="Calibri"/>
              </a:endParaRPr>
            </a:p>
          </p:txBody>
        </p:sp>
        <p:sp>
          <p:nvSpPr>
            <p:cNvPr id="470" name="object 470"/>
            <p:cNvSpPr/>
            <p:nvPr/>
          </p:nvSpPr>
          <p:spPr>
            <a:xfrm>
              <a:off x="38595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901D00"/>
            </a:solidFill>
          </p:spPr>
          <p:txBody>
            <a:bodyPr wrap="square" lIns="0" tIns="0" rIns="0" bIns="0" rtlCol="0"/>
            <a:lstStyle/>
            <a:p>
              <a:pPr defTabSz="914400"/>
              <a:endParaRPr>
                <a:solidFill>
                  <a:prstClr val="black"/>
                </a:solidFill>
                <a:latin typeface="Calibri"/>
              </a:endParaRPr>
            </a:p>
          </p:txBody>
        </p:sp>
        <p:sp>
          <p:nvSpPr>
            <p:cNvPr id="471" name="object 471"/>
            <p:cNvSpPr/>
            <p:nvPr/>
          </p:nvSpPr>
          <p:spPr>
            <a:xfrm>
              <a:off x="38735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F1C00"/>
            </a:solidFill>
          </p:spPr>
          <p:txBody>
            <a:bodyPr wrap="square" lIns="0" tIns="0" rIns="0" bIns="0" rtlCol="0"/>
            <a:lstStyle/>
            <a:p>
              <a:pPr defTabSz="914400"/>
              <a:endParaRPr>
                <a:solidFill>
                  <a:prstClr val="black"/>
                </a:solidFill>
                <a:latin typeface="Calibri"/>
              </a:endParaRPr>
            </a:p>
          </p:txBody>
        </p:sp>
        <p:sp>
          <p:nvSpPr>
            <p:cNvPr id="472" name="object 472"/>
            <p:cNvSpPr/>
            <p:nvPr/>
          </p:nvSpPr>
          <p:spPr>
            <a:xfrm>
              <a:off x="3884929"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E1C00"/>
            </a:solidFill>
          </p:spPr>
          <p:txBody>
            <a:bodyPr wrap="square" lIns="0" tIns="0" rIns="0" bIns="0" rtlCol="0"/>
            <a:lstStyle/>
            <a:p>
              <a:pPr defTabSz="914400"/>
              <a:endParaRPr>
                <a:solidFill>
                  <a:prstClr val="black"/>
                </a:solidFill>
                <a:latin typeface="Calibri"/>
              </a:endParaRPr>
            </a:p>
          </p:txBody>
        </p:sp>
        <p:sp>
          <p:nvSpPr>
            <p:cNvPr id="473" name="object 473"/>
            <p:cNvSpPr/>
            <p:nvPr/>
          </p:nvSpPr>
          <p:spPr>
            <a:xfrm>
              <a:off x="38989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D1C00"/>
            </a:solidFill>
          </p:spPr>
          <p:txBody>
            <a:bodyPr wrap="square" lIns="0" tIns="0" rIns="0" bIns="0" rtlCol="0"/>
            <a:lstStyle/>
            <a:p>
              <a:pPr defTabSz="914400"/>
              <a:endParaRPr>
                <a:solidFill>
                  <a:prstClr val="black"/>
                </a:solidFill>
                <a:latin typeface="Calibri"/>
              </a:endParaRPr>
            </a:p>
          </p:txBody>
        </p:sp>
        <p:sp>
          <p:nvSpPr>
            <p:cNvPr id="474" name="object 474"/>
            <p:cNvSpPr/>
            <p:nvPr/>
          </p:nvSpPr>
          <p:spPr>
            <a:xfrm>
              <a:off x="39116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C1C00"/>
            </a:solidFill>
          </p:spPr>
          <p:txBody>
            <a:bodyPr wrap="square" lIns="0" tIns="0" rIns="0" bIns="0" rtlCol="0"/>
            <a:lstStyle/>
            <a:p>
              <a:pPr defTabSz="914400"/>
              <a:endParaRPr>
                <a:solidFill>
                  <a:prstClr val="black"/>
                </a:solidFill>
                <a:latin typeface="Calibri"/>
              </a:endParaRPr>
            </a:p>
          </p:txBody>
        </p:sp>
        <p:sp>
          <p:nvSpPr>
            <p:cNvPr id="475" name="object 475"/>
            <p:cNvSpPr/>
            <p:nvPr/>
          </p:nvSpPr>
          <p:spPr>
            <a:xfrm>
              <a:off x="39243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B1C00"/>
            </a:solidFill>
          </p:spPr>
          <p:txBody>
            <a:bodyPr wrap="square" lIns="0" tIns="0" rIns="0" bIns="0" rtlCol="0"/>
            <a:lstStyle/>
            <a:p>
              <a:pPr defTabSz="914400"/>
              <a:endParaRPr>
                <a:solidFill>
                  <a:prstClr val="black"/>
                </a:solidFill>
                <a:latin typeface="Calibri"/>
              </a:endParaRPr>
            </a:p>
          </p:txBody>
        </p:sp>
        <p:sp>
          <p:nvSpPr>
            <p:cNvPr id="476" name="object 476"/>
            <p:cNvSpPr/>
            <p:nvPr/>
          </p:nvSpPr>
          <p:spPr>
            <a:xfrm>
              <a:off x="393700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8A1B00"/>
            </a:solidFill>
          </p:spPr>
          <p:txBody>
            <a:bodyPr wrap="square" lIns="0" tIns="0" rIns="0" bIns="0" rtlCol="0"/>
            <a:lstStyle/>
            <a:p>
              <a:pPr defTabSz="914400"/>
              <a:endParaRPr>
                <a:solidFill>
                  <a:prstClr val="black"/>
                </a:solidFill>
                <a:latin typeface="Calibri"/>
              </a:endParaRPr>
            </a:p>
          </p:txBody>
        </p:sp>
        <p:sp>
          <p:nvSpPr>
            <p:cNvPr id="477" name="object 477"/>
            <p:cNvSpPr/>
            <p:nvPr/>
          </p:nvSpPr>
          <p:spPr>
            <a:xfrm>
              <a:off x="39497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91B00"/>
            </a:solidFill>
          </p:spPr>
          <p:txBody>
            <a:bodyPr wrap="square" lIns="0" tIns="0" rIns="0" bIns="0" rtlCol="0"/>
            <a:lstStyle/>
            <a:p>
              <a:pPr defTabSz="914400"/>
              <a:endParaRPr>
                <a:solidFill>
                  <a:prstClr val="black"/>
                </a:solidFill>
                <a:latin typeface="Calibri"/>
              </a:endParaRPr>
            </a:p>
          </p:txBody>
        </p:sp>
        <p:sp>
          <p:nvSpPr>
            <p:cNvPr id="478" name="object 478"/>
            <p:cNvSpPr/>
            <p:nvPr/>
          </p:nvSpPr>
          <p:spPr>
            <a:xfrm>
              <a:off x="39624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81B00"/>
            </a:solidFill>
          </p:spPr>
          <p:txBody>
            <a:bodyPr wrap="square" lIns="0" tIns="0" rIns="0" bIns="0" rtlCol="0"/>
            <a:lstStyle/>
            <a:p>
              <a:pPr defTabSz="914400"/>
              <a:endParaRPr>
                <a:solidFill>
                  <a:prstClr val="black"/>
                </a:solidFill>
                <a:latin typeface="Calibri"/>
              </a:endParaRPr>
            </a:p>
          </p:txBody>
        </p:sp>
        <p:sp>
          <p:nvSpPr>
            <p:cNvPr id="479" name="object 479"/>
            <p:cNvSpPr/>
            <p:nvPr/>
          </p:nvSpPr>
          <p:spPr>
            <a:xfrm>
              <a:off x="39751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71B00"/>
            </a:solidFill>
          </p:spPr>
          <p:txBody>
            <a:bodyPr wrap="square" lIns="0" tIns="0" rIns="0" bIns="0" rtlCol="0"/>
            <a:lstStyle/>
            <a:p>
              <a:pPr defTabSz="914400"/>
              <a:endParaRPr>
                <a:solidFill>
                  <a:prstClr val="black"/>
                </a:solidFill>
                <a:latin typeface="Calibri"/>
              </a:endParaRPr>
            </a:p>
          </p:txBody>
        </p:sp>
        <p:sp>
          <p:nvSpPr>
            <p:cNvPr id="480" name="object 480"/>
            <p:cNvSpPr/>
            <p:nvPr/>
          </p:nvSpPr>
          <p:spPr>
            <a:xfrm>
              <a:off x="39878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61B00"/>
            </a:solidFill>
          </p:spPr>
          <p:txBody>
            <a:bodyPr wrap="square" lIns="0" tIns="0" rIns="0" bIns="0" rtlCol="0"/>
            <a:lstStyle/>
            <a:p>
              <a:pPr defTabSz="914400"/>
              <a:endParaRPr>
                <a:solidFill>
                  <a:prstClr val="black"/>
                </a:solidFill>
                <a:latin typeface="Calibri"/>
              </a:endParaRPr>
            </a:p>
          </p:txBody>
        </p:sp>
        <p:sp>
          <p:nvSpPr>
            <p:cNvPr id="481" name="object 481"/>
            <p:cNvSpPr/>
            <p:nvPr/>
          </p:nvSpPr>
          <p:spPr>
            <a:xfrm>
              <a:off x="40005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51B00"/>
            </a:solidFill>
          </p:spPr>
          <p:txBody>
            <a:bodyPr wrap="square" lIns="0" tIns="0" rIns="0" bIns="0" rtlCol="0"/>
            <a:lstStyle/>
            <a:p>
              <a:pPr defTabSz="914400"/>
              <a:endParaRPr>
                <a:solidFill>
                  <a:prstClr val="black"/>
                </a:solidFill>
                <a:latin typeface="Calibri"/>
              </a:endParaRPr>
            </a:p>
          </p:txBody>
        </p:sp>
        <p:sp>
          <p:nvSpPr>
            <p:cNvPr id="482" name="object 482"/>
            <p:cNvSpPr/>
            <p:nvPr/>
          </p:nvSpPr>
          <p:spPr>
            <a:xfrm>
              <a:off x="40132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41A00"/>
            </a:solidFill>
          </p:spPr>
          <p:txBody>
            <a:bodyPr wrap="square" lIns="0" tIns="0" rIns="0" bIns="0" rtlCol="0"/>
            <a:lstStyle/>
            <a:p>
              <a:pPr defTabSz="914400"/>
              <a:endParaRPr>
                <a:solidFill>
                  <a:prstClr val="black"/>
                </a:solidFill>
                <a:latin typeface="Calibri"/>
              </a:endParaRPr>
            </a:p>
          </p:txBody>
        </p:sp>
        <p:sp>
          <p:nvSpPr>
            <p:cNvPr id="483" name="object 483"/>
            <p:cNvSpPr/>
            <p:nvPr/>
          </p:nvSpPr>
          <p:spPr>
            <a:xfrm>
              <a:off x="40259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31A00"/>
            </a:solidFill>
          </p:spPr>
          <p:txBody>
            <a:bodyPr wrap="square" lIns="0" tIns="0" rIns="0" bIns="0" rtlCol="0"/>
            <a:lstStyle/>
            <a:p>
              <a:pPr defTabSz="914400"/>
              <a:endParaRPr>
                <a:solidFill>
                  <a:prstClr val="black"/>
                </a:solidFill>
                <a:latin typeface="Calibri"/>
              </a:endParaRPr>
            </a:p>
          </p:txBody>
        </p:sp>
        <p:sp>
          <p:nvSpPr>
            <p:cNvPr id="484" name="object 484"/>
            <p:cNvSpPr/>
            <p:nvPr/>
          </p:nvSpPr>
          <p:spPr>
            <a:xfrm>
              <a:off x="40386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21A00"/>
            </a:solidFill>
          </p:spPr>
          <p:txBody>
            <a:bodyPr wrap="square" lIns="0" tIns="0" rIns="0" bIns="0" rtlCol="0"/>
            <a:lstStyle/>
            <a:p>
              <a:pPr defTabSz="914400"/>
              <a:endParaRPr>
                <a:solidFill>
                  <a:prstClr val="black"/>
                </a:solidFill>
                <a:latin typeface="Calibri"/>
              </a:endParaRPr>
            </a:p>
          </p:txBody>
        </p:sp>
        <p:sp>
          <p:nvSpPr>
            <p:cNvPr id="485" name="object 485"/>
            <p:cNvSpPr/>
            <p:nvPr/>
          </p:nvSpPr>
          <p:spPr>
            <a:xfrm>
              <a:off x="40513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11A00"/>
            </a:solidFill>
          </p:spPr>
          <p:txBody>
            <a:bodyPr wrap="square" lIns="0" tIns="0" rIns="0" bIns="0" rtlCol="0"/>
            <a:lstStyle/>
            <a:p>
              <a:pPr defTabSz="914400"/>
              <a:endParaRPr>
                <a:solidFill>
                  <a:prstClr val="black"/>
                </a:solidFill>
                <a:latin typeface="Calibri"/>
              </a:endParaRPr>
            </a:p>
          </p:txBody>
        </p:sp>
        <p:sp>
          <p:nvSpPr>
            <p:cNvPr id="486" name="object 486"/>
            <p:cNvSpPr/>
            <p:nvPr/>
          </p:nvSpPr>
          <p:spPr>
            <a:xfrm>
              <a:off x="40640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801A00"/>
            </a:solidFill>
          </p:spPr>
          <p:txBody>
            <a:bodyPr wrap="square" lIns="0" tIns="0" rIns="0" bIns="0" rtlCol="0"/>
            <a:lstStyle/>
            <a:p>
              <a:pPr defTabSz="914400"/>
              <a:endParaRPr>
                <a:solidFill>
                  <a:prstClr val="black"/>
                </a:solidFill>
                <a:latin typeface="Calibri"/>
              </a:endParaRPr>
            </a:p>
          </p:txBody>
        </p:sp>
        <p:sp>
          <p:nvSpPr>
            <p:cNvPr id="487" name="object 487"/>
            <p:cNvSpPr/>
            <p:nvPr/>
          </p:nvSpPr>
          <p:spPr>
            <a:xfrm>
              <a:off x="40767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F1900"/>
            </a:solidFill>
          </p:spPr>
          <p:txBody>
            <a:bodyPr wrap="square" lIns="0" tIns="0" rIns="0" bIns="0" rtlCol="0"/>
            <a:lstStyle/>
            <a:p>
              <a:pPr defTabSz="914400"/>
              <a:endParaRPr>
                <a:solidFill>
                  <a:prstClr val="black"/>
                </a:solidFill>
                <a:latin typeface="Calibri"/>
              </a:endParaRPr>
            </a:p>
          </p:txBody>
        </p:sp>
        <p:sp>
          <p:nvSpPr>
            <p:cNvPr id="488" name="object 488"/>
            <p:cNvSpPr/>
            <p:nvPr/>
          </p:nvSpPr>
          <p:spPr>
            <a:xfrm>
              <a:off x="40894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E1900"/>
            </a:solidFill>
          </p:spPr>
          <p:txBody>
            <a:bodyPr wrap="square" lIns="0" tIns="0" rIns="0" bIns="0" rtlCol="0"/>
            <a:lstStyle/>
            <a:p>
              <a:pPr defTabSz="914400"/>
              <a:endParaRPr>
                <a:solidFill>
                  <a:prstClr val="black"/>
                </a:solidFill>
                <a:latin typeface="Calibri"/>
              </a:endParaRPr>
            </a:p>
          </p:txBody>
        </p:sp>
        <p:sp>
          <p:nvSpPr>
            <p:cNvPr id="489" name="object 489"/>
            <p:cNvSpPr/>
            <p:nvPr/>
          </p:nvSpPr>
          <p:spPr>
            <a:xfrm>
              <a:off x="41021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D1900"/>
            </a:solidFill>
          </p:spPr>
          <p:txBody>
            <a:bodyPr wrap="square" lIns="0" tIns="0" rIns="0" bIns="0" rtlCol="0"/>
            <a:lstStyle/>
            <a:p>
              <a:pPr defTabSz="914400"/>
              <a:endParaRPr>
                <a:solidFill>
                  <a:prstClr val="black"/>
                </a:solidFill>
                <a:latin typeface="Calibri"/>
              </a:endParaRPr>
            </a:p>
          </p:txBody>
        </p:sp>
        <p:sp>
          <p:nvSpPr>
            <p:cNvPr id="490" name="object 490"/>
            <p:cNvSpPr/>
            <p:nvPr/>
          </p:nvSpPr>
          <p:spPr>
            <a:xfrm>
              <a:off x="41148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C1900"/>
            </a:solidFill>
          </p:spPr>
          <p:txBody>
            <a:bodyPr wrap="square" lIns="0" tIns="0" rIns="0" bIns="0" rtlCol="0"/>
            <a:lstStyle/>
            <a:p>
              <a:pPr defTabSz="914400"/>
              <a:endParaRPr>
                <a:solidFill>
                  <a:prstClr val="black"/>
                </a:solidFill>
                <a:latin typeface="Calibri"/>
              </a:endParaRPr>
            </a:p>
          </p:txBody>
        </p:sp>
        <p:sp>
          <p:nvSpPr>
            <p:cNvPr id="491" name="object 491"/>
            <p:cNvSpPr/>
            <p:nvPr/>
          </p:nvSpPr>
          <p:spPr>
            <a:xfrm>
              <a:off x="41275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B1900"/>
            </a:solidFill>
          </p:spPr>
          <p:txBody>
            <a:bodyPr wrap="square" lIns="0" tIns="0" rIns="0" bIns="0" rtlCol="0"/>
            <a:lstStyle/>
            <a:p>
              <a:pPr defTabSz="914400"/>
              <a:endParaRPr>
                <a:solidFill>
                  <a:prstClr val="black"/>
                </a:solidFill>
                <a:latin typeface="Calibri"/>
              </a:endParaRPr>
            </a:p>
          </p:txBody>
        </p:sp>
        <p:sp>
          <p:nvSpPr>
            <p:cNvPr id="492" name="object 492"/>
            <p:cNvSpPr/>
            <p:nvPr/>
          </p:nvSpPr>
          <p:spPr>
            <a:xfrm>
              <a:off x="41402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A1800"/>
            </a:solidFill>
          </p:spPr>
          <p:txBody>
            <a:bodyPr wrap="square" lIns="0" tIns="0" rIns="0" bIns="0" rtlCol="0"/>
            <a:lstStyle/>
            <a:p>
              <a:pPr defTabSz="914400"/>
              <a:endParaRPr>
                <a:solidFill>
                  <a:prstClr val="black"/>
                </a:solidFill>
                <a:latin typeface="Calibri"/>
              </a:endParaRPr>
            </a:p>
          </p:txBody>
        </p:sp>
        <p:sp>
          <p:nvSpPr>
            <p:cNvPr id="493" name="object 493"/>
            <p:cNvSpPr/>
            <p:nvPr/>
          </p:nvSpPr>
          <p:spPr>
            <a:xfrm>
              <a:off x="41529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91800"/>
            </a:solidFill>
          </p:spPr>
          <p:txBody>
            <a:bodyPr wrap="square" lIns="0" tIns="0" rIns="0" bIns="0" rtlCol="0"/>
            <a:lstStyle/>
            <a:p>
              <a:pPr defTabSz="914400"/>
              <a:endParaRPr>
                <a:solidFill>
                  <a:prstClr val="black"/>
                </a:solidFill>
                <a:latin typeface="Calibri"/>
              </a:endParaRPr>
            </a:p>
          </p:txBody>
        </p:sp>
        <p:sp>
          <p:nvSpPr>
            <p:cNvPr id="494" name="object 494"/>
            <p:cNvSpPr/>
            <p:nvPr/>
          </p:nvSpPr>
          <p:spPr>
            <a:xfrm>
              <a:off x="4166870" y="6628129"/>
              <a:ext cx="12700" cy="228600"/>
            </a:xfrm>
            <a:custGeom>
              <a:avLst/>
              <a:gdLst/>
              <a:ahLst/>
              <a:cxnLst/>
              <a:rect l="l" t="t" r="r" b="b"/>
              <a:pathLst>
                <a:path w="12700" h="228600">
                  <a:moveTo>
                    <a:pt x="12700" y="0"/>
                  </a:moveTo>
                  <a:lnTo>
                    <a:pt x="0" y="0"/>
                  </a:lnTo>
                  <a:lnTo>
                    <a:pt x="0" y="228600"/>
                  </a:lnTo>
                  <a:lnTo>
                    <a:pt x="12700" y="228600"/>
                  </a:lnTo>
                  <a:lnTo>
                    <a:pt x="12700" y="0"/>
                  </a:lnTo>
                  <a:close/>
                </a:path>
              </a:pathLst>
            </a:custGeom>
            <a:solidFill>
              <a:srgbClr val="781800"/>
            </a:solidFill>
          </p:spPr>
          <p:txBody>
            <a:bodyPr wrap="square" lIns="0" tIns="0" rIns="0" bIns="0" rtlCol="0"/>
            <a:lstStyle/>
            <a:p>
              <a:pPr defTabSz="914400"/>
              <a:endParaRPr>
                <a:solidFill>
                  <a:prstClr val="black"/>
                </a:solidFill>
                <a:latin typeface="Calibri"/>
              </a:endParaRPr>
            </a:p>
          </p:txBody>
        </p:sp>
        <p:sp>
          <p:nvSpPr>
            <p:cNvPr id="495" name="object 495"/>
            <p:cNvSpPr/>
            <p:nvPr/>
          </p:nvSpPr>
          <p:spPr>
            <a:xfrm>
              <a:off x="4178300" y="6628129"/>
              <a:ext cx="13970" cy="228600"/>
            </a:xfrm>
            <a:custGeom>
              <a:avLst/>
              <a:gdLst/>
              <a:ahLst/>
              <a:cxnLst/>
              <a:rect l="l" t="t" r="r" b="b"/>
              <a:pathLst>
                <a:path w="13970" h="228600">
                  <a:moveTo>
                    <a:pt x="13970" y="0"/>
                  </a:moveTo>
                  <a:lnTo>
                    <a:pt x="0" y="0"/>
                  </a:lnTo>
                  <a:lnTo>
                    <a:pt x="0" y="228600"/>
                  </a:lnTo>
                  <a:lnTo>
                    <a:pt x="13970" y="228600"/>
                  </a:lnTo>
                  <a:lnTo>
                    <a:pt x="13970" y="0"/>
                  </a:lnTo>
                  <a:close/>
                </a:path>
              </a:pathLst>
            </a:custGeom>
            <a:solidFill>
              <a:srgbClr val="771800"/>
            </a:solidFill>
          </p:spPr>
          <p:txBody>
            <a:bodyPr wrap="square" lIns="0" tIns="0" rIns="0" bIns="0" rtlCol="0"/>
            <a:lstStyle/>
            <a:p>
              <a:pPr defTabSz="914400"/>
              <a:endParaRPr>
                <a:solidFill>
                  <a:prstClr val="black"/>
                </a:solidFill>
                <a:latin typeface="Calibri"/>
              </a:endParaRPr>
            </a:p>
          </p:txBody>
        </p:sp>
        <p:sp>
          <p:nvSpPr>
            <p:cNvPr id="496" name="object 496"/>
            <p:cNvSpPr/>
            <p:nvPr/>
          </p:nvSpPr>
          <p:spPr>
            <a:xfrm>
              <a:off x="4191000" y="6628129"/>
              <a:ext cx="0" cy="228600"/>
            </a:xfrm>
            <a:custGeom>
              <a:avLst/>
              <a:gdLst/>
              <a:ahLst/>
              <a:cxnLst/>
              <a:rect l="l" t="t" r="r" b="b"/>
              <a:pathLst>
                <a:path h="228600">
                  <a:moveTo>
                    <a:pt x="0" y="0"/>
                  </a:moveTo>
                  <a:lnTo>
                    <a:pt x="0" y="228600"/>
                  </a:lnTo>
                  <a:lnTo>
                    <a:pt x="0" y="0"/>
                  </a:lnTo>
                  <a:close/>
                </a:path>
              </a:pathLst>
            </a:custGeom>
            <a:solidFill>
              <a:srgbClr val="751700"/>
            </a:solidFill>
          </p:spPr>
          <p:txBody>
            <a:bodyPr wrap="square" lIns="0" tIns="0" rIns="0" bIns="0" rtlCol="0"/>
            <a:lstStyle/>
            <a:p>
              <a:pPr defTabSz="914400"/>
              <a:endParaRPr>
                <a:solidFill>
                  <a:prstClr val="black"/>
                </a:solidFill>
                <a:latin typeface="Calibri"/>
              </a:endParaRPr>
            </a:p>
          </p:txBody>
        </p:sp>
      </p:grpSp>
      <p:grpSp>
        <p:nvGrpSpPr>
          <p:cNvPr id="497" name="object 497"/>
          <p:cNvGrpSpPr/>
          <p:nvPr/>
        </p:nvGrpSpPr>
        <p:grpSpPr>
          <a:xfrm>
            <a:off x="2208530" y="692151"/>
            <a:ext cx="8456930" cy="864869"/>
            <a:chOff x="684530" y="692150"/>
            <a:chExt cx="8456930" cy="864869"/>
          </a:xfrm>
        </p:grpSpPr>
        <p:sp>
          <p:nvSpPr>
            <p:cNvPr id="498" name="object 498"/>
            <p:cNvSpPr/>
            <p:nvPr/>
          </p:nvSpPr>
          <p:spPr>
            <a:xfrm>
              <a:off x="8456930" y="760730"/>
              <a:ext cx="12700" cy="763270"/>
            </a:xfrm>
            <a:custGeom>
              <a:avLst/>
              <a:gdLst/>
              <a:ahLst/>
              <a:cxnLst/>
              <a:rect l="l" t="t" r="r" b="b"/>
              <a:pathLst>
                <a:path w="12700" h="763269">
                  <a:moveTo>
                    <a:pt x="0" y="763270"/>
                  </a:moveTo>
                  <a:lnTo>
                    <a:pt x="12700" y="763270"/>
                  </a:lnTo>
                  <a:lnTo>
                    <a:pt x="12700" y="0"/>
                  </a:lnTo>
                  <a:lnTo>
                    <a:pt x="0" y="0"/>
                  </a:lnTo>
                  <a:lnTo>
                    <a:pt x="0" y="763270"/>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499" name="object 499"/>
            <p:cNvSpPr/>
            <p:nvPr/>
          </p:nvSpPr>
          <p:spPr>
            <a:xfrm>
              <a:off x="846454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DBC"/>
            </a:solidFill>
          </p:spPr>
          <p:txBody>
            <a:bodyPr wrap="square" lIns="0" tIns="0" rIns="0" bIns="0" rtlCol="0"/>
            <a:lstStyle/>
            <a:p>
              <a:pPr defTabSz="914400"/>
              <a:endParaRPr>
                <a:solidFill>
                  <a:prstClr val="black"/>
                </a:solidFill>
                <a:latin typeface="Calibri"/>
              </a:endParaRPr>
            </a:p>
          </p:txBody>
        </p:sp>
        <p:sp>
          <p:nvSpPr>
            <p:cNvPr id="500" name="object 500"/>
            <p:cNvSpPr/>
            <p:nvPr/>
          </p:nvSpPr>
          <p:spPr>
            <a:xfrm>
              <a:off x="851281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501" name="object 501"/>
            <p:cNvSpPr/>
            <p:nvPr/>
          </p:nvSpPr>
          <p:spPr>
            <a:xfrm>
              <a:off x="856107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5EBE"/>
            </a:solidFill>
          </p:spPr>
          <p:txBody>
            <a:bodyPr wrap="square" lIns="0" tIns="0" rIns="0" bIns="0" rtlCol="0"/>
            <a:lstStyle/>
            <a:p>
              <a:pPr defTabSz="914400"/>
              <a:endParaRPr>
                <a:solidFill>
                  <a:prstClr val="black"/>
                </a:solidFill>
                <a:latin typeface="Calibri"/>
              </a:endParaRPr>
            </a:p>
          </p:txBody>
        </p:sp>
        <p:sp>
          <p:nvSpPr>
            <p:cNvPr id="502" name="object 502"/>
            <p:cNvSpPr/>
            <p:nvPr/>
          </p:nvSpPr>
          <p:spPr>
            <a:xfrm>
              <a:off x="861059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503" name="object 503"/>
            <p:cNvSpPr/>
            <p:nvPr/>
          </p:nvSpPr>
          <p:spPr>
            <a:xfrm>
              <a:off x="865886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5FC0"/>
            </a:solidFill>
          </p:spPr>
          <p:txBody>
            <a:bodyPr wrap="square" lIns="0" tIns="0" rIns="0" bIns="0" rtlCol="0"/>
            <a:lstStyle/>
            <a:p>
              <a:pPr defTabSz="914400"/>
              <a:endParaRPr>
                <a:solidFill>
                  <a:prstClr val="black"/>
                </a:solidFill>
                <a:latin typeface="Calibri"/>
              </a:endParaRPr>
            </a:p>
          </p:txBody>
        </p:sp>
        <p:sp>
          <p:nvSpPr>
            <p:cNvPr id="504" name="object 504"/>
            <p:cNvSpPr/>
            <p:nvPr/>
          </p:nvSpPr>
          <p:spPr>
            <a:xfrm>
              <a:off x="8707120"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sp>
          <p:nvSpPr>
            <p:cNvPr id="505" name="object 505"/>
            <p:cNvSpPr/>
            <p:nvPr/>
          </p:nvSpPr>
          <p:spPr>
            <a:xfrm>
              <a:off x="875538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0C2"/>
            </a:solidFill>
          </p:spPr>
          <p:txBody>
            <a:bodyPr wrap="square" lIns="0" tIns="0" rIns="0" bIns="0" rtlCol="0"/>
            <a:lstStyle/>
            <a:p>
              <a:pPr defTabSz="914400"/>
              <a:endParaRPr>
                <a:solidFill>
                  <a:prstClr val="black"/>
                </a:solidFill>
                <a:latin typeface="Calibri"/>
              </a:endParaRPr>
            </a:p>
          </p:txBody>
        </p:sp>
        <p:sp>
          <p:nvSpPr>
            <p:cNvPr id="506" name="object 506"/>
            <p:cNvSpPr/>
            <p:nvPr/>
          </p:nvSpPr>
          <p:spPr>
            <a:xfrm>
              <a:off x="880363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507" name="object 507"/>
            <p:cNvSpPr/>
            <p:nvPr/>
          </p:nvSpPr>
          <p:spPr>
            <a:xfrm>
              <a:off x="885189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1C4"/>
            </a:solidFill>
          </p:spPr>
          <p:txBody>
            <a:bodyPr wrap="square" lIns="0" tIns="0" rIns="0" bIns="0" rtlCol="0"/>
            <a:lstStyle/>
            <a:p>
              <a:pPr defTabSz="914400"/>
              <a:endParaRPr>
                <a:solidFill>
                  <a:prstClr val="black"/>
                </a:solidFill>
                <a:latin typeface="Calibri"/>
              </a:endParaRPr>
            </a:p>
          </p:txBody>
        </p:sp>
        <p:sp>
          <p:nvSpPr>
            <p:cNvPr id="508" name="object 508"/>
            <p:cNvSpPr/>
            <p:nvPr/>
          </p:nvSpPr>
          <p:spPr>
            <a:xfrm>
              <a:off x="8901430" y="760730"/>
              <a:ext cx="52069" cy="763270"/>
            </a:xfrm>
            <a:custGeom>
              <a:avLst/>
              <a:gdLst/>
              <a:ahLst/>
              <a:cxnLst/>
              <a:rect l="l" t="t" r="r" b="b"/>
              <a:pathLst>
                <a:path w="52070" h="763269">
                  <a:moveTo>
                    <a:pt x="52070" y="0"/>
                  </a:moveTo>
                  <a:lnTo>
                    <a:pt x="0" y="0"/>
                  </a:lnTo>
                  <a:lnTo>
                    <a:pt x="0" y="763270"/>
                  </a:lnTo>
                  <a:lnTo>
                    <a:pt x="52070" y="763270"/>
                  </a:lnTo>
                  <a:lnTo>
                    <a:pt x="52070"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509" name="object 509"/>
            <p:cNvSpPr/>
            <p:nvPr/>
          </p:nvSpPr>
          <p:spPr>
            <a:xfrm>
              <a:off x="8949689" y="760730"/>
              <a:ext cx="53340" cy="763270"/>
            </a:xfrm>
            <a:custGeom>
              <a:avLst/>
              <a:gdLst/>
              <a:ahLst/>
              <a:cxnLst/>
              <a:rect l="l" t="t" r="r" b="b"/>
              <a:pathLst>
                <a:path w="53340" h="763269">
                  <a:moveTo>
                    <a:pt x="53339" y="0"/>
                  </a:moveTo>
                  <a:lnTo>
                    <a:pt x="0" y="0"/>
                  </a:lnTo>
                  <a:lnTo>
                    <a:pt x="0" y="763270"/>
                  </a:lnTo>
                  <a:lnTo>
                    <a:pt x="53339" y="763270"/>
                  </a:lnTo>
                  <a:lnTo>
                    <a:pt x="53339" y="0"/>
                  </a:lnTo>
                  <a:close/>
                </a:path>
              </a:pathLst>
            </a:custGeom>
            <a:solidFill>
              <a:srgbClr val="0062C6"/>
            </a:solidFill>
          </p:spPr>
          <p:txBody>
            <a:bodyPr wrap="square" lIns="0" tIns="0" rIns="0" bIns="0" rtlCol="0"/>
            <a:lstStyle/>
            <a:p>
              <a:pPr defTabSz="914400"/>
              <a:endParaRPr>
                <a:solidFill>
                  <a:prstClr val="black"/>
                </a:solidFill>
                <a:latin typeface="Calibri"/>
              </a:endParaRPr>
            </a:p>
          </p:txBody>
        </p:sp>
        <p:sp>
          <p:nvSpPr>
            <p:cNvPr id="510" name="object 510"/>
            <p:cNvSpPr/>
            <p:nvPr/>
          </p:nvSpPr>
          <p:spPr>
            <a:xfrm>
              <a:off x="8997949"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511" name="object 511"/>
            <p:cNvSpPr/>
            <p:nvPr/>
          </p:nvSpPr>
          <p:spPr>
            <a:xfrm>
              <a:off x="9046210" y="760730"/>
              <a:ext cx="53340" cy="763270"/>
            </a:xfrm>
            <a:custGeom>
              <a:avLst/>
              <a:gdLst/>
              <a:ahLst/>
              <a:cxnLst/>
              <a:rect l="l" t="t" r="r" b="b"/>
              <a:pathLst>
                <a:path w="53340" h="763269">
                  <a:moveTo>
                    <a:pt x="53340" y="0"/>
                  </a:moveTo>
                  <a:lnTo>
                    <a:pt x="0" y="0"/>
                  </a:lnTo>
                  <a:lnTo>
                    <a:pt x="0" y="763270"/>
                  </a:lnTo>
                  <a:lnTo>
                    <a:pt x="53340" y="763270"/>
                  </a:lnTo>
                  <a:lnTo>
                    <a:pt x="53340" y="0"/>
                  </a:lnTo>
                  <a:close/>
                </a:path>
              </a:pathLst>
            </a:custGeom>
            <a:solidFill>
              <a:srgbClr val="0063C8"/>
            </a:solidFill>
          </p:spPr>
          <p:txBody>
            <a:bodyPr wrap="square" lIns="0" tIns="0" rIns="0" bIns="0" rtlCol="0"/>
            <a:lstStyle/>
            <a:p>
              <a:pPr defTabSz="914400"/>
              <a:endParaRPr>
                <a:solidFill>
                  <a:prstClr val="black"/>
                </a:solidFill>
                <a:latin typeface="Calibri"/>
              </a:endParaRPr>
            </a:p>
          </p:txBody>
        </p:sp>
        <p:sp>
          <p:nvSpPr>
            <p:cNvPr id="512" name="object 512"/>
            <p:cNvSpPr/>
            <p:nvPr/>
          </p:nvSpPr>
          <p:spPr>
            <a:xfrm>
              <a:off x="9094470" y="762000"/>
              <a:ext cx="46990" cy="762000"/>
            </a:xfrm>
            <a:custGeom>
              <a:avLst/>
              <a:gdLst/>
              <a:ahLst/>
              <a:cxnLst/>
              <a:rect l="l" t="t" r="r" b="b"/>
              <a:pathLst>
                <a:path w="46990" h="762000">
                  <a:moveTo>
                    <a:pt x="0" y="762000"/>
                  </a:moveTo>
                  <a:lnTo>
                    <a:pt x="0" y="0"/>
                  </a:lnTo>
                  <a:lnTo>
                    <a:pt x="46989" y="0"/>
                  </a:lnTo>
                  <a:lnTo>
                    <a:pt x="46989" y="762000"/>
                  </a:lnTo>
                  <a:lnTo>
                    <a:pt x="0" y="762000"/>
                  </a:lnTo>
                  <a:close/>
                </a:path>
              </a:pathLst>
            </a:custGeom>
            <a:solidFill>
              <a:srgbClr val="0064C9"/>
            </a:solidFill>
          </p:spPr>
          <p:txBody>
            <a:bodyPr wrap="square" lIns="0" tIns="0" rIns="0" bIns="0" rtlCol="0"/>
            <a:lstStyle/>
            <a:p>
              <a:pPr defTabSz="914400"/>
              <a:endParaRPr>
                <a:solidFill>
                  <a:prstClr val="black"/>
                </a:solidFill>
                <a:latin typeface="Calibri"/>
              </a:endParaRPr>
            </a:p>
          </p:txBody>
        </p:sp>
        <p:sp>
          <p:nvSpPr>
            <p:cNvPr id="513" name="object 513"/>
            <p:cNvSpPr/>
            <p:nvPr/>
          </p:nvSpPr>
          <p:spPr>
            <a:xfrm>
              <a:off x="684530" y="692150"/>
              <a:ext cx="7772400" cy="864869"/>
            </a:xfrm>
            <a:custGeom>
              <a:avLst/>
              <a:gdLst/>
              <a:ahLst/>
              <a:cxnLst/>
              <a:rect l="l" t="t" r="r" b="b"/>
              <a:pathLst>
                <a:path w="7772400" h="864869">
                  <a:moveTo>
                    <a:pt x="7772400" y="0"/>
                  </a:moveTo>
                  <a:lnTo>
                    <a:pt x="0" y="0"/>
                  </a:lnTo>
                  <a:lnTo>
                    <a:pt x="0" y="864870"/>
                  </a:lnTo>
                  <a:lnTo>
                    <a:pt x="7772400" y="864870"/>
                  </a:lnTo>
                  <a:close/>
                </a:path>
              </a:pathLst>
            </a:custGeom>
            <a:solidFill>
              <a:srgbClr val="FFFFFF"/>
            </a:solidFill>
          </p:spPr>
          <p:txBody>
            <a:bodyPr wrap="square" lIns="0" tIns="0" rIns="0" bIns="0" rtlCol="0"/>
            <a:lstStyle/>
            <a:p>
              <a:pPr defTabSz="914400"/>
              <a:endParaRPr>
                <a:solidFill>
                  <a:prstClr val="black"/>
                </a:solidFill>
                <a:latin typeface="Calibri"/>
              </a:endParaRPr>
            </a:p>
          </p:txBody>
        </p:sp>
      </p:grpSp>
      <p:sp>
        <p:nvSpPr>
          <p:cNvPr id="514" name="object 514"/>
          <p:cNvSpPr txBox="1">
            <a:spLocks noGrp="1"/>
          </p:cNvSpPr>
          <p:nvPr>
            <p:ph type="title"/>
          </p:nvPr>
        </p:nvSpPr>
        <p:spPr>
          <a:xfrm>
            <a:off x="2203450" y="838200"/>
            <a:ext cx="6896505" cy="566822"/>
          </a:xfrm>
          <a:prstGeom prst="rect">
            <a:avLst/>
          </a:prstGeom>
        </p:spPr>
        <p:style>
          <a:lnRef idx="1">
            <a:schemeClr val="accent1"/>
          </a:lnRef>
          <a:fillRef idx="2">
            <a:schemeClr val="accent1"/>
          </a:fillRef>
          <a:effectRef idx="1">
            <a:schemeClr val="accent1"/>
          </a:effectRef>
          <a:fontRef idx="minor">
            <a:schemeClr val="dk1"/>
          </a:fontRef>
        </p:style>
        <p:txBody>
          <a:bodyPr vert="horz" wrap="square" lIns="0" tIns="12700" rIns="0" bIns="0" rtlCol="0">
            <a:spAutoFit/>
          </a:bodyPr>
          <a:lstStyle/>
          <a:p>
            <a:pPr marL="12700" algn="ctr">
              <a:spcBef>
                <a:spcPts val="100"/>
              </a:spcBef>
            </a:pPr>
            <a:r>
              <a:rPr lang="sr-Cyrl-RS" sz="3600" spc="-10" dirty="0" err="1">
                <a:solidFill>
                  <a:srgbClr val="0066CC"/>
                </a:solidFill>
                <a:latin typeface="Times New Roman"/>
                <a:cs typeface="Times New Roman"/>
              </a:rPr>
              <a:t>Феаталне</a:t>
            </a:r>
            <a:r>
              <a:rPr lang="sr-Cyrl-RS" sz="3600" spc="-10" dirty="0">
                <a:solidFill>
                  <a:srgbClr val="0066CC"/>
                </a:solidFill>
                <a:latin typeface="Times New Roman"/>
                <a:cs typeface="Times New Roman"/>
              </a:rPr>
              <a:t> компликације</a:t>
            </a:r>
            <a:endParaRPr sz="3600" dirty="0">
              <a:latin typeface="Times New Roman"/>
              <a:cs typeface="Times New Roman"/>
            </a:endParaRPr>
          </a:p>
        </p:txBody>
      </p:sp>
      <p:sp>
        <p:nvSpPr>
          <p:cNvPr id="519" name="object 519"/>
          <p:cNvSpPr txBox="1"/>
          <p:nvPr/>
        </p:nvSpPr>
        <p:spPr>
          <a:xfrm>
            <a:off x="4122420" y="1795781"/>
            <a:ext cx="6141720" cy="5708229"/>
          </a:xfrm>
          <a:prstGeom prst="rect">
            <a:avLst/>
          </a:prstGeom>
        </p:spPr>
        <p:txBody>
          <a:bodyPr vert="horz" wrap="square" lIns="0" tIns="87630" rIns="0" bIns="0" rtlCol="0">
            <a:spAutoFit/>
          </a:bodyPr>
          <a:lstStyle/>
          <a:p>
            <a:pPr marL="440690" indent="-342900" defTabSz="914400">
              <a:spcBef>
                <a:spcPts val="690"/>
              </a:spcBef>
              <a:buFont typeface="Arial" panose="020B0604020202020204" pitchFamily="34" charset="0"/>
              <a:buChar char="•"/>
            </a:pPr>
            <a:r>
              <a:rPr lang="sr-Cyrl-RS" sz="2400" spc="-5" dirty="0">
                <a:solidFill>
                  <a:srgbClr val="FFFFFF"/>
                </a:solidFill>
                <a:latin typeface="Arial"/>
                <a:cs typeface="Arial"/>
              </a:rPr>
              <a:t>Повреде скалпа</a:t>
            </a:r>
            <a:r>
              <a:rPr sz="2400" spc="5" dirty="0">
                <a:solidFill>
                  <a:srgbClr val="FFFFFF"/>
                </a:solidFill>
                <a:latin typeface="Arial"/>
                <a:cs typeface="Arial"/>
              </a:rPr>
              <a:t> </a:t>
            </a:r>
            <a:endParaRPr sz="2400" dirty="0">
              <a:solidFill>
                <a:prstClr val="black"/>
              </a:solidFill>
              <a:latin typeface="Arial"/>
              <a:cs typeface="Arial"/>
            </a:endParaRPr>
          </a:p>
          <a:p>
            <a:pPr marL="1973580" defTabSz="914400">
              <a:spcBef>
                <a:spcPts val="590"/>
              </a:spcBef>
            </a:pPr>
            <a:r>
              <a:rPr lang="sr-Cyrl-RS" sz="2400" spc="-5" dirty="0">
                <a:solidFill>
                  <a:srgbClr val="FFFFFF"/>
                </a:solidFill>
                <a:latin typeface="Arial"/>
                <a:cs typeface="Arial"/>
              </a:rPr>
              <a:t>Абразије и </a:t>
            </a:r>
            <a:r>
              <a:rPr lang="sr-Cyrl-RS" sz="2400" spc="-5" dirty="0" err="1">
                <a:solidFill>
                  <a:srgbClr val="FFFFFF"/>
                </a:solidFill>
                <a:latin typeface="Arial"/>
                <a:cs typeface="Arial"/>
              </a:rPr>
              <a:t>лацерације</a:t>
            </a:r>
            <a:r>
              <a:rPr sz="2400" spc="-65" dirty="0">
                <a:solidFill>
                  <a:srgbClr val="FFFFFF"/>
                </a:solidFill>
                <a:latin typeface="Arial"/>
                <a:cs typeface="Arial"/>
              </a:rPr>
              <a:t> </a:t>
            </a:r>
            <a:r>
              <a:rPr sz="2400" spc="-5" dirty="0">
                <a:solidFill>
                  <a:srgbClr val="FFFFFF"/>
                </a:solidFill>
                <a:latin typeface="Arial"/>
                <a:cs typeface="Arial"/>
              </a:rPr>
              <a:t>12.6%</a:t>
            </a:r>
            <a:endParaRPr sz="2400" dirty="0">
              <a:solidFill>
                <a:prstClr val="black"/>
              </a:solidFill>
              <a:latin typeface="Arial"/>
              <a:cs typeface="Arial"/>
            </a:endParaRPr>
          </a:p>
          <a:p>
            <a:pPr marL="1973580" defTabSz="914400">
              <a:spcBef>
                <a:spcPts val="600"/>
              </a:spcBef>
            </a:pPr>
            <a:r>
              <a:rPr lang="sr-Cyrl-RS" sz="2400" spc="-260" dirty="0" err="1">
                <a:solidFill>
                  <a:srgbClr val="FFFFFF"/>
                </a:solidFill>
                <a:latin typeface="UnDotum"/>
                <a:cs typeface="Arial"/>
              </a:rPr>
              <a:t>Некроза</a:t>
            </a:r>
            <a:r>
              <a:rPr lang="sr-Cyrl-RS" sz="2400" spc="-260" dirty="0">
                <a:solidFill>
                  <a:srgbClr val="FFFFFF"/>
                </a:solidFill>
                <a:latin typeface="UnDotum"/>
                <a:cs typeface="Arial"/>
              </a:rPr>
              <a:t> скалпа</a:t>
            </a:r>
            <a:r>
              <a:rPr sz="2400" spc="-160" dirty="0">
                <a:solidFill>
                  <a:srgbClr val="FFFFFF"/>
                </a:solidFill>
                <a:latin typeface="Arial"/>
                <a:cs typeface="Arial"/>
              </a:rPr>
              <a:t> </a:t>
            </a:r>
            <a:r>
              <a:rPr sz="2400" spc="-5" dirty="0">
                <a:solidFill>
                  <a:srgbClr val="FFFFFF"/>
                </a:solidFill>
                <a:latin typeface="Arial"/>
                <a:cs typeface="Arial"/>
              </a:rPr>
              <a:t>0.25-1.8%</a:t>
            </a:r>
            <a:endParaRPr sz="2400" dirty="0">
              <a:solidFill>
                <a:prstClr val="black"/>
              </a:solidFill>
              <a:latin typeface="Arial"/>
              <a:cs typeface="Arial"/>
            </a:endParaRPr>
          </a:p>
          <a:p>
            <a:pPr marL="355600" marR="66675" indent="-342900" defTabSz="914400">
              <a:lnSpc>
                <a:spcPct val="241299"/>
              </a:lnSpc>
              <a:spcBef>
                <a:spcPts val="10"/>
              </a:spcBef>
              <a:buFont typeface="Arial" panose="020B0604020202020204" pitchFamily="34" charset="0"/>
              <a:buChar char="•"/>
            </a:pPr>
            <a:r>
              <a:rPr lang="sr-Cyrl-RS" sz="2400" spc="-5" dirty="0" err="1">
                <a:solidFill>
                  <a:srgbClr val="FFFFFF"/>
                </a:solidFill>
                <a:latin typeface="Arial"/>
                <a:cs typeface="Arial"/>
              </a:rPr>
              <a:t>Цефалохематом</a:t>
            </a:r>
            <a:r>
              <a:rPr sz="2400" spc="-5" dirty="0">
                <a:solidFill>
                  <a:srgbClr val="FFFFFF"/>
                </a:solidFill>
                <a:latin typeface="Arial"/>
                <a:cs typeface="Arial"/>
              </a:rPr>
              <a:t> </a:t>
            </a:r>
            <a:r>
              <a:rPr lang="sr-Cyrl-RS" sz="2400" spc="-1525" dirty="0">
                <a:solidFill>
                  <a:srgbClr val="FFFFFF"/>
                </a:solidFill>
                <a:latin typeface="UnDotum"/>
                <a:cs typeface="Arial"/>
              </a:rPr>
              <a:t>2</a:t>
            </a:r>
            <a:r>
              <a:rPr sz="2400" spc="-5" dirty="0">
                <a:solidFill>
                  <a:srgbClr val="FFFFFF"/>
                </a:solidFill>
                <a:latin typeface="Arial"/>
                <a:cs typeface="Arial"/>
              </a:rPr>
              <a:t>  </a:t>
            </a:r>
            <a:r>
              <a:rPr lang="sr-Cyrl-RS" sz="2400" spc="-5" dirty="0">
                <a:solidFill>
                  <a:srgbClr val="FFFFFF"/>
                </a:solidFill>
                <a:latin typeface="Arial"/>
                <a:cs typeface="Arial"/>
              </a:rPr>
              <a:t>5 %, жутица, анемија</a:t>
            </a:r>
          </a:p>
          <a:p>
            <a:pPr marL="355600" marR="66675" indent="-342900" defTabSz="914400">
              <a:lnSpc>
                <a:spcPct val="241299"/>
              </a:lnSpc>
              <a:spcBef>
                <a:spcPts val="10"/>
              </a:spcBef>
              <a:buFont typeface="Arial" panose="020B0604020202020204" pitchFamily="34" charset="0"/>
              <a:buChar char="•"/>
            </a:pPr>
            <a:r>
              <a:rPr lang="sr-Cyrl-RS" sz="2400" spc="-5" dirty="0" err="1">
                <a:solidFill>
                  <a:srgbClr val="FFFFFF"/>
                </a:solidFill>
                <a:latin typeface="Arial"/>
                <a:cs typeface="Arial"/>
              </a:rPr>
              <a:t>Интракранијални</a:t>
            </a:r>
            <a:r>
              <a:rPr lang="sr-Cyrl-RS" sz="2400" spc="-5" dirty="0">
                <a:solidFill>
                  <a:srgbClr val="FFFFFF"/>
                </a:solidFill>
                <a:latin typeface="Arial"/>
                <a:cs typeface="Arial"/>
              </a:rPr>
              <a:t> </a:t>
            </a:r>
            <a:r>
              <a:rPr lang="sr-Cyrl-RS" sz="2400" spc="-5" dirty="0" err="1">
                <a:solidFill>
                  <a:srgbClr val="FFFFFF"/>
                </a:solidFill>
                <a:latin typeface="Arial"/>
                <a:cs typeface="Arial"/>
              </a:rPr>
              <a:t>хематом</a:t>
            </a:r>
            <a:r>
              <a:rPr lang="sr-Cyrl-RS" sz="2400" spc="-5" dirty="0">
                <a:solidFill>
                  <a:srgbClr val="FFFFFF"/>
                </a:solidFill>
                <a:latin typeface="Arial"/>
                <a:cs typeface="Arial"/>
              </a:rPr>
              <a:t> 2.5%</a:t>
            </a:r>
            <a:endParaRPr sz="2400" dirty="0">
              <a:solidFill>
                <a:prstClr val="black"/>
              </a:solidFill>
              <a:latin typeface="Arial"/>
              <a:cs typeface="Arial"/>
            </a:endParaRPr>
          </a:p>
          <a:p>
            <a:pPr defTabSz="914400">
              <a:spcBef>
                <a:spcPts val="55"/>
              </a:spcBef>
            </a:pPr>
            <a:endParaRPr sz="3500" dirty="0">
              <a:solidFill>
                <a:prstClr val="black"/>
              </a:solidFill>
              <a:latin typeface="Arial"/>
              <a:cs typeface="Arial"/>
            </a:endParaRPr>
          </a:p>
          <a:p>
            <a:pPr marL="355600" indent="-342900" defTabSz="914400">
              <a:buFont typeface="Arial" panose="020B0604020202020204" pitchFamily="34" charset="0"/>
              <a:buChar char="•"/>
            </a:pPr>
            <a:r>
              <a:rPr lang="sr-Cyrl-RS" sz="2400" spc="-10" dirty="0" err="1">
                <a:solidFill>
                  <a:srgbClr val="FFFFFF"/>
                </a:solidFill>
                <a:latin typeface="Arial"/>
                <a:cs typeface="Arial"/>
              </a:rPr>
              <a:t>Субгалелани</a:t>
            </a:r>
            <a:r>
              <a:rPr lang="sr-Cyrl-RS" sz="2400" spc="-10" dirty="0">
                <a:solidFill>
                  <a:srgbClr val="FFFFFF"/>
                </a:solidFill>
                <a:latin typeface="Arial"/>
                <a:cs typeface="Arial"/>
              </a:rPr>
              <a:t> </a:t>
            </a:r>
            <a:r>
              <a:rPr lang="sr-Cyrl-RS" sz="2400" spc="-10" dirty="0" err="1">
                <a:solidFill>
                  <a:srgbClr val="FFFFFF"/>
                </a:solidFill>
                <a:latin typeface="Arial"/>
                <a:cs typeface="Arial"/>
              </a:rPr>
              <a:t>хематом</a:t>
            </a:r>
            <a:endParaRPr lang="sr-Cyrl-RS" sz="2400" spc="-10" dirty="0">
              <a:solidFill>
                <a:srgbClr val="FFFFFF"/>
              </a:solidFill>
              <a:latin typeface="Arial"/>
              <a:cs typeface="Arial"/>
            </a:endParaRPr>
          </a:p>
          <a:p>
            <a:pPr marL="356235" indent="-342900" defTabSz="914400">
              <a:spcBef>
                <a:spcPts val="700"/>
              </a:spcBef>
              <a:buFont typeface="Arial" panose="020B0604020202020204" pitchFamily="34" charset="0"/>
              <a:buChar char="•"/>
            </a:pPr>
            <a:r>
              <a:rPr lang="sr-Cyrl-RS" sz="2400" spc="-5" dirty="0" err="1">
                <a:solidFill>
                  <a:srgbClr val="FFFFFF"/>
                </a:solidFill>
                <a:latin typeface="Arial"/>
                <a:cs typeface="Arial"/>
              </a:rPr>
              <a:t>Перинатална</a:t>
            </a:r>
            <a:r>
              <a:rPr lang="sr-Cyrl-RS" sz="2400" spc="-5" dirty="0">
                <a:solidFill>
                  <a:srgbClr val="FFFFFF"/>
                </a:solidFill>
                <a:latin typeface="Arial"/>
                <a:cs typeface="Arial"/>
              </a:rPr>
              <a:t> </a:t>
            </a:r>
            <a:r>
              <a:rPr lang="sr-Cyrl-RS" sz="2400" spc="-5" dirty="0" err="1">
                <a:solidFill>
                  <a:srgbClr val="FFFFFF"/>
                </a:solidFill>
                <a:latin typeface="Arial"/>
                <a:cs typeface="Arial"/>
              </a:rPr>
              <a:t>асфиксија</a:t>
            </a:r>
            <a:r>
              <a:rPr lang="sr-Cyrl-RS" sz="2400" spc="-5" dirty="0">
                <a:solidFill>
                  <a:srgbClr val="FFFFFF"/>
                </a:solidFill>
                <a:latin typeface="Arial"/>
                <a:cs typeface="Arial"/>
              </a:rPr>
              <a:t>: </a:t>
            </a:r>
            <a:r>
              <a:rPr lang="en-US" sz="2400" spc="-5" dirty="0">
                <a:solidFill>
                  <a:srgbClr val="FFFFFF"/>
                </a:solidFill>
                <a:latin typeface="Arial"/>
                <a:cs typeface="Arial"/>
              </a:rPr>
              <a:t> </a:t>
            </a:r>
            <a:r>
              <a:rPr lang="sr-Cyrl-RS" sz="2400" spc="-1525" dirty="0">
                <a:solidFill>
                  <a:srgbClr val="FFFFFF"/>
                </a:solidFill>
                <a:latin typeface="UnDotum"/>
                <a:cs typeface="Arial"/>
              </a:rPr>
              <a:t>2</a:t>
            </a:r>
            <a:r>
              <a:rPr lang="sr-Cyrl-RS" sz="2400" spc="-5" dirty="0">
                <a:solidFill>
                  <a:srgbClr val="FFFFFF"/>
                </a:solidFill>
                <a:latin typeface="Arial"/>
                <a:cs typeface="Arial"/>
              </a:rPr>
              <a:t>  </a:t>
            </a:r>
            <a:r>
              <a:rPr lang="en-US" sz="2400" spc="-5" dirty="0">
                <a:solidFill>
                  <a:srgbClr val="FFFFFF"/>
                </a:solidFill>
                <a:latin typeface="Arial"/>
                <a:cs typeface="Arial"/>
              </a:rPr>
              <a:t>6-12% </a:t>
            </a:r>
            <a:r>
              <a:rPr lang="en-US" sz="2400" spc="-1525" dirty="0">
                <a:solidFill>
                  <a:srgbClr val="FFFFFF"/>
                </a:solidFill>
                <a:latin typeface="UnDotum"/>
                <a:cs typeface="UnDotum"/>
              </a:rPr>
              <a:t></a:t>
            </a:r>
            <a:endParaRPr lang="sr-Cyrl-RS" sz="2400" spc="-5" dirty="0">
              <a:solidFill>
                <a:srgbClr val="FFFFFF"/>
              </a:solidFill>
              <a:latin typeface="Arial"/>
              <a:cs typeface="Arial"/>
            </a:endParaRPr>
          </a:p>
          <a:p>
            <a:pPr marL="356235" indent="-342900" defTabSz="914400">
              <a:spcBef>
                <a:spcPts val="700"/>
              </a:spcBef>
              <a:buFont typeface="Arial" panose="020B0604020202020204" pitchFamily="34" charset="0"/>
              <a:buChar char="•"/>
            </a:pPr>
            <a:r>
              <a:rPr lang="sr-Cyrl-RS" sz="2400" spc="-5" dirty="0" err="1">
                <a:solidFill>
                  <a:srgbClr val="FFFFFF"/>
                </a:solidFill>
                <a:latin typeface="Arial"/>
                <a:cs typeface="Arial"/>
              </a:rPr>
              <a:t>Ретинална</a:t>
            </a:r>
            <a:r>
              <a:rPr lang="sr-Cyrl-RS" sz="2400" spc="-5" dirty="0">
                <a:solidFill>
                  <a:srgbClr val="FFFFFF"/>
                </a:solidFill>
                <a:latin typeface="Arial"/>
                <a:cs typeface="Arial"/>
              </a:rPr>
              <a:t> хеморагија</a:t>
            </a:r>
            <a:r>
              <a:rPr lang="en-US" sz="2400" dirty="0">
                <a:solidFill>
                  <a:srgbClr val="FFFFFF"/>
                </a:solidFill>
                <a:latin typeface="Arial"/>
                <a:cs typeface="Arial"/>
              </a:rPr>
              <a:t>	</a:t>
            </a:r>
            <a:endParaRPr lang="en-US" sz="2400" dirty="0">
              <a:solidFill>
                <a:prstClr val="black"/>
              </a:solidFill>
              <a:latin typeface="Arial"/>
              <a:cs typeface="Arial"/>
            </a:endParaRPr>
          </a:p>
          <a:p>
            <a:pPr marL="13335" defTabSz="914400"/>
            <a:endParaRPr lang="en-US" sz="2400" dirty="0">
              <a:solidFill>
                <a:prstClr val="black"/>
              </a:solidFill>
              <a:latin typeface="Arial"/>
              <a:cs typeface="Arial"/>
            </a:endParaRPr>
          </a:p>
          <a:p>
            <a:pPr marL="12700" defTabSz="914400"/>
            <a:endParaRPr sz="2400" dirty="0">
              <a:solidFill>
                <a:prstClr val="black"/>
              </a:solidFill>
              <a:latin typeface="Arial"/>
              <a:cs typeface="Arial"/>
            </a:endParaRPr>
          </a:p>
        </p:txBody>
      </p:sp>
      <p:sp>
        <p:nvSpPr>
          <p:cNvPr id="520" name="object 520"/>
          <p:cNvSpPr/>
          <p:nvPr/>
        </p:nvSpPr>
        <p:spPr>
          <a:xfrm>
            <a:off x="1546405" y="1886504"/>
            <a:ext cx="2065474" cy="1963874"/>
          </a:xfrm>
          <a:prstGeom prst="rect">
            <a:avLst/>
          </a:prstGeom>
          <a:blipFill>
            <a:blip r:embed="rId2" cstate="print"/>
            <a:stretch>
              <a:fillRect/>
            </a:stretch>
          </a:blipFill>
        </p:spPr>
        <p:txBody>
          <a:bodyPr wrap="square" lIns="0" tIns="0" rIns="0" bIns="0" rtlCol="0"/>
          <a:lstStyle/>
          <a:p>
            <a:pPr defTabSz="914400"/>
            <a:endParaRPr>
              <a:solidFill>
                <a:prstClr val="black"/>
              </a:solidFill>
              <a:latin typeface="Calibri"/>
            </a:endParaRPr>
          </a:p>
        </p:txBody>
      </p:sp>
      <p:sp>
        <p:nvSpPr>
          <p:cNvPr id="521" name="object 521"/>
          <p:cNvSpPr/>
          <p:nvPr/>
        </p:nvSpPr>
        <p:spPr>
          <a:xfrm>
            <a:off x="1592126" y="4087674"/>
            <a:ext cx="1765754" cy="2322014"/>
          </a:xfrm>
          <a:prstGeom prst="rect">
            <a:avLst/>
          </a:prstGeom>
          <a:blipFill>
            <a:blip r:embed="rId3" cstate="print"/>
            <a:stretch>
              <a:fillRect/>
            </a:stretch>
          </a:blipFill>
        </p:spPr>
        <p:txBody>
          <a:bodyPr wrap="square" lIns="0" tIns="0" rIns="0" bIns="0" rtlCol="0"/>
          <a:lstStyle/>
          <a:p>
            <a:pPr defTabSz="914400"/>
            <a:endParaRPr>
              <a:solidFill>
                <a:prstClr val="black"/>
              </a:solidFill>
              <a:latin typeface="Calibri"/>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522730" y="0"/>
            <a:ext cx="9146540" cy="3634740"/>
            <a:chOff x="-1270" y="0"/>
            <a:chExt cx="9146540" cy="3634740"/>
          </a:xfrm>
        </p:grpSpPr>
        <p:sp>
          <p:nvSpPr>
            <p:cNvPr id="3" name="object 3"/>
            <p:cNvSpPr/>
            <p:nvPr/>
          </p:nvSpPr>
          <p:spPr>
            <a:xfrm>
              <a:off x="-1270" y="961390"/>
              <a:ext cx="9146540" cy="34290"/>
            </a:xfrm>
            <a:custGeom>
              <a:avLst/>
              <a:gdLst/>
              <a:ahLst/>
              <a:cxnLst/>
              <a:rect l="l" t="t" r="r" b="b"/>
              <a:pathLst>
                <a:path w="9146540" h="34290">
                  <a:moveTo>
                    <a:pt x="9146540" y="0"/>
                  </a:moveTo>
                  <a:lnTo>
                    <a:pt x="0" y="0"/>
                  </a:lnTo>
                  <a:lnTo>
                    <a:pt x="0" y="34289"/>
                  </a:lnTo>
                  <a:lnTo>
                    <a:pt x="9146540" y="34289"/>
                  </a:lnTo>
                  <a:lnTo>
                    <a:pt x="9146540" y="0"/>
                  </a:lnTo>
                  <a:close/>
                </a:path>
              </a:pathLst>
            </a:custGeom>
            <a:solidFill>
              <a:srgbClr val="003D7B"/>
            </a:solidFill>
          </p:spPr>
          <p:txBody>
            <a:bodyPr wrap="square" lIns="0" tIns="0" rIns="0" bIns="0" rtlCol="0"/>
            <a:lstStyle/>
            <a:p>
              <a:pPr defTabSz="914400"/>
              <a:endParaRPr>
                <a:solidFill>
                  <a:prstClr val="black"/>
                </a:solidFill>
                <a:latin typeface="Calibri"/>
              </a:endParaRPr>
            </a:p>
          </p:txBody>
        </p:sp>
        <p:sp>
          <p:nvSpPr>
            <p:cNvPr id="4" name="object 4"/>
            <p:cNvSpPr/>
            <p:nvPr/>
          </p:nvSpPr>
          <p:spPr>
            <a:xfrm>
              <a:off x="-1270" y="993140"/>
              <a:ext cx="9146540" cy="33020"/>
            </a:xfrm>
            <a:custGeom>
              <a:avLst/>
              <a:gdLst/>
              <a:ahLst/>
              <a:cxnLst/>
              <a:rect l="l" t="t" r="r" b="b"/>
              <a:pathLst>
                <a:path w="9146540" h="33019">
                  <a:moveTo>
                    <a:pt x="9146540" y="0"/>
                  </a:moveTo>
                  <a:lnTo>
                    <a:pt x="0" y="0"/>
                  </a:lnTo>
                  <a:lnTo>
                    <a:pt x="0" y="33020"/>
                  </a:lnTo>
                  <a:lnTo>
                    <a:pt x="9146540" y="33020"/>
                  </a:lnTo>
                  <a:lnTo>
                    <a:pt x="9146540" y="0"/>
                  </a:lnTo>
                  <a:close/>
                </a:path>
              </a:pathLst>
            </a:custGeom>
            <a:solidFill>
              <a:srgbClr val="003D7C"/>
            </a:solidFill>
          </p:spPr>
          <p:txBody>
            <a:bodyPr wrap="square" lIns="0" tIns="0" rIns="0" bIns="0" rtlCol="0"/>
            <a:lstStyle/>
            <a:p>
              <a:pPr defTabSz="914400"/>
              <a:endParaRPr>
                <a:solidFill>
                  <a:prstClr val="black"/>
                </a:solidFill>
                <a:latin typeface="Calibri"/>
              </a:endParaRPr>
            </a:p>
          </p:txBody>
        </p:sp>
        <p:sp>
          <p:nvSpPr>
            <p:cNvPr id="5" name="object 5"/>
            <p:cNvSpPr/>
            <p:nvPr/>
          </p:nvSpPr>
          <p:spPr>
            <a:xfrm>
              <a:off x="-1270" y="1023619"/>
              <a:ext cx="9146540" cy="34290"/>
            </a:xfrm>
            <a:custGeom>
              <a:avLst/>
              <a:gdLst/>
              <a:ahLst/>
              <a:cxnLst/>
              <a:rect l="l" t="t" r="r" b="b"/>
              <a:pathLst>
                <a:path w="9146540" h="34290">
                  <a:moveTo>
                    <a:pt x="9146540" y="0"/>
                  </a:moveTo>
                  <a:lnTo>
                    <a:pt x="0" y="0"/>
                  </a:lnTo>
                  <a:lnTo>
                    <a:pt x="0" y="29210"/>
                  </a:lnTo>
                  <a:lnTo>
                    <a:pt x="0" y="34290"/>
                  </a:lnTo>
                  <a:lnTo>
                    <a:pt x="9146540" y="34290"/>
                  </a:lnTo>
                  <a:lnTo>
                    <a:pt x="9146540" y="29210"/>
                  </a:lnTo>
                  <a:lnTo>
                    <a:pt x="9146540" y="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sp>
          <p:nvSpPr>
            <p:cNvPr id="6" name="object 6"/>
            <p:cNvSpPr/>
            <p:nvPr/>
          </p:nvSpPr>
          <p:spPr>
            <a:xfrm>
              <a:off x="-1270" y="105409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3E7E"/>
            </a:solidFill>
          </p:spPr>
          <p:txBody>
            <a:bodyPr wrap="square" lIns="0" tIns="0" rIns="0" bIns="0" rtlCol="0"/>
            <a:lstStyle/>
            <a:p>
              <a:pPr defTabSz="914400"/>
              <a:endParaRPr>
                <a:solidFill>
                  <a:prstClr val="black"/>
                </a:solidFill>
                <a:latin typeface="Calibri"/>
              </a:endParaRPr>
            </a:p>
          </p:txBody>
        </p:sp>
        <p:sp>
          <p:nvSpPr>
            <p:cNvPr id="7" name="object 7"/>
            <p:cNvSpPr/>
            <p:nvPr/>
          </p:nvSpPr>
          <p:spPr>
            <a:xfrm>
              <a:off x="-1270" y="108584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8" name="object 8"/>
            <p:cNvSpPr/>
            <p:nvPr/>
          </p:nvSpPr>
          <p:spPr>
            <a:xfrm>
              <a:off x="-1270" y="111632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3F80"/>
            </a:solidFill>
          </p:spPr>
          <p:txBody>
            <a:bodyPr wrap="square" lIns="0" tIns="0" rIns="0" bIns="0" rtlCol="0"/>
            <a:lstStyle/>
            <a:p>
              <a:pPr defTabSz="914400"/>
              <a:endParaRPr>
                <a:solidFill>
                  <a:prstClr val="black"/>
                </a:solidFill>
                <a:latin typeface="Calibri"/>
              </a:endParaRPr>
            </a:p>
          </p:txBody>
        </p:sp>
        <p:sp>
          <p:nvSpPr>
            <p:cNvPr id="9" name="object 9"/>
            <p:cNvSpPr/>
            <p:nvPr/>
          </p:nvSpPr>
          <p:spPr>
            <a:xfrm>
              <a:off x="-1270" y="114807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10" name="object 10"/>
            <p:cNvSpPr/>
            <p:nvPr/>
          </p:nvSpPr>
          <p:spPr>
            <a:xfrm>
              <a:off x="-1270" y="117855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082"/>
            </a:solidFill>
          </p:spPr>
          <p:txBody>
            <a:bodyPr wrap="square" lIns="0" tIns="0" rIns="0" bIns="0" rtlCol="0"/>
            <a:lstStyle/>
            <a:p>
              <a:pPr defTabSz="914400"/>
              <a:endParaRPr>
                <a:solidFill>
                  <a:prstClr val="black"/>
                </a:solidFill>
                <a:latin typeface="Calibri"/>
              </a:endParaRPr>
            </a:p>
          </p:txBody>
        </p:sp>
        <p:sp>
          <p:nvSpPr>
            <p:cNvPr id="11" name="object 11"/>
            <p:cNvSpPr/>
            <p:nvPr/>
          </p:nvSpPr>
          <p:spPr>
            <a:xfrm>
              <a:off x="-1270" y="120903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sp>
          <p:nvSpPr>
            <p:cNvPr id="12" name="object 12"/>
            <p:cNvSpPr/>
            <p:nvPr/>
          </p:nvSpPr>
          <p:spPr>
            <a:xfrm>
              <a:off x="-1270" y="124078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184"/>
            </a:solidFill>
          </p:spPr>
          <p:txBody>
            <a:bodyPr wrap="square" lIns="0" tIns="0" rIns="0" bIns="0" rtlCol="0"/>
            <a:lstStyle/>
            <a:p>
              <a:pPr defTabSz="914400"/>
              <a:endParaRPr>
                <a:solidFill>
                  <a:prstClr val="black"/>
                </a:solidFill>
                <a:latin typeface="Calibri"/>
              </a:endParaRPr>
            </a:p>
          </p:txBody>
        </p:sp>
        <p:sp>
          <p:nvSpPr>
            <p:cNvPr id="13" name="object 13"/>
            <p:cNvSpPr/>
            <p:nvPr/>
          </p:nvSpPr>
          <p:spPr>
            <a:xfrm>
              <a:off x="-1270" y="127126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14" name="object 14"/>
            <p:cNvSpPr/>
            <p:nvPr/>
          </p:nvSpPr>
          <p:spPr>
            <a:xfrm>
              <a:off x="-1270" y="130301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286"/>
            </a:solidFill>
          </p:spPr>
          <p:txBody>
            <a:bodyPr wrap="square" lIns="0" tIns="0" rIns="0" bIns="0" rtlCol="0"/>
            <a:lstStyle/>
            <a:p>
              <a:pPr defTabSz="914400"/>
              <a:endParaRPr>
                <a:solidFill>
                  <a:prstClr val="black"/>
                </a:solidFill>
                <a:latin typeface="Calibri"/>
              </a:endParaRPr>
            </a:p>
          </p:txBody>
        </p:sp>
        <p:sp>
          <p:nvSpPr>
            <p:cNvPr id="15" name="object 15"/>
            <p:cNvSpPr/>
            <p:nvPr/>
          </p:nvSpPr>
          <p:spPr>
            <a:xfrm>
              <a:off x="-1270" y="133349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16" name="object 16"/>
            <p:cNvSpPr/>
            <p:nvPr/>
          </p:nvSpPr>
          <p:spPr>
            <a:xfrm>
              <a:off x="-1270" y="136524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388"/>
            </a:solidFill>
          </p:spPr>
          <p:txBody>
            <a:bodyPr wrap="square" lIns="0" tIns="0" rIns="0" bIns="0" rtlCol="0"/>
            <a:lstStyle/>
            <a:p>
              <a:pPr defTabSz="914400"/>
              <a:endParaRPr>
                <a:solidFill>
                  <a:prstClr val="black"/>
                </a:solidFill>
                <a:latin typeface="Calibri"/>
              </a:endParaRPr>
            </a:p>
          </p:txBody>
        </p:sp>
        <p:sp>
          <p:nvSpPr>
            <p:cNvPr id="17" name="object 17"/>
            <p:cNvSpPr/>
            <p:nvPr/>
          </p:nvSpPr>
          <p:spPr>
            <a:xfrm>
              <a:off x="-1270" y="139572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18" name="object 18"/>
            <p:cNvSpPr/>
            <p:nvPr/>
          </p:nvSpPr>
          <p:spPr>
            <a:xfrm>
              <a:off x="-1270" y="142747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48A"/>
            </a:solidFill>
          </p:spPr>
          <p:txBody>
            <a:bodyPr wrap="square" lIns="0" tIns="0" rIns="0" bIns="0" rtlCol="0"/>
            <a:lstStyle/>
            <a:p>
              <a:pPr defTabSz="914400"/>
              <a:endParaRPr>
                <a:solidFill>
                  <a:prstClr val="black"/>
                </a:solidFill>
                <a:latin typeface="Calibri"/>
              </a:endParaRPr>
            </a:p>
          </p:txBody>
        </p:sp>
        <p:sp>
          <p:nvSpPr>
            <p:cNvPr id="19" name="object 19"/>
            <p:cNvSpPr/>
            <p:nvPr/>
          </p:nvSpPr>
          <p:spPr>
            <a:xfrm>
              <a:off x="-1270" y="145795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20" name="object 20"/>
            <p:cNvSpPr/>
            <p:nvPr/>
          </p:nvSpPr>
          <p:spPr>
            <a:xfrm>
              <a:off x="-1270" y="148843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58C"/>
            </a:solidFill>
          </p:spPr>
          <p:txBody>
            <a:bodyPr wrap="square" lIns="0" tIns="0" rIns="0" bIns="0" rtlCol="0"/>
            <a:lstStyle/>
            <a:p>
              <a:pPr defTabSz="914400"/>
              <a:endParaRPr>
                <a:solidFill>
                  <a:prstClr val="black"/>
                </a:solidFill>
                <a:latin typeface="Calibri"/>
              </a:endParaRPr>
            </a:p>
          </p:txBody>
        </p:sp>
        <p:sp>
          <p:nvSpPr>
            <p:cNvPr id="21" name="object 21"/>
            <p:cNvSpPr/>
            <p:nvPr/>
          </p:nvSpPr>
          <p:spPr>
            <a:xfrm>
              <a:off x="-1270" y="152018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22" name="object 22"/>
            <p:cNvSpPr/>
            <p:nvPr/>
          </p:nvSpPr>
          <p:spPr>
            <a:xfrm>
              <a:off x="-1270" y="1550669"/>
              <a:ext cx="9146540" cy="34290"/>
            </a:xfrm>
            <a:custGeom>
              <a:avLst/>
              <a:gdLst/>
              <a:ahLst/>
              <a:cxnLst/>
              <a:rect l="l" t="t" r="r" b="b"/>
              <a:pathLst>
                <a:path w="9146540" h="34290">
                  <a:moveTo>
                    <a:pt x="687070" y="0"/>
                  </a:moveTo>
                  <a:lnTo>
                    <a:pt x="0" y="0"/>
                  </a:lnTo>
                  <a:lnTo>
                    <a:pt x="0" y="34290"/>
                  </a:lnTo>
                  <a:lnTo>
                    <a:pt x="687070" y="34290"/>
                  </a:lnTo>
                  <a:lnTo>
                    <a:pt x="687070" y="0"/>
                  </a:lnTo>
                  <a:close/>
                </a:path>
                <a:path w="9146540" h="34290">
                  <a:moveTo>
                    <a:pt x="9146540" y="0"/>
                  </a:moveTo>
                  <a:lnTo>
                    <a:pt x="8459470" y="0"/>
                  </a:lnTo>
                  <a:lnTo>
                    <a:pt x="8459470" y="34290"/>
                  </a:lnTo>
                  <a:lnTo>
                    <a:pt x="9146540" y="34290"/>
                  </a:lnTo>
                  <a:lnTo>
                    <a:pt x="9146540" y="0"/>
                  </a:lnTo>
                  <a:close/>
                </a:path>
              </a:pathLst>
            </a:custGeom>
            <a:solidFill>
              <a:srgbClr val="00468E"/>
            </a:solidFill>
          </p:spPr>
          <p:txBody>
            <a:bodyPr wrap="square" lIns="0" tIns="0" rIns="0" bIns="0" rtlCol="0"/>
            <a:lstStyle/>
            <a:p>
              <a:pPr defTabSz="914400"/>
              <a:endParaRPr>
                <a:solidFill>
                  <a:prstClr val="black"/>
                </a:solidFill>
                <a:latin typeface="Calibri"/>
              </a:endParaRPr>
            </a:p>
          </p:txBody>
        </p:sp>
        <p:sp>
          <p:nvSpPr>
            <p:cNvPr id="23" name="object 23"/>
            <p:cNvSpPr/>
            <p:nvPr/>
          </p:nvSpPr>
          <p:spPr>
            <a:xfrm>
              <a:off x="-1270" y="158241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24" name="object 24"/>
            <p:cNvSpPr/>
            <p:nvPr/>
          </p:nvSpPr>
          <p:spPr>
            <a:xfrm>
              <a:off x="-1270" y="161289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790"/>
            </a:solidFill>
          </p:spPr>
          <p:txBody>
            <a:bodyPr wrap="square" lIns="0" tIns="0" rIns="0" bIns="0" rtlCol="0"/>
            <a:lstStyle/>
            <a:p>
              <a:pPr defTabSz="914400"/>
              <a:endParaRPr>
                <a:solidFill>
                  <a:prstClr val="black"/>
                </a:solidFill>
                <a:latin typeface="Calibri"/>
              </a:endParaRPr>
            </a:p>
          </p:txBody>
        </p:sp>
        <p:sp>
          <p:nvSpPr>
            <p:cNvPr id="25" name="object 25"/>
            <p:cNvSpPr/>
            <p:nvPr/>
          </p:nvSpPr>
          <p:spPr>
            <a:xfrm>
              <a:off x="-1270" y="164464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26" name="object 26"/>
            <p:cNvSpPr/>
            <p:nvPr/>
          </p:nvSpPr>
          <p:spPr>
            <a:xfrm>
              <a:off x="-1270" y="167512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892"/>
            </a:solidFill>
          </p:spPr>
          <p:txBody>
            <a:bodyPr wrap="square" lIns="0" tIns="0" rIns="0" bIns="0" rtlCol="0"/>
            <a:lstStyle/>
            <a:p>
              <a:pPr defTabSz="914400"/>
              <a:endParaRPr>
                <a:solidFill>
                  <a:prstClr val="black"/>
                </a:solidFill>
                <a:latin typeface="Calibri"/>
              </a:endParaRPr>
            </a:p>
          </p:txBody>
        </p:sp>
        <p:sp>
          <p:nvSpPr>
            <p:cNvPr id="27" name="object 27"/>
            <p:cNvSpPr/>
            <p:nvPr/>
          </p:nvSpPr>
          <p:spPr>
            <a:xfrm>
              <a:off x="-1270" y="170687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28" name="object 28"/>
            <p:cNvSpPr/>
            <p:nvPr/>
          </p:nvSpPr>
          <p:spPr>
            <a:xfrm>
              <a:off x="-1270" y="173735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994"/>
            </a:solidFill>
          </p:spPr>
          <p:txBody>
            <a:bodyPr wrap="square" lIns="0" tIns="0" rIns="0" bIns="0" rtlCol="0"/>
            <a:lstStyle/>
            <a:p>
              <a:pPr defTabSz="914400"/>
              <a:endParaRPr>
                <a:solidFill>
                  <a:prstClr val="black"/>
                </a:solidFill>
                <a:latin typeface="Calibri"/>
              </a:endParaRPr>
            </a:p>
          </p:txBody>
        </p:sp>
        <p:sp>
          <p:nvSpPr>
            <p:cNvPr id="29" name="object 29"/>
            <p:cNvSpPr/>
            <p:nvPr/>
          </p:nvSpPr>
          <p:spPr>
            <a:xfrm>
              <a:off x="-1270" y="176783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30" name="object 30"/>
            <p:cNvSpPr/>
            <p:nvPr/>
          </p:nvSpPr>
          <p:spPr>
            <a:xfrm>
              <a:off x="-1270" y="179958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A96"/>
            </a:solidFill>
          </p:spPr>
          <p:txBody>
            <a:bodyPr wrap="square" lIns="0" tIns="0" rIns="0" bIns="0" rtlCol="0"/>
            <a:lstStyle/>
            <a:p>
              <a:pPr defTabSz="914400"/>
              <a:endParaRPr>
                <a:solidFill>
                  <a:prstClr val="black"/>
                </a:solidFill>
                <a:latin typeface="Calibri"/>
              </a:endParaRPr>
            </a:p>
          </p:txBody>
        </p:sp>
        <p:sp>
          <p:nvSpPr>
            <p:cNvPr id="31" name="object 31"/>
            <p:cNvSpPr/>
            <p:nvPr/>
          </p:nvSpPr>
          <p:spPr>
            <a:xfrm>
              <a:off x="-1270" y="183006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32" name="object 32"/>
            <p:cNvSpPr/>
            <p:nvPr/>
          </p:nvSpPr>
          <p:spPr>
            <a:xfrm>
              <a:off x="-1270" y="186181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B99"/>
            </a:solidFill>
          </p:spPr>
          <p:txBody>
            <a:bodyPr wrap="square" lIns="0" tIns="0" rIns="0" bIns="0" rtlCol="0"/>
            <a:lstStyle/>
            <a:p>
              <a:pPr defTabSz="914400"/>
              <a:endParaRPr>
                <a:solidFill>
                  <a:prstClr val="black"/>
                </a:solidFill>
                <a:latin typeface="Calibri"/>
              </a:endParaRPr>
            </a:p>
          </p:txBody>
        </p:sp>
        <p:sp>
          <p:nvSpPr>
            <p:cNvPr id="33" name="object 33"/>
            <p:cNvSpPr/>
            <p:nvPr/>
          </p:nvSpPr>
          <p:spPr>
            <a:xfrm>
              <a:off x="-1270" y="189229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34" name="object 34"/>
            <p:cNvSpPr/>
            <p:nvPr/>
          </p:nvSpPr>
          <p:spPr>
            <a:xfrm>
              <a:off x="-1270" y="192404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C9A"/>
            </a:solidFill>
          </p:spPr>
          <p:txBody>
            <a:bodyPr wrap="square" lIns="0" tIns="0" rIns="0" bIns="0" rtlCol="0"/>
            <a:lstStyle/>
            <a:p>
              <a:pPr defTabSz="914400"/>
              <a:endParaRPr>
                <a:solidFill>
                  <a:prstClr val="black"/>
                </a:solidFill>
                <a:latin typeface="Calibri"/>
              </a:endParaRPr>
            </a:p>
          </p:txBody>
        </p:sp>
        <p:sp>
          <p:nvSpPr>
            <p:cNvPr id="35" name="object 35"/>
            <p:cNvSpPr/>
            <p:nvPr/>
          </p:nvSpPr>
          <p:spPr>
            <a:xfrm>
              <a:off x="-1270" y="195452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sp>
          <p:nvSpPr>
            <p:cNvPr id="36" name="object 36"/>
            <p:cNvSpPr/>
            <p:nvPr/>
          </p:nvSpPr>
          <p:spPr>
            <a:xfrm>
              <a:off x="-1270" y="198627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4D9C"/>
            </a:solidFill>
          </p:spPr>
          <p:txBody>
            <a:bodyPr wrap="square" lIns="0" tIns="0" rIns="0" bIns="0" rtlCol="0"/>
            <a:lstStyle/>
            <a:p>
              <a:pPr defTabSz="914400"/>
              <a:endParaRPr>
                <a:solidFill>
                  <a:prstClr val="black"/>
                </a:solidFill>
                <a:latin typeface="Calibri"/>
              </a:endParaRPr>
            </a:p>
          </p:txBody>
        </p:sp>
        <p:sp>
          <p:nvSpPr>
            <p:cNvPr id="37" name="object 37"/>
            <p:cNvSpPr/>
            <p:nvPr/>
          </p:nvSpPr>
          <p:spPr>
            <a:xfrm>
              <a:off x="-1270" y="201675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38" name="object 38"/>
            <p:cNvSpPr/>
            <p:nvPr/>
          </p:nvSpPr>
          <p:spPr>
            <a:xfrm>
              <a:off x="-1270" y="204723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E9E"/>
            </a:solidFill>
          </p:spPr>
          <p:txBody>
            <a:bodyPr wrap="square" lIns="0" tIns="0" rIns="0" bIns="0" rtlCol="0"/>
            <a:lstStyle/>
            <a:p>
              <a:pPr defTabSz="914400"/>
              <a:endParaRPr>
                <a:solidFill>
                  <a:prstClr val="black"/>
                </a:solidFill>
                <a:latin typeface="Calibri"/>
              </a:endParaRPr>
            </a:p>
          </p:txBody>
        </p:sp>
        <p:sp>
          <p:nvSpPr>
            <p:cNvPr id="39" name="object 39"/>
            <p:cNvSpPr/>
            <p:nvPr/>
          </p:nvSpPr>
          <p:spPr>
            <a:xfrm>
              <a:off x="-1270" y="207898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40" name="object 40"/>
            <p:cNvSpPr/>
            <p:nvPr/>
          </p:nvSpPr>
          <p:spPr>
            <a:xfrm>
              <a:off x="-1270" y="210946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4FA0"/>
            </a:solidFill>
          </p:spPr>
          <p:txBody>
            <a:bodyPr wrap="square" lIns="0" tIns="0" rIns="0" bIns="0" rtlCol="0"/>
            <a:lstStyle/>
            <a:p>
              <a:pPr defTabSz="914400"/>
              <a:endParaRPr>
                <a:solidFill>
                  <a:prstClr val="black"/>
                </a:solidFill>
                <a:latin typeface="Calibri"/>
              </a:endParaRPr>
            </a:p>
          </p:txBody>
        </p:sp>
        <p:sp>
          <p:nvSpPr>
            <p:cNvPr id="41" name="object 41"/>
            <p:cNvSpPr/>
            <p:nvPr/>
          </p:nvSpPr>
          <p:spPr>
            <a:xfrm>
              <a:off x="-1270" y="214121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42" name="object 42"/>
            <p:cNvSpPr/>
            <p:nvPr/>
          </p:nvSpPr>
          <p:spPr>
            <a:xfrm>
              <a:off x="-1270" y="217169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50A2"/>
            </a:solidFill>
          </p:spPr>
          <p:txBody>
            <a:bodyPr wrap="square" lIns="0" tIns="0" rIns="0" bIns="0" rtlCol="0"/>
            <a:lstStyle/>
            <a:p>
              <a:pPr defTabSz="914400"/>
              <a:endParaRPr>
                <a:solidFill>
                  <a:prstClr val="black"/>
                </a:solidFill>
                <a:latin typeface="Calibri"/>
              </a:endParaRPr>
            </a:p>
          </p:txBody>
        </p:sp>
        <p:sp>
          <p:nvSpPr>
            <p:cNvPr id="43" name="object 43"/>
            <p:cNvSpPr/>
            <p:nvPr/>
          </p:nvSpPr>
          <p:spPr>
            <a:xfrm>
              <a:off x="-1270" y="220344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44" name="object 44"/>
            <p:cNvSpPr/>
            <p:nvPr/>
          </p:nvSpPr>
          <p:spPr>
            <a:xfrm>
              <a:off x="-1270" y="2233929"/>
              <a:ext cx="9146540" cy="34290"/>
            </a:xfrm>
            <a:custGeom>
              <a:avLst/>
              <a:gdLst/>
              <a:ahLst/>
              <a:cxnLst/>
              <a:rect l="l" t="t" r="r" b="b"/>
              <a:pathLst>
                <a:path w="9146540" h="34289">
                  <a:moveTo>
                    <a:pt x="687070" y="0"/>
                  </a:moveTo>
                  <a:lnTo>
                    <a:pt x="0" y="0"/>
                  </a:lnTo>
                  <a:lnTo>
                    <a:pt x="0" y="34290"/>
                  </a:lnTo>
                  <a:lnTo>
                    <a:pt x="687070" y="34290"/>
                  </a:lnTo>
                  <a:lnTo>
                    <a:pt x="687070" y="0"/>
                  </a:lnTo>
                  <a:close/>
                </a:path>
                <a:path w="9146540" h="34289">
                  <a:moveTo>
                    <a:pt x="9146540" y="0"/>
                  </a:moveTo>
                  <a:lnTo>
                    <a:pt x="8459470" y="0"/>
                  </a:lnTo>
                  <a:lnTo>
                    <a:pt x="8459470" y="34290"/>
                  </a:lnTo>
                  <a:lnTo>
                    <a:pt x="9146540" y="34290"/>
                  </a:lnTo>
                  <a:lnTo>
                    <a:pt x="9146540" y="0"/>
                  </a:lnTo>
                  <a:close/>
                </a:path>
              </a:pathLst>
            </a:custGeom>
            <a:solidFill>
              <a:srgbClr val="0051A4"/>
            </a:solidFill>
          </p:spPr>
          <p:txBody>
            <a:bodyPr wrap="square" lIns="0" tIns="0" rIns="0" bIns="0" rtlCol="0"/>
            <a:lstStyle/>
            <a:p>
              <a:pPr defTabSz="914400"/>
              <a:endParaRPr>
                <a:solidFill>
                  <a:prstClr val="black"/>
                </a:solidFill>
                <a:latin typeface="Calibri"/>
              </a:endParaRPr>
            </a:p>
          </p:txBody>
        </p:sp>
        <p:sp>
          <p:nvSpPr>
            <p:cNvPr id="45" name="object 45"/>
            <p:cNvSpPr/>
            <p:nvPr/>
          </p:nvSpPr>
          <p:spPr>
            <a:xfrm>
              <a:off x="-1270" y="2265679"/>
              <a:ext cx="9146540" cy="33020"/>
            </a:xfrm>
            <a:custGeom>
              <a:avLst/>
              <a:gdLst/>
              <a:ahLst/>
              <a:cxnLst/>
              <a:rect l="l" t="t" r="r" b="b"/>
              <a:pathLst>
                <a:path w="9146540" h="33019">
                  <a:moveTo>
                    <a:pt x="687070" y="0"/>
                  </a:moveTo>
                  <a:lnTo>
                    <a:pt x="0" y="0"/>
                  </a:lnTo>
                  <a:lnTo>
                    <a:pt x="0" y="33020"/>
                  </a:lnTo>
                  <a:lnTo>
                    <a:pt x="687070" y="33020"/>
                  </a:lnTo>
                  <a:lnTo>
                    <a:pt x="687070" y="0"/>
                  </a:lnTo>
                  <a:close/>
                </a:path>
                <a:path w="9146540" h="33019">
                  <a:moveTo>
                    <a:pt x="9146540" y="0"/>
                  </a:moveTo>
                  <a:lnTo>
                    <a:pt x="8459470" y="0"/>
                  </a:lnTo>
                  <a:lnTo>
                    <a:pt x="8459470" y="33020"/>
                  </a:lnTo>
                  <a:lnTo>
                    <a:pt x="9146540" y="33020"/>
                  </a:lnTo>
                  <a:lnTo>
                    <a:pt x="9146540" y="0"/>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46" name="object 46"/>
            <p:cNvSpPr/>
            <p:nvPr/>
          </p:nvSpPr>
          <p:spPr>
            <a:xfrm>
              <a:off x="-1270" y="2296159"/>
              <a:ext cx="9146540" cy="64769"/>
            </a:xfrm>
            <a:custGeom>
              <a:avLst/>
              <a:gdLst/>
              <a:ahLst/>
              <a:cxnLst/>
              <a:rect l="l" t="t" r="r" b="b"/>
              <a:pathLst>
                <a:path w="9146540" h="64769">
                  <a:moveTo>
                    <a:pt x="9146540" y="0"/>
                  </a:moveTo>
                  <a:lnTo>
                    <a:pt x="8459470" y="0"/>
                  </a:lnTo>
                  <a:lnTo>
                    <a:pt x="8459470" y="30480"/>
                  </a:lnTo>
                  <a:lnTo>
                    <a:pt x="687070" y="30480"/>
                  </a:lnTo>
                  <a:lnTo>
                    <a:pt x="687070" y="0"/>
                  </a:lnTo>
                  <a:lnTo>
                    <a:pt x="0" y="0"/>
                  </a:lnTo>
                  <a:lnTo>
                    <a:pt x="0" y="30480"/>
                  </a:lnTo>
                  <a:lnTo>
                    <a:pt x="0" y="34290"/>
                  </a:lnTo>
                  <a:lnTo>
                    <a:pt x="0" y="53340"/>
                  </a:lnTo>
                  <a:lnTo>
                    <a:pt x="0" y="64770"/>
                  </a:lnTo>
                  <a:lnTo>
                    <a:pt x="9146540" y="64770"/>
                  </a:lnTo>
                  <a:lnTo>
                    <a:pt x="9146540" y="53340"/>
                  </a:lnTo>
                  <a:lnTo>
                    <a:pt x="9146540" y="34290"/>
                  </a:lnTo>
                  <a:lnTo>
                    <a:pt x="9146540" y="30480"/>
                  </a:lnTo>
                  <a:lnTo>
                    <a:pt x="9146540" y="0"/>
                  </a:lnTo>
                  <a:close/>
                </a:path>
              </a:pathLst>
            </a:custGeom>
            <a:solidFill>
              <a:srgbClr val="0052A6"/>
            </a:solidFill>
          </p:spPr>
          <p:txBody>
            <a:bodyPr wrap="square" lIns="0" tIns="0" rIns="0" bIns="0" rtlCol="0"/>
            <a:lstStyle/>
            <a:p>
              <a:pPr defTabSz="914400"/>
              <a:endParaRPr>
                <a:solidFill>
                  <a:prstClr val="black"/>
                </a:solidFill>
                <a:latin typeface="Calibri"/>
              </a:endParaRPr>
            </a:p>
          </p:txBody>
        </p:sp>
        <p:sp>
          <p:nvSpPr>
            <p:cNvPr id="47" name="object 47"/>
            <p:cNvSpPr/>
            <p:nvPr/>
          </p:nvSpPr>
          <p:spPr>
            <a:xfrm>
              <a:off x="-1270" y="2358390"/>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48" name="object 48"/>
            <p:cNvSpPr/>
            <p:nvPr/>
          </p:nvSpPr>
          <p:spPr>
            <a:xfrm>
              <a:off x="-1270" y="23888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3A8"/>
            </a:solidFill>
          </p:spPr>
          <p:txBody>
            <a:bodyPr wrap="square" lIns="0" tIns="0" rIns="0" bIns="0" rtlCol="0"/>
            <a:lstStyle/>
            <a:p>
              <a:pPr defTabSz="914400"/>
              <a:endParaRPr>
                <a:solidFill>
                  <a:prstClr val="black"/>
                </a:solidFill>
                <a:latin typeface="Calibri"/>
              </a:endParaRPr>
            </a:p>
          </p:txBody>
        </p:sp>
        <p:sp>
          <p:nvSpPr>
            <p:cNvPr id="49" name="object 49"/>
            <p:cNvSpPr/>
            <p:nvPr/>
          </p:nvSpPr>
          <p:spPr>
            <a:xfrm>
              <a:off x="-1270" y="2420619"/>
              <a:ext cx="9146540" cy="33020"/>
            </a:xfrm>
            <a:custGeom>
              <a:avLst/>
              <a:gdLst/>
              <a:ahLst/>
              <a:cxnLst/>
              <a:rect l="l" t="t" r="r" b="b"/>
              <a:pathLst>
                <a:path w="9146540" h="33019">
                  <a:moveTo>
                    <a:pt x="9146540" y="0"/>
                  </a:moveTo>
                  <a:lnTo>
                    <a:pt x="0" y="0"/>
                  </a:lnTo>
                  <a:lnTo>
                    <a:pt x="0" y="15240"/>
                  </a:lnTo>
                  <a:lnTo>
                    <a:pt x="0" y="33020"/>
                  </a:lnTo>
                  <a:lnTo>
                    <a:pt x="735330" y="33020"/>
                  </a:lnTo>
                  <a:lnTo>
                    <a:pt x="735330" y="15240"/>
                  </a:lnTo>
                  <a:lnTo>
                    <a:pt x="6949440" y="15240"/>
                  </a:lnTo>
                  <a:lnTo>
                    <a:pt x="6949440" y="33020"/>
                  </a:lnTo>
                  <a:lnTo>
                    <a:pt x="8215630" y="33020"/>
                  </a:lnTo>
                  <a:lnTo>
                    <a:pt x="8215630" y="15240"/>
                  </a:lnTo>
                  <a:lnTo>
                    <a:pt x="9100820" y="15240"/>
                  </a:lnTo>
                  <a:lnTo>
                    <a:pt x="9100820" y="33020"/>
                  </a:lnTo>
                  <a:lnTo>
                    <a:pt x="9146527" y="33020"/>
                  </a:lnTo>
                  <a:lnTo>
                    <a:pt x="9146527" y="15240"/>
                  </a:lnTo>
                  <a:lnTo>
                    <a:pt x="9146540" y="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50" name="object 50"/>
            <p:cNvSpPr/>
            <p:nvPr/>
          </p:nvSpPr>
          <p:spPr>
            <a:xfrm>
              <a:off x="-1270" y="245109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215630" y="0"/>
                  </a:moveTo>
                  <a:lnTo>
                    <a:pt x="6949440" y="0"/>
                  </a:lnTo>
                  <a:lnTo>
                    <a:pt x="6949440" y="34290"/>
                  </a:lnTo>
                  <a:lnTo>
                    <a:pt x="8215630" y="34290"/>
                  </a:lnTo>
                  <a:lnTo>
                    <a:pt x="8215630" y="0"/>
                  </a:lnTo>
                  <a:close/>
                </a:path>
                <a:path w="9146540" h="34289">
                  <a:moveTo>
                    <a:pt x="9146527" y="0"/>
                  </a:moveTo>
                  <a:lnTo>
                    <a:pt x="9100820" y="0"/>
                  </a:lnTo>
                  <a:lnTo>
                    <a:pt x="9100820" y="34290"/>
                  </a:lnTo>
                  <a:lnTo>
                    <a:pt x="9146527" y="34290"/>
                  </a:lnTo>
                  <a:lnTo>
                    <a:pt x="9146527" y="0"/>
                  </a:lnTo>
                  <a:close/>
                </a:path>
              </a:pathLst>
            </a:custGeom>
            <a:solidFill>
              <a:srgbClr val="0054AA"/>
            </a:solidFill>
          </p:spPr>
          <p:txBody>
            <a:bodyPr wrap="square" lIns="0" tIns="0" rIns="0" bIns="0" rtlCol="0"/>
            <a:lstStyle/>
            <a:p>
              <a:pPr defTabSz="914400"/>
              <a:endParaRPr>
                <a:solidFill>
                  <a:prstClr val="black"/>
                </a:solidFill>
                <a:latin typeface="Calibri"/>
              </a:endParaRPr>
            </a:p>
          </p:txBody>
        </p:sp>
        <p:sp>
          <p:nvSpPr>
            <p:cNvPr id="51" name="object 51"/>
            <p:cNvSpPr/>
            <p:nvPr/>
          </p:nvSpPr>
          <p:spPr>
            <a:xfrm>
              <a:off x="-1270" y="248157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313420" y="0"/>
                  </a:moveTo>
                  <a:lnTo>
                    <a:pt x="7045960" y="0"/>
                  </a:lnTo>
                  <a:lnTo>
                    <a:pt x="7045960" y="34290"/>
                  </a:lnTo>
                  <a:lnTo>
                    <a:pt x="8313420" y="34290"/>
                  </a:lnTo>
                  <a:lnTo>
                    <a:pt x="8313420" y="0"/>
                  </a:lnTo>
                  <a:close/>
                </a:path>
                <a:path w="9146540" h="34289">
                  <a:moveTo>
                    <a:pt x="9146527" y="0"/>
                  </a:moveTo>
                  <a:lnTo>
                    <a:pt x="9100820" y="0"/>
                  </a:lnTo>
                  <a:lnTo>
                    <a:pt x="9100820" y="34290"/>
                  </a:lnTo>
                  <a:lnTo>
                    <a:pt x="9146527" y="34290"/>
                  </a:lnTo>
                  <a:lnTo>
                    <a:pt x="9146527" y="0"/>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52" name="object 52"/>
            <p:cNvSpPr/>
            <p:nvPr/>
          </p:nvSpPr>
          <p:spPr>
            <a:xfrm>
              <a:off x="-1270" y="251332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313420" y="0"/>
                  </a:moveTo>
                  <a:lnTo>
                    <a:pt x="7045960" y="0"/>
                  </a:lnTo>
                  <a:lnTo>
                    <a:pt x="7045960" y="34290"/>
                  </a:lnTo>
                  <a:lnTo>
                    <a:pt x="8313420" y="34290"/>
                  </a:lnTo>
                  <a:lnTo>
                    <a:pt x="8313420" y="0"/>
                  </a:lnTo>
                  <a:close/>
                </a:path>
                <a:path w="9146540" h="34289">
                  <a:moveTo>
                    <a:pt x="9146527" y="0"/>
                  </a:moveTo>
                  <a:lnTo>
                    <a:pt x="9100820" y="0"/>
                  </a:lnTo>
                  <a:lnTo>
                    <a:pt x="9100820" y="34290"/>
                  </a:lnTo>
                  <a:lnTo>
                    <a:pt x="9146527" y="34290"/>
                  </a:lnTo>
                  <a:lnTo>
                    <a:pt x="9146527" y="0"/>
                  </a:lnTo>
                  <a:close/>
                </a:path>
              </a:pathLst>
            </a:custGeom>
            <a:solidFill>
              <a:srgbClr val="0055AC"/>
            </a:solidFill>
          </p:spPr>
          <p:txBody>
            <a:bodyPr wrap="square" lIns="0" tIns="0" rIns="0" bIns="0" rtlCol="0"/>
            <a:lstStyle/>
            <a:p>
              <a:pPr defTabSz="914400"/>
              <a:endParaRPr>
                <a:solidFill>
                  <a:prstClr val="black"/>
                </a:solidFill>
                <a:latin typeface="Calibri"/>
              </a:endParaRPr>
            </a:p>
          </p:txBody>
        </p:sp>
        <p:sp>
          <p:nvSpPr>
            <p:cNvPr id="53" name="object 53"/>
            <p:cNvSpPr/>
            <p:nvPr/>
          </p:nvSpPr>
          <p:spPr>
            <a:xfrm>
              <a:off x="-1270" y="2545079"/>
              <a:ext cx="9146540" cy="33020"/>
            </a:xfrm>
            <a:custGeom>
              <a:avLst/>
              <a:gdLst/>
              <a:ahLst/>
              <a:cxnLst/>
              <a:rect l="l" t="t" r="r" b="b"/>
              <a:pathLst>
                <a:path w="9146540" h="33019">
                  <a:moveTo>
                    <a:pt x="685800" y="0"/>
                  </a:moveTo>
                  <a:lnTo>
                    <a:pt x="0" y="0"/>
                  </a:lnTo>
                  <a:lnTo>
                    <a:pt x="0" y="33020"/>
                  </a:lnTo>
                  <a:lnTo>
                    <a:pt x="685800" y="33020"/>
                  </a:lnTo>
                  <a:lnTo>
                    <a:pt x="685800" y="0"/>
                  </a:lnTo>
                  <a:close/>
                </a:path>
                <a:path w="9146540" h="33019">
                  <a:moveTo>
                    <a:pt x="8411210" y="0"/>
                  </a:moveTo>
                  <a:lnTo>
                    <a:pt x="7145020" y="0"/>
                  </a:lnTo>
                  <a:lnTo>
                    <a:pt x="7145020" y="33020"/>
                  </a:lnTo>
                  <a:lnTo>
                    <a:pt x="8411210" y="33020"/>
                  </a:lnTo>
                  <a:lnTo>
                    <a:pt x="8411210" y="0"/>
                  </a:lnTo>
                  <a:close/>
                </a:path>
                <a:path w="9146540" h="33019">
                  <a:moveTo>
                    <a:pt x="9146527" y="0"/>
                  </a:moveTo>
                  <a:lnTo>
                    <a:pt x="9100820" y="0"/>
                  </a:lnTo>
                  <a:lnTo>
                    <a:pt x="9100820" y="33020"/>
                  </a:lnTo>
                  <a:lnTo>
                    <a:pt x="9146527" y="33020"/>
                  </a:lnTo>
                  <a:lnTo>
                    <a:pt x="9146527" y="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54" name="object 54"/>
            <p:cNvSpPr/>
            <p:nvPr/>
          </p:nvSpPr>
          <p:spPr>
            <a:xfrm>
              <a:off x="-1270" y="257555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411210" y="0"/>
                  </a:moveTo>
                  <a:lnTo>
                    <a:pt x="7145020" y="0"/>
                  </a:lnTo>
                  <a:lnTo>
                    <a:pt x="7145020" y="34290"/>
                  </a:lnTo>
                  <a:lnTo>
                    <a:pt x="8411210" y="34290"/>
                  </a:lnTo>
                  <a:lnTo>
                    <a:pt x="8411210" y="0"/>
                  </a:lnTo>
                  <a:close/>
                </a:path>
                <a:path w="9146540" h="34289">
                  <a:moveTo>
                    <a:pt x="9146527" y="0"/>
                  </a:moveTo>
                  <a:lnTo>
                    <a:pt x="9100820" y="0"/>
                  </a:lnTo>
                  <a:lnTo>
                    <a:pt x="9100820" y="34290"/>
                  </a:lnTo>
                  <a:lnTo>
                    <a:pt x="9146527" y="34290"/>
                  </a:lnTo>
                  <a:lnTo>
                    <a:pt x="9146527" y="0"/>
                  </a:lnTo>
                  <a:close/>
                </a:path>
              </a:pathLst>
            </a:custGeom>
            <a:solidFill>
              <a:srgbClr val="0056AE"/>
            </a:solidFill>
          </p:spPr>
          <p:txBody>
            <a:bodyPr wrap="square" lIns="0" tIns="0" rIns="0" bIns="0" rtlCol="0"/>
            <a:lstStyle/>
            <a:p>
              <a:pPr defTabSz="914400"/>
              <a:endParaRPr>
                <a:solidFill>
                  <a:prstClr val="black"/>
                </a:solidFill>
                <a:latin typeface="Calibri"/>
              </a:endParaRPr>
            </a:p>
          </p:txBody>
        </p:sp>
        <p:sp>
          <p:nvSpPr>
            <p:cNvPr id="55" name="object 55"/>
            <p:cNvSpPr/>
            <p:nvPr/>
          </p:nvSpPr>
          <p:spPr>
            <a:xfrm>
              <a:off x="-1270" y="260603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509000" y="0"/>
                  </a:moveTo>
                  <a:lnTo>
                    <a:pt x="7242810" y="0"/>
                  </a:lnTo>
                  <a:lnTo>
                    <a:pt x="7242810" y="34290"/>
                  </a:lnTo>
                  <a:lnTo>
                    <a:pt x="8509000" y="34290"/>
                  </a:lnTo>
                  <a:lnTo>
                    <a:pt x="8509000" y="0"/>
                  </a:lnTo>
                  <a:close/>
                </a:path>
                <a:path w="9146540" h="34289">
                  <a:moveTo>
                    <a:pt x="9146527" y="0"/>
                  </a:moveTo>
                  <a:lnTo>
                    <a:pt x="9100820" y="0"/>
                  </a:lnTo>
                  <a:lnTo>
                    <a:pt x="9100820" y="34290"/>
                  </a:lnTo>
                  <a:lnTo>
                    <a:pt x="9146527" y="34290"/>
                  </a:lnTo>
                  <a:lnTo>
                    <a:pt x="9146527" y="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56" name="object 56"/>
            <p:cNvSpPr/>
            <p:nvPr/>
          </p:nvSpPr>
          <p:spPr>
            <a:xfrm>
              <a:off x="-1270" y="263778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509000" y="0"/>
                  </a:moveTo>
                  <a:lnTo>
                    <a:pt x="7242810" y="0"/>
                  </a:lnTo>
                  <a:lnTo>
                    <a:pt x="7242810" y="34290"/>
                  </a:lnTo>
                  <a:lnTo>
                    <a:pt x="8509000" y="34290"/>
                  </a:lnTo>
                  <a:lnTo>
                    <a:pt x="8509000" y="0"/>
                  </a:lnTo>
                  <a:close/>
                </a:path>
                <a:path w="9146540" h="34289">
                  <a:moveTo>
                    <a:pt x="9146527" y="0"/>
                  </a:moveTo>
                  <a:lnTo>
                    <a:pt x="9100820" y="0"/>
                  </a:lnTo>
                  <a:lnTo>
                    <a:pt x="9100820" y="34290"/>
                  </a:lnTo>
                  <a:lnTo>
                    <a:pt x="9146527" y="34290"/>
                  </a:lnTo>
                  <a:lnTo>
                    <a:pt x="9146527" y="0"/>
                  </a:lnTo>
                  <a:close/>
                </a:path>
              </a:pathLst>
            </a:custGeom>
            <a:solidFill>
              <a:srgbClr val="0057B0"/>
            </a:solidFill>
          </p:spPr>
          <p:txBody>
            <a:bodyPr wrap="square" lIns="0" tIns="0" rIns="0" bIns="0" rtlCol="0"/>
            <a:lstStyle/>
            <a:p>
              <a:pPr defTabSz="914400"/>
              <a:endParaRPr>
                <a:solidFill>
                  <a:prstClr val="black"/>
                </a:solidFill>
                <a:latin typeface="Calibri"/>
              </a:endParaRPr>
            </a:p>
          </p:txBody>
        </p:sp>
        <p:sp>
          <p:nvSpPr>
            <p:cNvPr id="57" name="object 57"/>
            <p:cNvSpPr/>
            <p:nvPr/>
          </p:nvSpPr>
          <p:spPr>
            <a:xfrm>
              <a:off x="-1270" y="266826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606790" y="0"/>
                  </a:moveTo>
                  <a:lnTo>
                    <a:pt x="7339330" y="0"/>
                  </a:lnTo>
                  <a:lnTo>
                    <a:pt x="7339330" y="34290"/>
                  </a:lnTo>
                  <a:lnTo>
                    <a:pt x="8606790" y="34290"/>
                  </a:lnTo>
                  <a:lnTo>
                    <a:pt x="8606790" y="0"/>
                  </a:lnTo>
                  <a:close/>
                </a:path>
                <a:path w="9146540" h="34289">
                  <a:moveTo>
                    <a:pt x="9146527" y="0"/>
                  </a:moveTo>
                  <a:lnTo>
                    <a:pt x="9100820" y="0"/>
                  </a:lnTo>
                  <a:lnTo>
                    <a:pt x="9100820" y="34290"/>
                  </a:lnTo>
                  <a:lnTo>
                    <a:pt x="9146527" y="34290"/>
                  </a:lnTo>
                  <a:lnTo>
                    <a:pt x="9146527" y="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58" name="object 58"/>
            <p:cNvSpPr/>
            <p:nvPr/>
          </p:nvSpPr>
          <p:spPr>
            <a:xfrm>
              <a:off x="-1270" y="2700019"/>
              <a:ext cx="9146540" cy="33020"/>
            </a:xfrm>
            <a:custGeom>
              <a:avLst/>
              <a:gdLst/>
              <a:ahLst/>
              <a:cxnLst/>
              <a:rect l="l" t="t" r="r" b="b"/>
              <a:pathLst>
                <a:path w="9146540" h="33019">
                  <a:moveTo>
                    <a:pt x="685800" y="0"/>
                  </a:moveTo>
                  <a:lnTo>
                    <a:pt x="0" y="0"/>
                  </a:lnTo>
                  <a:lnTo>
                    <a:pt x="0" y="33020"/>
                  </a:lnTo>
                  <a:lnTo>
                    <a:pt x="685800" y="33020"/>
                  </a:lnTo>
                  <a:lnTo>
                    <a:pt x="685800" y="0"/>
                  </a:lnTo>
                  <a:close/>
                </a:path>
                <a:path w="9146540" h="33019">
                  <a:moveTo>
                    <a:pt x="8606790" y="0"/>
                  </a:moveTo>
                  <a:lnTo>
                    <a:pt x="7339330" y="0"/>
                  </a:lnTo>
                  <a:lnTo>
                    <a:pt x="7339330" y="33020"/>
                  </a:lnTo>
                  <a:lnTo>
                    <a:pt x="8606790" y="33020"/>
                  </a:lnTo>
                  <a:lnTo>
                    <a:pt x="8606790" y="0"/>
                  </a:lnTo>
                  <a:close/>
                </a:path>
                <a:path w="9146540" h="33019">
                  <a:moveTo>
                    <a:pt x="9146527" y="0"/>
                  </a:moveTo>
                  <a:lnTo>
                    <a:pt x="9100820" y="0"/>
                  </a:lnTo>
                  <a:lnTo>
                    <a:pt x="9100820" y="33020"/>
                  </a:lnTo>
                  <a:lnTo>
                    <a:pt x="9146527" y="33020"/>
                  </a:lnTo>
                  <a:lnTo>
                    <a:pt x="9146527" y="0"/>
                  </a:lnTo>
                  <a:close/>
                </a:path>
              </a:pathLst>
            </a:custGeom>
            <a:solidFill>
              <a:srgbClr val="0058B2"/>
            </a:solidFill>
          </p:spPr>
          <p:txBody>
            <a:bodyPr wrap="square" lIns="0" tIns="0" rIns="0" bIns="0" rtlCol="0"/>
            <a:lstStyle/>
            <a:p>
              <a:pPr defTabSz="914400"/>
              <a:endParaRPr>
                <a:solidFill>
                  <a:prstClr val="black"/>
                </a:solidFill>
                <a:latin typeface="Calibri"/>
              </a:endParaRPr>
            </a:p>
          </p:txBody>
        </p:sp>
        <p:sp>
          <p:nvSpPr>
            <p:cNvPr id="59" name="object 59"/>
            <p:cNvSpPr/>
            <p:nvPr/>
          </p:nvSpPr>
          <p:spPr>
            <a:xfrm>
              <a:off x="-1270" y="273049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704580" y="0"/>
                  </a:moveTo>
                  <a:lnTo>
                    <a:pt x="7438390" y="0"/>
                  </a:lnTo>
                  <a:lnTo>
                    <a:pt x="7438390" y="34290"/>
                  </a:lnTo>
                  <a:lnTo>
                    <a:pt x="8704580" y="34290"/>
                  </a:lnTo>
                  <a:lnTo>
                    <a:pt x="8704580" y="0"/>
                  </a:lnTo>
                  <a:close/>
                </a:path>
                <a:path w="9146540" h="34289">
                  <a:moveTo>
                    <a:pt x="9146527" y="0"/>
                  </a:moveTo>
                  <a:lnTo>
                    <a:pt x="9100820" y="0"/>
                  </a:lnTo>
                  <a:lnTo>
                    <a:pt x="9100820" y="34290"/>
                  </a:lnTo>
                  <a:lnTo>
                    <a:pt x="9146527" y="34290"/>
                  </a:lnTo>
                  <a:lnTo>
                    <a:pt x="9146527" y="0"/>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sp>
          <p:nvSpPr>
            <p:cNvPr id="60" name="object 60"/>
            <p:cNvSpPr/>
            <p:nvPr/>
          </p:nvSpPr>
          <p:spPr>
            <a:xfrm>
              <a:off x="-1270" y="276097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704580" y="0"/>
                  </a:moveTo>
                  <a:lnTo>
                    <a:pt x="7438390" y="0"/>
                  </a:lnTo>
                  <a:lnTo>
                    <a:pt x="7438390" y="34290"/>
                  </a:lnTo>
                  <a:lnTo>
                    <a:pt x="8704580" y="34290"/>
                  </a:lnTo>
                  <a:lnTo>
                    <a:pt x="8704580" y="0"/>
                  </a:lnTo>
                  <a:close/>
                </a:path>
                <a:path w="9146540" h="34289">
                  <a:moveTo>
                    <a:pt x="9146527" y="0"/>
                  </a:moveTo>
                  <a:lnTo>
                    <a:pt x="9100820" y="0"/>
                  </a:lnTo>
                  <a:lnTo>
                    <a:pt x="9100820" y="34290"/>
                  </a:lnTo>
                  <a:lnTo>
                    <a:pt x="9146527" y="34290"/>
                  </a:lnTo>
                  <a:lnTo>
                    <a:pt x="9146527" y="0"/>
                  </a:lnTo>
                  <a:close/>
                </a:path>
              </a:pathLst>
            </a:custGeom>
            <a:solidFill>
              <a:srgbClr val="0059B4"/>
            </a:solidFill>
          </p:spPr>
          <p:txBody>
            <a:bodyPr wrap="square" lIns="0" tIns="0" rIns="0" bIns="0" rtlCol="0"/>
            <a:lstStyle/>
            <a:p>
              <a:pPr defTabSz="914400"/>
              <a:endParaRPr>
                <a:solidFill>
                  <a:prstClr val="black"/>
                </a:solidFill>
                <a:latin typeface="Calibri"/>
              </a:endParaRPr>
            </a:p>
          </p:txBody>
        </p:sp>
        <p:sp>
          <p:nvSpPr>
            <p:cNvPr id="61" name="object 61"/>
            <p:cNvSpPr/>
            <p:nvPr/>
          </p:nvSpPr>
          <p:spPr>
            <a:xfrm>
              <a:off x="-1270" y="279272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802370" y="0"/>
                  </a:moveTo>
                  <a:lnTo>
                    <a:pt x="7536180" y="0"/>
                  </a:lnTo>
                  <a:lnTo>
                    <a:pt x="7536180" y="34290"/>
                  </a:lnTo>
                  <a:lnTo>
                    <a:pt x="8802370" y="34290"/>
                  </a:lnTo>
                  <a:lnTo>
                    <a:pt x="8802370" y="0"/>
                  </a:lnTo>
                  <a:close/>
                </a:path>
                <a:path w="9146540" h="34289">
                  <a:moveTo>
                    <a:pt x="9146527" y="0"/>
                  </a:moveTo>
                  <a:lnTo>
                    <a:pt x="9100820" y="0"/>
                  </a:lnTo>
                  <a:lnTo>
                    <a:pt x="9100820" y="34290"/>
                  </a:lnTo>
                  <a:lnTo>
                    <a:pt x="9146527" y="34290"/>
                  </a:lnTo>
                  <a:lnTo>
                    <a:pt x="9146527" y="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62" name="object 62"/>
            <p:cNvSpPr/>
            <p:nvPr/>
          </p:nvSpPr>
          <p:spPr>
            <a:xfrm>
              <a:off x="-1270" y="282320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802370" y="0"/>
                  </a:moveTo>
                  <a:lnTo>
                    <a:pt x="7536180" y="0"/>
                  </a:lnTo>
                  <a:lnTo>
                    <a:pt x="7536180" y="34290"/>
                  </a:lnTo>
                  <a:lnTo>
                    <a:pt x="8802370" y="34290"/>
                  </a:lnTo>
                  <a:lnTo>
                    <a:pt x="8802370" y="0"/>
                  </a:lnTo>
                  <a:close/>
                </a:path>
                <a:path w="9146540" h="34289">
                  <a:moveTo>
                    <a:pt x="9146527" y="0"/>
                  </a:moveTo>
                  <a:lnTo>
                    <a:pt x="9100820" y="0"/>
                  </a:lnTo>
                  <a:lnTo>
                    <a:pt x="9100820" y="34290"/>
                  </a:lnTo>
                  <a:lnTo>
                    <a:pt x="9146527" y="34290"/>
                  </a:lnTo>
                  <a:lnTo>
                    <a:pt x="9146527" y="0"/>
                  </a:lnTo>
                  <a:close/>
                </a:path>
              </a:pathLst>
            </a:custGeom>
            <a:solidFill>
              <a:srgbClr val="005AB6"/>
            </a:solidFill>
          </p:spPr>
          <p:txBody>
            <a:bodyPr wrap="square" lIns="0" tIns="0" rIns="0" bIns="0" rtlCol="0"/>
            <a:lstStyle/>
            <a:p>
              <a:pPr defTabSz="914400"/>
              <a:endParaRPr>
                <a:solidFill>
                  <a:prstClr val="black"/>
                </a:solidFill>
                <a:latin typeface="Calibri"/>
              </a:endParaRPr>
            </a:p>
          </p:txBody>
        </p:sp>
        <p:sp>
          <p:nvSpPr>
            <p:cNvPr id="63" name="object 63"/>
            <p:cNvSpPr/>
            <p:nvPr/>
          </p:nvSpPr>
          <p:spPr>
            <a:xfrm>
              <a:off x="-1270" y="285495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900160" y="0"/>
                  </a:moveTo>
                  <a:lnTo>
                    <a:pt x="7632700" y="0"/>
                  </a:lnTo>
                  <a:lnTo>
                    <a:pt x="7632700" y="34290"/>
                  </a:lnTo>
                  <a:lnTo>
                    <a:pt x="8900160" y="34290"/>
                  </a:lnTo>
                  <a:lnTo>
                    <a:pt x="8900160" y="0"/>
                  </a:lnTo>
                  <a:close/>
                </a:path>
                <a:path w="9146540" h="34289">
                  <a:moveTo>
                    <a:pt x="9146527" y="0"/>
                  </a:moveTo>
                  <a:lnTo>
                    <a:pt x="9100820" y="0"/>
                  </a:lnTo>
                  <a:lnTo>
                    <a:pt x="9100820" y="34290"/>
                  </a:lnTo>
                  <a:lnTo>
                    <a:pt x="9146527" y="34290"/>
                  </a:lnTo>
                  <a:lnTo>
                    <a:pt x="9146527" y="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64" name="object 64"/>
            <p:cNvSpPr/>
            <p:nvPr/>
          </p:nvSpPr>
          <p:spPr>
            <a:xfrm>
              <a:off x="-1270" y="288543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900160" y="0"/>
                  </a:moveTo>
                  <a:lnTo>
                    <a:pt x="7632700" y="0"/>
                  </a:lnTo>
                  <a:lnTo>
                    <a:pt x="7632700" y="34290"/>
                  </a:lnTo>
                  <a:lnTo>
                    <a:pt x="8900160" y="34290"/>
                  </a:lnTo>
                  <a:lnTo>
                    <a:pt x="8900160" y="0"/>
                  </a:lnTo>
                  <a:close/>
                </a:path>
                <a:path w="9146540" h="34289">
                  <a:moveTo>
                    <a:pt x="9146527" y="0"/>
                  </a:moveTo>
                  <a:lnTo>
                    <a:pt x="9100820" y="0"/>
                  </a:lnTo>
                  <a:lnTo>
                    <a:pt x="9100820" y="34290"/>
                  </a:lnTo>
                  <a:lnTo>
                    <a:pt x="9146527" y="34290"/>
                  </a:lnTo>
                  <a:lnTo>
                    <a:pt x="9146527" y="0"/>
                  </a:lnTo>
                  <a:close/>
                </a:path>
              </a:pathLst>
            </a:custGeom>
            <a:solidFill>
              <a:srgbClr val="005BB8"/>
            </a:solidFill>
          </p:spPr>
          <p:txBody>
            <a:bodyPr wrap="square" lIns="0" tIns="0" rIns="0" bIns="0" rtlCol="0"/>
            <a:lstStyle/>
            <a:p>
              <a:pPr defTabSz="914400"/>
              <a:endParaRPr>
                <a:solidFill>
                  <a:prstClr val="black"/>
                </a:solidFill>
                <a:latin typeface="Calibri"/>
              </a:endParaRPr>
            </a:p>
          </p:txBody>
        </p:sp>
        <p:sp>
          <p:nvSpPr>
            <p:cNvPr id="65" name="object 65"/>
            <p:cNvSpPr/>
            <p:nvPr/>
          </p:nvSpPr>
          <p:spPr>
            <a:xfrm>
              <a:off x="-1270" y="291718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997950" y="0"/>
                  </a:moveTo>
                  <a:lnTo>
                    <a:pt x="7731760" y="0"/>
                  </a:lnTo>
                  <a:lnTo>
                    <a:pt x="7731760" y="34290"/>
                  </a:lnTo>
                  <a:lnTo>
                    <a:pt x="8997950" y="34290"/>
                  </a:lnTo>
                  <a:lnTo>
                    <a:pt x="8997950" y="0"/>
                  </a:lnTo>
                  <a:close/>
                </a:path>
                <a:path w="9146540" h="34289">
                  <a:moveTo>
                    <a:pt x="9146527" y="0"/>
                  </a:moveTo>
                  <a:lnTo>
                    <a:pt x="9100820" y="0"/>
                  </a:lnTo>
                  <a:lnTo>
                    <a:pt x="9100820" y="34290"/>
                  </a:lnTo>
                  <a:lnTo>
                    <a:pt x="9146527" y="34290"/>
                  </a:lnTo>
                  <a:lnTo>
                    <a:pt x="9146527" y="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66" name="object 66"/>
            <p:cNvSpPr/>
            <p:nvPr/>
          </p:nvSpPr>
          <p:spPr>
            <a:xfrm>
              <a:off x="-1270" y="294766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8997950" y="0"/>
                  </a:moveTo>
                  <a:lnTo>
                    <a:pt x="7731760" y="0"/>
                  </a:lnTo>
                  <a:lnTo>
                    <a:pt x="7731760" y="34290"/>
                  </a:lnTo>
                  <a:lnTo>
                    <a:pt x="8997950" y="34290"/>
                  </a:lnTo>
                  <a:lnTo>
                    <a:pt x="8997950" y="0"/>
                  </a:lnTo>
                  <a:close/>
                </a:path>
                <a:path w="9146540" h="34289">
                  <a:moveTo>
                    <a:pt x="9146527" y="0"/>
                  </a:moveTo>
                  <a:lnTo>
                    <a:pt x="9100820" y="0"/>
                  </a:lnTo>
                  <a:lnTo>
                    <a:pt x="9100820" y="34290"/>
                  </a:lnTo>
                  <a:lnTo>
                    <a:pt x="9146527" y="34290"/>
                  </a:lnTo>
                  <a:lnTo>
                    <a:pt x="9146527" y="0"/>
                  </a:lnTo>
                  <a:close/>
                </a:path>
              </a:pathLst>
            </a:custGeom>
            <a:solidFill>
              <a:srgbClr val="005CBA"/>
            </a:solidFill>
          </p:spPr>
          <p:txBody>
            <a:bodyPr wrap="square" lIns="0" tIns="0" rIns="0" bIns="0" rtlCol="0"/>
            <a:lstStyle/>
            <a:p>
              <a:pPr defTabSz="914400"/>
              <a:endParaRPr>
                <a:solidFill>
                  <a:prstClr val="black"/>
                </a:solidFill>
                <a:latin typeface="Calibri"/>
              </a:endParaRPr>
            </a:p>
          </p:txBody>
        </p:sp>
        <p:sp>
          <p:nvSpPr>
            <p:cNvPr id="67" name="object 67"/>
            <p:cNvSpPr/>
            <p:nvPr/>
          </p:nvSpPr>
          <p:spPr>
            <a:xfrm>
              <a:off x="-1270" y="2979419"/>
              <a:ext cx="9146540" cy="33020"/>
            </a:xfrm>
            <a:custGeom>
              <a:avLst/>
              <a:gdLst/>
              <a:ahLst/>
              <a:cxnLst/>
              <a:rect l="l" t="t" r="r" b="b"/>
              <a:pathLst>
                <a:path w="9146540" h="33019">
                  <a:moveTo>
                    <a:pt x="685800" y="0"/>
                  </a:moveTo>
                  <a:lnTo>
                    <a:pt x="0" y="0"/>
                  </a:lnTo>
                  <a:lnTo>
                    <a:pt x="0" y="33020"/>
                  </a:lnTo>
                  <a:lnTo>
                    <a:pt x="685800" y="33020"/>
                  </a:lnTo>
                  <a:lnTo>
                    <a:pt x="685800" y="0"/>
                  </a:lnTo>
                  <a:close/>
                </a:path>
                <a:path w="9146540" h="33019">
                  <a:moveTo>
                    <a:pt x="9146527" y="0"/>
                  </a:moveTo>
                  <a:lnTo>
                    <a:pt x="7828280" y="0"/>
                  </a:lnTo>
                  <a:lnTo>
                    <a:pt x="7828280" y="33020"/>
                  </a:lnTo>
                  <a:lnTo>
                    <a:pt x="9146527" y="33020"/>
                  </a:lnTo>
                  <a:lnTo>
                    <a:pt x="9146527" y="0"/>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68" name="object 68"/>
            <p:cNvSpPr/>
            <p:nvPr/>
          </p:nvSpPr>
          <p:spPr>
            <a:xfrm>
              <a:off x="-1270" y="300989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9146527" y="0"/>
                  </a:moveTo>
                  <a:lnTo>
                    <a:pt x="7828280" y="0"/>
                  </a:lnTo>
                  <a:lnTo>
                    <a:pt x="7828280" y="34290"/>
                  </a:lnTo>
                  <a:lnTo>
                    <a:pt x="9146527" y="34290"/>
                  </a:lnTo>
                  <a:lnTo>
                    <a:pt x="9146527" y="0"/>
                  </a:lnTo>
                  <a:close/>
                </a:path>
              </a:pathLst>
            </a:custGeom>
            <a:solidFill>
              <a:srgbClr val="005DBC"/>
            </a:solidFill>
          </p:spPr>
          <p:txBody>
            <a:bodyPr wrap="square" lIns="0" tIns="0" rIns="0" bIns="0" rtlCol="0"/>
            <a:lstStyle/>
            <a:p>
              <a:pPr defTabSz="914400"/>
              <a:endParaRPr>
                <a:solidFill>
                  <a:prstClr val="black"/>
                </a:solidFill>
                <a:latin typeface="Calibri"/>
              </a:endParaRPr>
            </a:p>
          </p:txBody>
        </p:sp>
        <p:sp>
          <p:nvSpPr>
            <p:cNvPr id="69" name="object 69"/>
            <p:cNvSpPr/>
            <p:nvPr/>
          </p:nvSpPr>
          <p:spPr>
            <a:xfrm>
              <a:off x="-1270" y="304037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9146527" y="0"/>
                  </a:moveTo>
                  <a:lnTo>
                    <a:pt x="7926070" y="0"/>
                  </a:lnTo>
                  <a:lnTo>
                    <a:pt x="7926070" y="34290"/>
                  </a:lnTo>
                  <a:lnTo>
                    <a:pt x="9146527" y="34290"/>
                  </a:lnTo>
                  <a:lnTo>
                    <a:pt x="9146527" y="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70" name="object 70"/>
            <p:cNvSpPr/>
            <p:nvPr/>
          </p:nvSpPr>
          <p:spPr>
            <a:xfrm>
              <a:off x="-1270" y="307212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9146527" y="0"/>
                  </a:moveTo>
                  <a:lnTo>
                    <a:pt x="7926070" y="0"/>
                  </a:lnTo>
                  <a:lnTo>
                    <a:pt x="7926070" y="34290"/>
                  </a:lnTo>
                  <a:lnTo>
                    <a:pt x="9146527" y="34290"/>
                  </a:lnTo>
                  <a:lnTo>
                    <a:pt x="9146527" y="0"/>
                  </a:lnTo>
                  <a:close/>
                </a:path>
              </a:pathLst>
            </a:custGeom>
            <a:solidFill>
              <a:srgbClr val="005EBE"/>
            </a:solidFill>
          </p:spPr>
          <p:txBody>
            <a:bodyPr wrap="square" lIns="0" tIns="0" rIns="0" bIns="0" rtlCol="0"/>
            <a:lstStyle/>
            <a:p>
              <a:pPr defTabSz="914400"/>
              <a:endParaRPr>
                <a:solidFill>
                  <a:prstClr val="black"/>
                </a:solidFill>
                <a:latin typeface="Calibri"/>
              </a:endParaRPr>
            </a:p>
          </p:txBody>
        </p:sp>
        <p:sp>
          <p:nvSpPr>
            <p:cNvPr id="71" name="object 71"/>
            <p:cNvSpPr/>
            <p:nvPr/>
          </p:nvSpPr>
          <p:spPr>
            <a:xfrm>
              <a:off x="-1270" y="310260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9146527" y="0"/>
                  </a:moveTo>
                  <a:lnTo>
                    <a:pt x="8025130" y="0"/>
                  </a:lnTo>
                  <a:lnTo>
                    <a:pt x="8025130" y="34290"/>
                  </a:lnTo>
                  <a:lnTo>
                    <a:pt x="9146527" y="34290"/>
                  </a:lnTo>
                  <a:lnTo>
                    <a:pt x="9146527" y="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72" name="object 72"/>
            <p:cNvSpPr/>
            <p:nvPr/>
          </p:nvSpPr>
          <p:spPr>
            <a:xfrm>
              <a:off x="-1270" y="3134359"/>
              <a:ext cx="9146540" cy="33020"/>
            </a:xfrm>
            <a:custGeom>
              <a:avLst/>
              <a:gdLst/>
              <a:ahLst/>
              <a:cxnLst/>
              <a:rect l="l" t="t" r="r" b="b"/>
              <a:pathLst>
                <a:path w="9146540" h="33019">
                  <a:moveTo>
                    <a:pt x="685800" y="0"/>
                  </a:moveTo>
                  <a:lnTo>
                    <a:pt x="0" y="0"/>
                  </a:lnTo>
                  <a:lnTo>
                    <a:pt x="0" y="33020"/>
                  </a:lnTo>
                  <a:lnTo>
                    <a:pt x="685800" y="33020"/>
                  </a:lnTo>
                  <a:lnTo>
                    <a:pt x="685800" y="0"/>
                  </a:lnTo>
                  <a:close/>
                </a:path>
                <a:path w="9146540" h="33019">
                  <a:moveTo>
                    <a:pt x="9146527" y="0"/>
                  </a:moveTo>
                  <a:lnTo>
                    <a:pt x="8025130" y="0"/>
                  </a:lnTo>
                  <a:lnTo>
                    <a:pt x="8025130" y="33020"/>
                  </a:lnTo>
                  <a:lnTo>
                    <a:pt x="9146527" y="33020"/>
                  </a:lnTo>
                  <a:lnTo>
                    <a:pt x="9146527" y="0"/>
                  </a:lnTo>
                  <a:close/>
                </a:path>
              </a:pathLst>
            </a:custGeom>
            <a:solidFill>
              <a:srgbClr val="005FC0"/>
            </a:solidFill>
          </p:spPr>
          <p:txBody>
            <a:bodyPr wrap="square" lIns="0" tIns="0" rIns="0" bIns="0" rtlCol="0"/>
            <a:lstStyle/>
            <a:p>
              <a:pPr defTabSz="914400"/>
              <a:endParaRPr>
                <a:solidFill>
                  <a:prstClr val="black"/>
                </a:solidFill>
                <a:latin typeface="Calibri"/>
              </a:endParaRPr>
            </a:p>
          </p:txBody>
        </p:sp>
        <p:sp>
          <p:nvSpPr>
            <p:cNvPr id="73" name="object 73"/>
            <p:cNvSpPr/>
            <p:nvPr/>
          </p:nvSpPr>
          <p:spPr>
            <a:xfrm>
              <a:off x="-1270" y="3164839"/>
              <a:ext cx="9146540" cy="34290"/>
            </a:xfrm>
            <a:custGeom>
              <a:avLst/>
              <a:gdLst/>
              <a:ahLst/>
              <a:cxnLst/>
              <a:rect l="l" t="t" r="r" b="b"/>
              <a:pathLst>
                <a:path w="9146540" h="34289">
                  <a:moveTo>
                    <a:pt x="685800" y="0"/>
                  </a:moveTo>
                  <a:lnTo>
                    <a:pt x="0" y="0"/>
                  </a:lnTo>
                  <a:lnTo>
                    <a:pt x="0" y="34290"/>
                  </a:lnTo>
                  <a:lnTo>
                    <a:pt x="685800" y="34290"/>
                  </a:lnTo>
                  <a:lnTo>
                    <a:pt x="685800" y="0"/>
                  </a:lnTo>
                  <a:close/>
                </a:path>
                <a:path w="9146540" h="34289">
                  <a:moveTo>
                    <a:pt x="9146527" y="0"/>
                  </a:moveTo>
                  <a:lnTo>
                    <a:pt x="8121650" y="0"/>
                  </a:lnTo>
                  <a:lnTo>
                    <a:pt x="8121650" y="34290"/>
                  </a:lnTo>
                  <a:lnTo>
                    <a:pt x="9146527" y="34290"/>
                  </a:lnTo>
                  <a:lnTo>
                    <a:pt x="9146527" y="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sp>
          <p:nvSpPr>
            <p:cNvPr id="74" name="object 74"/>
            <p:cNvSpPr/>
            <p:nvPr/>
          </p:nvSpPr>
          <p:spPr>
            <a:xfrm>
              <a:off x="-1270" y="3196589"/>
              <a:ext cx="9146540" cy="34290"/>
            </a:xfrm>
            <a:custGeom>
              <a:avLst/>
              <a:gdLst/>
              <a:ahLst/>
              <a:cxnLst/>
              <a:rect l="l" t="t" r="r" b="b"/>
              <a:pathLst>
                <a:path w="9146540" h="34289">
                  <a:moveTo>
                    <a:pt x="9146540" y="3810"/>
                  </a:moveTo>
                  <a:lnTo>
                    <a:pt x="9146527" y="0"/>
                  </a:lnTo>
                  <a:lnTo>
                    <a:pt x="8121650" y="0"/>
                  </a:lnTo>
                  <a:lnTo>
                    <a:pt x="8121650" y="3810"/>
                  </a:lnTo>
                  <a:lnTo>
                    <a:pt x="735330" y="3810"/>
                  </a:lnTo>
                  <a:lnTo>
                    <a:pt x="735330" y="0"/>
                  </a:lnTo>
                  <a:lnTo>
                    <a:pt x="0" y="0"/>
                  </a:lnTo>
                  <a:lnTo>
                    <a:pt x="0" y="3810"/>
                  </a:lnTo>
                  <a:lnTo>
                    <a:pt x="0" y="34290"/>
                  </a:lnTo>
                  <a:lnTo>
                    <a:pt x="9146540" y="34290"/>
                  </a:lnTo>
                  <a:lnTo>
                    <a:pt x="9146540" y="3810"/>
                  </a:lnTo>
                  <a:close/>
                </a:path>
              </a:pathLst>
            </a:custGeom>
            <a:solidFill>
              <a:srgbClr val="0060C2"/>
            </a:solidFill>
          </p:spPr>
          <p:txBody>
            <a:bodyPr wrap="square" lIns="0" tIns="0" rIns="0" bIns="0" rtlCol="0"/>
            <a:lstStyle/>
            <a:p>
              <a:pPr defTabSz="914400"/>
              <a:endParaRPr>
                <a:solidFill>
                  <a:prstClr val="black"/>
                </a:solidFill>
                <a:latin typeface="Calibri"/>
              </a:endParaRPr>
            </a:p>
          </p:txBody>
        </p:sp>
        <p:sp>
          <p:nvSpPr>
            <p:cNvPr id="75" name="object 75"/>
            <p:cNvSpPr/>
            <p:nvPr/>
          </p:nvSpPr>
          <p:spPr>
            <a:xfrm>
              <a:off x="-1270" y="32270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76" name="object 76"/>
            <p:cNvSpPr/>
            <p:nvPr/>
          </p:nvSpPr>
          <p:spPr>
            <a:xfrm>
              <a:off x="-1270" y="3258820"/>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61C4"/>
            </a:solidFill>
          </p:spPr>
          <p:txBody>
            <a:bodyPr wrap="square" lIns="0" tIns="0" rIns="0" bIns="0" rtlCol="0"/>
            <a:lstStyle/>
            <a:p>
              <a:pPr defTabSz="914400"/>
              <a:endParaRPr>
                <a:solidFill>
                  <a:prstClr val="black"/>
                </a:solidFill>
                <a:latin typeface="Calibri"/>
              </a:endParaRPr>
            </a:p>
          </p:txBody>
        </p:sp>
        <p:sp>
          <p:nvSpPr>
            <p:cNvPr id="77" name="object 77"/>
            <p:cNvSpPr/>
            <p:nvPr/>
          </p:nvSpPr>
          <p:spPr>
            <a:xfrm>
              <a:off x="-1270" y="3289300"/>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78" name="object 78"/>
            <p:cNvSpPr/>
            <p:nvPr/>
          </p:nvSpPr>
          <p:spPr>
            <a:xfrm>
              <a:off x="-1270" y="33197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62C6"/>
            </a:solidFill>
          </p:spPr>
          <p:txBody>
            <a:bodyPr wrap="square" lIns="0" tIns="0" rIns="0" bIns="0" rtlCol="0"/>
            <a:lstStyle/>
            <a:p>
              <a:pPr defTabSz="914400"/>
              <a:endParaRPr>
                <a:solidFill>
                  <a:prstClr val="black"/>
                </a:solidFill>
                <a:latin typeface="Calibri"/>
              </a:endParaRPr>
            </a:p>
          </p:txBody>
        </p:sp>
        <p:sp>
          <p:nvSpPr>
            <p:cNvPr id="79" name="object 79"/>
            <p:cNvSpPr/>
            <p:nvPr/>
          </p:nvSpPr>
          <p:spPr>
            <a:xfrm>
              <a:off x="-1270" y="335152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80" name="object 80"/>
            <p:cNvSpPr/>
            <p:nvPr/>
          </p:nvSpPr>
          <p:spPr>
            <a:xfrm>
              <a:off x="-1270" y="33820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63C8"/>
            </a:solidFill>
          </p:spPr>
          <p:txBody>
            <a:bodyPr wrap="square" lIns="0" tIns="0" rIns="0" bIns="0" rtlCol="0"/>
            <a:lstStyle/>
            <a:p>
              <a:pPr defTabSz="914400"/>
              <a:endParaRPr>
                <a:solidFill>
                  <a:prstClr val="black"/>
                </a:solidFill>
                <a:latin typeface="Calibri"/>
              </a:endParaRPr>
            </a:p>
          </p:txBody>
        </p:sp>
        <p:sp>
          <p:nvSpPr>
            <p:cNvPr id="81" name="object 81"/>
            <p:cNvSpPr/>
            <p:nvPr/>
          </p:nvSpPr>
          <p:spPr>
            <a:xfrm>
              <a:off x="-1270" y="34137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64C9"/>
            </a:solidFill>
          </p:spPr>
          <p:txBody>
            <a:bodyPr wrap="square" lIns="0" tIns="0" rIns="0" bIns="0" rtlCol="0"/>
            <a:lstStyle/>
            <a:p>
              <a:pPr defTabSz="914400"/>
              <a:endParaRPr>
                <a:solidFill>
                  <a:prstClr val="black"/>
                </a:solidFill>
                <a:latin typeface="Calibri"/>
              </a:endParaRPr>
            </a:p>
          </p:txBody>
        </p:sp>
        <p:sp>
          <p:nvSpPr>
            <p:cNvPr id="82" name="object 82"/>
            <p:cNvSpPr/>
            <p:nvPr/>
          </p:nvSpPr>
          <p:spPr>
            <a:xfrm>
              <a:off x="-1270" y="344423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66CC"/>
            </a:solidFill>
          </p:spPr>
          <p:txBody>
            <a:bodyPr wrap="square" lIns="0" tIns="0" rIns="0" bIns="0" rtlCol="0"/>
            <a:lstStyle/>
            <a:p>
              <a:pPr defTabSz="914400"/>
              <a:endParaRPr>
                <a:solidFill>
                  <a:prstClr val="black"/>
                </a:solidFill>
                <a:latin typeface="Calibri"/>
              </a:endParaRPr>
            </a:p>
          </p:txBody>
        </p:sp>
        <p:sp>
          <p:nvSpPr>
            <p:cNvPr id="83" name="object 83"/>
            <p:cNvSpPr/>
            <p:nvPr/>
          </p:nvSpPr>
          <p:spPr>
            <a:xfrm>
              <a:off x="-1270" y="3475989"/>
              <a:ext cx="9146540" cy="33020"/>
            </a:xfrm>
            <a:custGeom>
              <a:avLst/>
              <a:gdLst/>
              <a:ahLst/>
              <a:cxnLst/>
              <a:rect l="l" t="t" r="r" b="b"/>
              <a:pathLst>
                <a:path w="9146540" h="33020">
                  <a:moveTo>
                    <a:pt x="9146540" y="0"/>
                  </a:moveTo>
                  <a:lnTo>
                    <a:pt x="0" y="0"/>
                  </a:lnTo>
                  <a:lnTo>
                    <a:pt x="0" y="29210"/>
                  </a:lnTo>
                  <a:lnTo>
                    <a:pt x="0" y="33020"/>
                  </a:lnTo>
                  <a:lnTo>
                    <a:pt x="9146540" y="33020"/>
                  </a:lnTo>
                  <a:lnTo>
                    <a:pt x="9146540" y="29210"/>
                  </a:lnTo>
                  <a:lnTo>
                    <a:pt x="9146540" y="0"/>
                  </a:lnTo>
                  <a:close/>
                </a:path>
              </a:pathLst>
            </a:custGeom>
            <a:solidFill>
              <a:srgbClr val="0066CA"/>
            </a:solidFill>
          </p:spPr>
          <p:txBody>
            <a:bodyPr wrap="square" lIns="0" tIns="0" rIns="0" bIns="0" rtlCol="0"/>
            <a:lstStyle/>
            <a:p>
              <a:pPr defTabSz="914400"/>
              <a:endParaRPr>
                <a:solidFill>
                  <a:prstClr val="black"/>
                </a:solidFill>
                <a:latin typeface="Calibri"/>
              </a:endParaRPr>
            </a:p>
          </p:txBody>
        </p:sp>
        <p:sp>
          <p:nvSpPr>
            <p:cNvPr id="84" name="object 84"/>
            <p:cNvSpPr/>
            <p:nvPr/>
          </p:nvSpPr>
          <p:spPr>
            <a:xfrm>
              <a:off x="-1270" y="3506469"/>
              <a:ext cx="9146540" cy="34290"/>
            </a:xfrm>
            <a:custGeom>
              <a:avLst/>
              <a:gdLst/>
              <a:ahLst/>
              <a:cxnLst/>
              <a:rect l="l" t="t" r="r" b="b"/>
              <a:pathLst>
                <a:path w="9146540" h="34289">
                  <a:moveTo>
                    <a:pt x="1270" y="0"/>
                  </a:moveTo>
                  <a:lnTo>
                    <a:pt x="0" y="0"/>
                  </a:lnTo>
                  <a:lnTo>
                    <a:pt x="0" y="34290"/>
                  </a:lnTo>
                  <a:lnTo>
                    <a:pt x="1270" y="34290"/>
                  </a:lnTo>
                  <a:lnTo>
                    <a:pt x="1270" y="0"/>
                  </a:lnTo>
                  <a:close/>
                </a:path>
                <a:path w="9146540" h="34289">
                  <a:moveTo>
                    <a:pt x="9146540" y="0"/>
                  </a:moveTo>
                  <a:lnTo>
                    <a:pt x="4725670" y="0"/>
                  </a:lnTo>
                  <a:lnTo>
                    <a:pt x="4725670" y="34290"/>
                  </a:lnTo>
                  <a:lnTo>
                    <a:pt x="9146540" y="34290"/>
                  </a:lnTo>
                  <a:lnTo>
                    <a:pt x="9146540" y="0"/>
                  </a:lnTo>
                  <a:close/>
                </a:path>
              </a:pathLst>
            </a:custGeom>
            <a:solidFill>
              <a:srgbClr val="0064C9"/>
            </a:solidFill>
          </p:spPr>
          <p:txBody>
            <a:bodyPr wrap="square" lIns="0" tIns="0" rIns="0" bIns="0" rtlCol="0"/>
            <a:lstStyle/>
            <a:p>
              <a:pPr defTabSz="914400"/>
              <a:endParaRPr>
                <a:solidFill>
                  <a:prstClr val="black"/>
                </a:solidFill>
                <a:latin typeface="Calibri"/>
              </a:endParaRPr>
            </a:p>
          </p:txBody>
        </p:sp>
        <p:sp>
          <p:nvSpPr>
            <p:cNvPr id="85" name="object 85"/>
            <p:cNvSpPr/>
            <p:nvPr/>
          </p:nvSpPr>
          <p:spPr>
            <a:xfrm>
              <a:off x="-1270" y="3538232"/>
              <a:ext cx="9146540" cy="33020"/>
            </a:xfrm>
            <a:custGeom>
              <a:avLst/>
              <a:gdLst/>
              <a:ahLst/>
              <a:cxnLst/>
              <a:rect l="l" t="t" r="r" b="b"/>
              <a:pathLst>
                <a:path w="9146540" h="33020">
                  <a:moveTo>
                    <a:pt x="1270" y="0"/>
                  </a:moveTo>
                  <a:lnTo>
                    <a:pt x="0" y="0"/>
                  </a:lnTo>
                  <a:lnTo>
                    <a:pt x="0" y="33007"/>
                  </a:lnTo>
                  <a:lnTo>
                    <a:pt x="1270" y="33007"/>
                  </a:lnTo>
                  <a:lnTo>
                    <a:pt x="1270" y="0"/>
                  </a:lnTo>
                  <a:close/>
                </a:path>
                <a:path w="9146540" h="33020">
                  <a:moveTo>
                    <a:pt x="9146540" y="0"/>
                  </a:moveTo>
                  <a:lnTo>
                    <a:pt x="4725670" y="0"/>
                  </a:lnTo>
                  <a:lnTo>
                    <a:pt x="4725670" y="33007"/>
                  </a:lnTo>
                  <a:lnTo>
                    <a:pt x="9146540" y="33007"/>
                  </a:lnTo>
                  <a:lnTo>
                    <a:pt x="9146540" y="0"/>
                  </a:lnTo>
                  <a:close/>
                </a:path>
              </a:pathLst>
            </a:custGeom>
            <a:solidFill>
              <a:srgbClr val="0064C8"/>
            </a:solidFill>
          </p:spPr>
          <p:txBody>
            <a:bodyPr wrap="square" lIns="0" tIns="0" rIns="0" bIns="0" rtlCol="0"/>
            <a:lstStyle/>
            <a:p>
              <a:pPr defTabSz="914400"/>
              <a:endParaRPr>
                <a:solidFill>
                  <a:prstClr val="black"/>
                </a:solidFill>
                <a:latin typeface="Calibri"/>
              </a:endParaRPr>
            </a:p>
          </p:txBody>
        </p:sp>
        <p:sp>
          <p:nvSpPr>
            <p:cNvPr id="86" name="object 86"/>
            <p:cNvSpPr/>
            <p:nvPr/>
          </p:nvSpPr>
          <p:spPr>
            <a:xfrm>
              <a:off x="-1270" y="3568699"/>
              <a:ext cx="9146540" cy="34290"/>
            </a:xfrm>
            <a:custGeom>
              <a:avLst/>
              <a:gdLst/>
              <a:ahLst/>
              <a:cxnLst/>
              <a:rect l="l" t="t" r="r" b="b"/>
              <a:pathLst>
                <a:path w="9146540" h="34289">
                  <a:moveTo>
                    <a:pt x="1270" y="0"/>
                  </a:moveTo>
                  <a:lnTo>
                    <a:pt x="0" y="0"/>
                  </a:lnTo>
                  <a:lnTo>
                    <a:pt x="0" y="34290"/>
                  </a:lnTo>
                  <a:lnTo>
                    <a:pt x="1270" y="34290"/>
                  </a:lnTo>
                  <a:lnTo>
                    <a:pt x="1270" y="0"/>
                  </a:lnTo>
                  <a:close/>
                </a:path>
                <a:path w="9146540" h="34289">
                  <a:moveTo>
                    <a:pt x="9146540" y="0"/>
                  </a:moveTo>
                  <a:lnTo>
                    <a:pt x="4725670" y="0"/>
                  </a:lnTo>
                  <a:lnTo>
                    <a:pt x="4725670" y="34290"/>
                  </a:lnTo>
                  <a:lnTo>
                    <a:pt x="9146540" y="34290"/>
                  </a:lnTo>
                  <a:lnTo>
                    <a:pt x="9146540" y="0"/>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87" name="object 87"/>
            <p:cNvSpPr/>
            <p:nvPr/>
          </p:nvSpPr>
          <p:spPr>
            <a:xfrm>
              <a:off x="-1270" y="3599179"/>
              <a:ext cx="9146540" cy="34290"/>
            </a:xfrm>
            <a:custGeom>
              <a:avLst/>
              <a:gdLst/>
              <a:ahLst/>
              <a:cxnLst/>
              <a:rect l="l" t="t" r="r" b="b"/>
              <a:pathLst>
                <a:path w="9146540" h="34289">
                  <a:moveTo>
                    <a:pt x="1270" y="0"/>
                  </a:moveTo>
                  <a:lnTo>
                    <a:pt x="0" y="0"/>
                  </a:lnTo>
                  <a:lnTo>
                    <a:pt x="0" y="34290"/>
                  </a:lnTo>
                  <a:lnTo>
                    <a:pt x="1270" y="34290"/>
                  </a:lnTo>
                  <a:lnTo>
                    <a:pt x="1270" y="0"/>
                  </a:lnTo>
                  <a:close/>
                </a:path>
                <a:path w="9146540" h="34289">
                  <a:moveTo>
                    <a:pt x="9146540" y="0"/>
                  </a:moveTo>
                  <a:lnTo>
                    <a:pt x="4725670" y="0"/>
                  </a:lnTo>
                  <a:lnTo>
                    <a:pt x="4725670" y="34290"/>
                  </a:lnTo>
                  <a:lnTo>
                    <a:pt x="9146540" y="34290"/>
                  </a:lnTo>
                  <a:lnTo>
                    <a:pt x="9146540" y="0"/>
                  </a:lnTo>
                  <a:close/>
                </a:path>
              </a:pathLst>
            </a:custGeom>
            <a:solidFill>
              <a:srgbClr val="0063C6"/>
            </a:solidFill>
          </p:spPr>
          <p:txBody>
            <a:bodyPr wrap="square" lIns="0" tIns="0" rIns="0" bIns="0" rtlCol="0"/>
            <a:lstStyle/>
            <a:p>
              <a:pPr defTabSz="914400"/>
              <a:endParaRPr>
                <a:solidFill>
                  <a:prstClr val="black"/>
                </a:solidFill>
                <a:latin typeface="Calibri"/>
              </a:endParaRPr>
            </a:p>
          </p:txBody>
        </p:sp>
      </p:grpSp>
      <p:grpSp>
        <p:nvGrpSpPr>
          <p:cNvPr id="88" name="object 88"/>
          <p:cNvGrpSpPr/>
          <p:nvPr/>
        </p:nvGrpSpPr>
        <p:grpSpPr>
          <a:xfrm>
            <a:off x="1522730" y="3630929"/>
            <a:ext cx="9146540" cy="3228340"/>
            <a:chOff x="-1270" y="3630929"/>
            <a:chExt cx="9146540" cy="3228340"/>
          </a:xfrm>
        </p:grpSpPr>
        <p:sp>
          <p:nvSpPr>
            <p:cNvPr id="89" name="object 89"/>
            <p:cNvSpPr/>
            <p:nvPr/>
          </p:nvSpPr>
          <p:spPr>
            <a:xfrm>
              <a:off x="-1270" y="3630929"/>
              <a:ext cx="9146540" cy="34290"/>
            </a:xfrm>
            <a:custGeom>
              <a:avLst/>
              <a:gdLst/>
              <a:ahLst/>
              <a:cxnLst/>
              <a:rect l="l" t="t" r="r" b="b"/>
              <a:pathLst>
                <a:path w="9146540" h="34289">
                  <a:moveTo>
                    <a:pt x="9146540" y="0"/>
                  </a:moveTo>
                  <a:lnTo>
                    <a:pt x="0" y="0"/>
                  </a:lnTo>
                  <a:lnTo>
                    <a:pt x="0" y="26670"/>
                  </a:lnTo>
                  <a:lnTo>
                    <a:pt x="0" y="34290"/>
                  </a:lnTo>
                  <a:lnTo>
                    <a:pt x="9146540" y="34290"/>
                  </a:lnTo>
                  <a:lnTo>
                    <a:pt x="9146540" y="26670"/>
                  </a:lnTo>
                  <a:lnTo>
                    <a:pt x="9146540"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90" name="object 90"/>
            <p:cNvSpPr/>
            <p:nvPr/>
          </p:nvSpPr>
          <p:spPr>
            <a:xfrm>
              <a:off x="-1270" y="36614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62C4"/>
            </a:solidFill>
          </p:spPr>
          <p:txBody>
            <a:bodyPr wrap="square" lIns="0" tIns="0" rIns="0" bIns="0" rtlCol="0"/>
            <a:lstStyle/>
            <a:p>
              <a:pPr defTabSz="914400"/>
              <a:endParaRPr>
                <a:solidFill>
                  <a:prstClr val="black"/>
                </a:solidFill>
                <a:latin typeface="Calibri"/>
              </a:endParaRPr>
            </a:p>
          </p:txBody>
        </p:sp>
        <p:sp>
          <p:nvSpPr>
            <p:cNvPr id="91" name="object 91"/>
            <p:cNvSpPr/>
            <p:nvPr/>
          </p:nvSpPr>
          <p:spPr>
            <a:xfrm>
              <a:off x="-1270" y="36931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92" name="object 92"/>
            <p:cNvSpPr/>
            <p:nvPr/>
          </p:nvSpPr>
          <p:spPr>
            <a:xfrm>
              <a:off x="-1270" y="37236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61C2"/>
            </a:solidFill>
          </p:spPr>
          <p:txBody>
            <a:bodyPr wrap="square" lIns="0" tIns="0" rIns="0" bIns="0" rtlCol="0"/>
            <a:lstStyle/>
            <a:p>
              <a:pPr defTabSz="914400"/>
              <a:endParaRPr>
                <a:solidFill>
                  <a:prstClr val="black"/>
                </a:solidFill>
                <a:latin typeface="Calibri"/>
              </a:endParaRPr>
            </a:p>
          </p:txBody>
        </p:sp>
        <p:sp>
          <p:nvSpPr>
            <p:cNvPr id="93" name="object 93"/>
            <p:cNvSpPr/>
            <p:nvPr/>
          </p:nvSpPr>
          <p:spPr>
            <a:xfrm>
              <a:off x="-1270" y="3755389"/>
              <a:ext cx="9146540"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sp>
          <p:nvSpPr>
            <p:cNvPr id="94" name="object 94"/>
            <p:cNvSpPr/>
            <p:nvPr/>
          </p:nvSpPr>
          <p:spPr>
            <a:xfrm>
              <a:off x="-1270" y="37858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60C0"/>
            </a:solidFill>
          </p:spPr>
          <p:txBody>
            <a:bodyPr wrap="square" lIns="0" tIns="0" rIns="0" bIns="0" rtlCol="0"/>
            <a:lstStyle/>
            <a:p>
              <a:pPr defTabSz="914400"/>
              <a:endParaRPr>
                <a:solidFill>
                  <a:prstClr val="black"/>
                </a:solidFill>
                <a:latin typeface="Calibri"/>
              </a:endParaRPr>
            </a:p>
          </p:txBody>
        </p:sp>
        <p:sp>
          <p:nvSpPr>
            <p:cNvPr id="95" name="object 95"/>
            <p:cNvSpPr/>
            <p:nvPr/>
          </p:nvSpPr>
          <p:spPr>
            <a:xfrm>
              <a:off x="-1270" y="381761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96" name="object 96"/>
            <p:cNvSpPr/>
            <p:nvPr/>
          </p:nvSpPr>
          <p:spPr>
            <a:xfrm>
              <a:off x="-1270" y="384809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FBE"/>
            </a:solidFill>
          </p:spPr>
          <p:txBody>
            <a:bodyPr wrap="square" lIns="0" tIns="0" rIns="0" bIns="0" rtlCol="0"/>
            <a:lstStyle/>
            <a:p>
              <a:pPr defTabSz="914400"/>
              <a:endParaRPr>
                <a:solidFill>
                  <a:prstClr val="black"/>
                </a:solidFill>
                <a:latin typeface="Calibri"/>
              </a:endParaRPr>
            </a:p>
          </p:txBody>
        </p:sp>
        <p:sp>
          <p:nvSpPr>
            <p:cNvPr id="97" name="object 97"/>
            <p:cNvSpPr/>
            <p:nvPr/>
          </p:nvSpPr>
          <p:spPr>
            <a:xfrm>
              <a:off x="-1270" y="38785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98" name="object 98"/>
            <p:cNvSpPr/>
            <p:nvPr/>
          </p:nvSpPr>
          <p:spPr>
            <a:xfrm>
              <a:off x="-1270" y="391032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EBC"/>
            </a:solidFill>
          </p:spPr>
          <p:txBody>
            <a:bodyPr wrap="square" lIns="0" tIns="0" rIns="0" bIns="0" rtlCol="0"/>
            <a:lstStyle/>
            <a:p>
              <a:pPr defTabSz="914400"/>
              <a:endParaRPr>
                <a:solidFill>
                  <a:prstClr val="black"/>
                </a:solidFill>
                <a:latin typeface="Calibri"/>
              </a:endParaRPr>
            </a:p>
          </p:txBody>
        </p:sp>
        <p:sp>
          <p:nvSpPr>
            <p:cNvPr id="99" name="object 99"/>
            <p:cNvSpPr/>
            <p:nvPr/>
          </p:nvSpPr>
          <p:spPr>
            <a:xfrm>
              <a:off x="-1270" y="39408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100" name="object 100"/>
            <p:cNvSpPr/>
            <p:nvPr/>
          </p:nvSpPr>
          <p:spPr>
            <a:xfrm>
              <a:off x="-1270" y="39725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5DBA"/>
            </a:solidFill>
          </p:spPr>
          <p:txBody>
            <a:bodyPr wrap="square" lIns="0" tIns="0" rIns="0" bIns="0" rtlCol="0"/>
            <a:lstStyle/>
            <a:p>
              <a:pPr defTabSz="914400"/>
              <a:endParaRPr>
                <a:solidFill>
                  <a:prstClr val="black"/>
                </a:solidFill>
                <a:latin typeface="Calibri"/>
              </a:endParaRPr>
            </a:p>
          </p:txBody>
        </p:sp>
        <p:sp>
          <p:nvSpPr>
            <p:cNvPr id="101" name="object 101"/>
            <p:cNvSpPr/>
            <p:nvPr/>
          </p:nvSpPr>
          <p:spPr>
            <a:xfrm>
              <a:off x="-1270" y="40030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102" name="object 102"/>
            <p:cNvSpPr/>
            <p:nvPr/>
          </p:nvSpPr>
          <p:spPr>
            <a:xfrm>
              <a:off x="-1270" y="4034789"/>
              <a:ext cx="9146540"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5CB8"/>
            </a:solidFill>
          </p:spPr>
          <p:txBody>
            <a:bodyPr wrap="square" lIns="0" tIns="0" rIns="0" bIns="0" rtlCol="0"/>
            <a:lstStyle/>
            <a:p>
              <a:pPr defTabSz="914400"/>
              <a:endParaRPr>
                <a:solidFill>
                  <a:prstClr val="black"/>
                </a:solidFill>
                <a:latin typeface="Calibri"/>
              </a:endParaRPr>
            </a:p>
          </p:txBody>
        </p:sp>
        <p:sp>
          <p:nvSpPr>
            <p:cNvPr id="103" name="object 103"/>
            <p:cNvSpPr/>
            <p:nvPr/>
          </p:nvSpPr>
          <p:spPr>
            <a:xfrm>
              <a:off x="-1270" y="40652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104" name="object 104"/>
            <p:cNvSpPr/>
            <p:nvPr/>
          </p:nvSpPr>
          <p:spPr>
            <a:xfrm>
              <a:off x="-1270" y="409701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5BB6"/>
            </a:solidFill>
          </p:spPr>
          <p:txBody>
            <a:bodyPr wrap="square" lIns="0" tIns="0" rIns="0" bIns="0" rtlCol="0"/>
            <a:lstStyle/>
            <a:p>
              <a:pPr defTabSz="914400"/>
              <a:endParaRPr>
                <a:solidFill>
                  <a:prstClr val="black"/>
                </a:solidFill>
                <a:latin typeface="Calibri"/>
              </a:endParaRPr>
            </a:p>
          </p:txBody>
        </p:sp>
        <p:sp>
          <p:nvSpPr>
            <p:cNvPr id="105" name="object 105"/>
            <p:cNvSpPr/>
            <p:nvPr/>
          </p:nvSpPr>
          <p:spPr>
            <a:xfrm>
              <a:off x="-1270" y="412749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106" name="object 106"/>
            <p:cNvSpPr/>
            <p:nvPr/>
          </p:nvSpPr>
          <p:spPr>
            <a:xfrm>
              <a:off x="-1270" y="41579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AB4"/>
            </a:solidFill>
          </p:spPr>
          <p:txBody>
            <a:bodyPr wrap="square" lIns="0" tIns="0" rIns="0" bIns="0" rtlCol="0"/>
            <a:lstStyle/>
            <a:p>
              <a:pPr defTabSz="914400"/>
              <a:endParaRPr>
                <a:solidFill>
                  <a:prstClr val="black"/>
                </a:solidFill>
                <a:latin typeface="Calibri"/>
              </a:endParaRPr>
            </a:p>
          </p:txBody>
        </p:sp>
        <p:sp>
          <p:nvSpPr>
            <p:cNvPr id="107" name="object 107"/>
            <p:cNvSpPr/>
            <p:nvPr/>
          </p:nvSpPr>
          <p:spPr>
            <a:xfrm>
              <a:off x="-1270" y="418972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sp>
          <p:nvSpPr>
            <p:cNvPr id="108" name="object 108"/>
            <p:cNvSpPr/>
            <p:nvPr/>
          </p:nvSpPr>
          <p:spPr>
            <a:xfrm>
              <a:off x="-1270" y="42202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9B2"/>
            </a:solidFill>
          </p:spPr>
          <p:txBody>
            <a:bodyPr wrap="square" lIns="0" tIns="0" rIns="0" bIns="0" rtlCol="0"/>
            <a:lstStyle/>
            <a:p>
              <a:pPr defTabSz="914400"/>
              <a:endParaRPr>
                <a:solidFill>
                  <a:prstClr val="black"/>
                </a:solidFill>
                <a:latin typeface="Calibri"/>
              </a:endParaRPr>
            </a:p>
          </p:txBody>
        </p:sp>
        <p:sp>
          <p:nvSpPr>
            <p:cNvPr id="109" name="object 109"/>
            <p:cNvSpPr/>
            <p:nvPr/>
          </p:nvSpPr>
          <p:spPr>
            <a:xfrm>
              <a:off x="-1270" y="42519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110" name="object 110"/>
            <p:cNvSpPr/>
            <p:nvPr/>
          </p:nvSpPr>
          <p:spPr>
            <a:xfrm>
              <a:off x="-1270" y="42824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8B0"/>
            </a:solidFill>
          </p:spPr>
          <p:txBody>
            <a:bodyPr wrap="square" lIns="0" tIns="0" rIns="0" bIns="0" rtlCol="0"/>
            <a:lstStyle/>
            <a:p>
              <a:pPr defTabSz="914400"/>
              <a:endParaRPr>
                <a:solidFill>
                  <a:prstClr val="black"/>
                </a:solidFill>
                <a:latin typeface="Calibri"/>
              </a:endParaRPr>
            </a:p>
          </p:txBody>
        </p:sp>
        <p:sp>
          <p:nvSpPr>
            <p:cNvPr id="111" name="object 111"/>
            <p:cNvSpPr/>
            <p:nvPr/>
          </p:nvSpPr>
          <p:spPr>
            <a:xfrm>
              <a:off x="-1270" y="431291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112" name="object 112"/>
            <p:cNvSpPr/>
            <p:nvPr/>
          </p:nvSpPr>
          <p:spPr>
            <a:xfrm>
              <a:off x="-1270" y="43446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7AE"/>
            </a:solidFill>
          </p:spPr>
          <p:txBody>
            <a:bodyPr wrap="square" lIns="0" tIns="0" rIns="0" bIns="0" rtlCol="0"/>
            <a:lstStyle/>
            <a:p>
              <a:pPr defTabSz="914400"/>
              <a:endParaRPr>
                <a:solidFill>
                  <a:prstClr val="black"/>
                </a:solidFill>
                <a:latin typeface="Calibri"/>
              </a:endParaRPr>
            </a:p>
          </p:txBody>
        </p:sp>
        <p:sp>
          <p:nvSpPr>
            <p:cNvPr id="113" name="object 113"/>
            <p:cNvSpPr/>
            <p:nvPr/>
          </p:nvSpPr>
          <p:spPr>
            <a:xfrm>
              <a:off x="-1270" y="437641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114" name="object 114"/>
            <p:cNvSpPr/>
            <p:nvPr/>
          </p:nvSpPr>
          <p:spPr>
            <a:xfrm>
              <a:off x="-1270" y="440689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6AC"/>
            </a:solidFill>
          </p:spPr>
          <p:txBody>
            <a:bodyPr wrap="square" lIns="0" tIns="0" rIns="0" bIns="0" rtlCol="0"/>
            <a:lstStyle/>
            <a:p>
              <a:pPr defTabSz="914400"/>
              <a:endParaRPr>
                <a:solidFill>
                  <a:prstClr val="black"/>
                </a:solidFill>
                <a:latin typeface="Calibri"/>
              </a:endParaRPr>
            </a:p>
          </p:txBody>
        </p:sp>
        <p:sp>
          <p:nvSpPr>
            <p:cNvPr id="115" name="object 115"/>
            <p:cNvSpPr/>
            <p:nvPr/>
          </p:nvSpPr>
          <p:spPr>
            <a:xfrm>
              <a:off x="-1270" y="44373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116" name="object 116"/>
            <p:cNvSpPr/>
            <p:nvPr/>
          </p:nvSpPr>
          <p:spPr>
            <a:xfrm>
              <a:off x="-1270" y="446912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5AA"/>
            </a:solidFill>
          </p:spPr>
          <p:txBody>
            <a:bodyPr wrap="square" lIns="0" tIns="0" rIns="0" bIns="0" rtlCol="0"/>
            <a:lstStyle/>
            <a:p>
              <a:pPr defTabSz="914400"/>
              <a:endParaRPr>
                <a:solidFill>
                  <a:prstClr val="black"/>
                </a:solidFill>
                <a:latin typeface="Calibri"/>
              </a:endParaRPr>
            </a:p>
          </p:txBody>
        </p:sp>
        <p:sp>
          <p:nvSpPr>
            <p:cNvPr id="117" name="object 117"/>
            <p:cNvSpPr/>
            <p:nvPr/>
          </p:nvSpPr>
          <p:spPr>
            <a:xfrm>
              <a:off x="-1270" y="44996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118" name="object 118"/>
            <p:cNvSpPr/>
            <p:nvPr/>
          </p:nvSpPr>
          <p:spPr>
            <a:xfrm>
              <a:off x="-1270" y="45313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54A8"/>
            </a:solidFill>
          </p:spPr>
          <p:txBody>
            <a:bodyPr wrap="square" lIns="0" tIns="0" rIns="0" bIns="0" rtlCol="0"/>
            <a:lstStyle/>
            <a:p>
              <a:pPr defTabSz="914400"/>
              <a:endParaRPr>
                <a:solidFill>
                  <a:prstClr val="black"/>
                </a:solidFill>
                <a:latin typeface="Calibri"/>
              </a:endParaRPr>
            </a:p>
          </p:txBody>
        </p:sp>
        <p:sp>
          <p:nvSpPr>
            <p:cNvPr id="119" name="object 119"/>
            <p:cNvSpPr/>
            <p:nvPr/>
          </p:nvSpPr>
          <p:spPr>
            <a:xfrm>
              <a:off x="-1270" y="45618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120" name="object 120"/>
            <p:cNvSpPr/>
            <p:nvPr/>
          </p:nvSpPr>
          <p:spPr>
            <a:xfrm>
              <a:off x="-1270" y="459231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3A6"/>
            </a:solidFill>
          </p:spPr>
          <p:txBody>
            <a:bodyPr wrap="square" lIns="0" tIns="0" rIns="0" bIns="0" rtlCol="0"/>
            <a:lstStyle/>
            <a:p>
              <a:pPr defTabSz="914400"/>
              <a:endParaRPr>
                <a:solidFill>
                  <a:prstClr val="black"/>
                </a:solidFill>
                <a:latin typeface="Calibri"/>
              </a:endParaRPr>
            </a:p>
          </p:txBody>
        </p:sp>
        <p:sp>
          <p:nvSpPr>
            <p:cNvPr id="121" name="object 121"/>
            <p:cNvSpPr/>
            <p:nvPr/>
          </p:nvSpPr>
          <p:spPr>
            <a:xfrm>
              <a:off x="-1270" y="46240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122" name="object 122"/>
            <p:cNvSpPr/>
            <p:nvPr/>
          </p:nvSpPr>
          <p:spPr>
            <a:xfrm>
              <a:off x="-1270" y="465454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2A4"/>
            </a:solidFill>
          </p:spPr>
          <p:txBody>
            <a:bodyPr wrap="square" lIns="0" tIns="0" rIns="0" bIns="0" rtlCol="0"/>
            <a:lstStyle/>
            <a:p>
              <a:pPr defTabSz="914400"/>
              <a:endParaRPr>
                <a:solidFill>
                  <a:prstClr val="black"/>
                </a:solidFill>
                <a:latin typeface="Calibri"/>
              </a:endParaRPr>
            </a:p>
          </p:txBody>
        </p:sp>
        <p:sp>
          <p:nvSpPr>
            <p:cNvPr id="123" name="object 123"/>
            <p:cNvSpPr/>
            <p:nvPr/>
          </p:nvSpPr>
          <p:spPr>
            <a:xfrm>
              <a:off x="-1270" y="468629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124" name="object 124"/>
            <p:cNvSpPr/>
            <p:nvPr/>
          </p:nvSpPr>
          <p:spPr>
            <a:xfrm>
              <a:off x="-1270" y="47167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1A2"/>
            </a:solidFill>
          </p:spPr>
          <p:txBody>
            <a:bodyPr wrap="square" lIns="0" tIns="0" rIns="0" bIns="0" rtlCol="0"/>
            <a:lstStyle/>
            <a:p>
              <a:pPr defTabSz="914400"/>
              <a:endParaRPr>
                <a:solidFill>
                  <a:prstClr val="black"/>
                </a:solidFill>
                <a:latin typeface="Calibri"/>
              </a:endParaRPr>
            </a:p>
          </p:txBody>
        </p:sp>
        <p:sp>
          <p:nvSpPr>
            <p:cNvPr id="125" name="object 125"/>
            <p:cNvSpPr/>
            <p:nvPr/>
          </p:nvSpPr>
          <p:spPr>
            <a:xfrm>
              <a:off x="-1270" y="474852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126" name="object 126"/>
            <p:cNvSpPr/>
            <p:nvPr/>
          </p:nvSpPr>
          <p:spPr>
            <a:xfrm>
              <a:off x="-1270" y="47790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50A0"/>
            </a:solidFill>
          </p:spPr>
          <p:txBody>
            <a:bodyPr wrap="square" lIns="0" tIns="0" rIns="0" bIns="0" rtlCol="0"/>
            <a:lstStyle/>
            <a:p>
              <a:pPr defTabSz="914400"/>
              <a:endParaRPr>
                <a:solidFill>
                  <a:prstClr val="black"/>
                </a:solidFill>
                <a:latin typeface="Calibri"/>
              </a:endParaRPr>
            </a:p>
          </p:txBody>
        </p:sp>
        <p:sp>
          <p:nvSpPr>
            <p:cNvPr id="127" name="object 127"/>
            <p:cNvSpPr/>
            <p:nvPr/>
          </p:nvSpPr>
          <p:spPr>
            <a:xfrm>
              <a:off x="-1270" y="48107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128" name="object 128"/>
            <p:cNvSpPr/>
            <p:nvPr/>
          </p:nvSpPr>
          <p:spPr>
            <a:xfrm>
              <a:off x="-1270" y="48412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F9E"/>
            </a:solidFill>
          </p:spPr>
          <p:txBody>
            <a:bodyPr wrap="square" lIns="0" tIns="0" rIns="0" bIns="0" rtlCol="0"/>
            <a:lstStyle/>
            <a:p>
              <a:pPr defTabSz="914400"/>
              <a:endParaRPr>
                <a:solidFill>
                  <a:prstClr val="black"/>
                </a:solidFill>
                <a:latin typeface="Calibri"/>
              </a:endParaRPr>
            </a:p>
          </p:txBody>
        </p:sp>
        <p:sp>
          <p:nvSpPr>
            <p:cNvPr id="129" name="object 129"/>
            <p:cNvSpPr/>
            <p:nvPr/>
          </p:nvSpPr>
          <p:spPr>
            <a:xfrm>
              <a:off x="-1270" y="487171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130" name="object 130"/>
            <p:cNvSpPr/>
            <p:nvPr/>
          </p:nvSpPr>
          <p:spPr>
            <a:xfrm>
              <a:off x="-1270" y="49034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E9C"/>
            </a:solidFill>
          </p:spPr>
          <p:txBody>
            <a:bodyPr wrap="square" lIns="0" tIns="0" rIns="0" bIns="0" rtlCol="0"/>
            <a:lstStyle/>
            <a:p>
              <a:pPr defTabSz="914400"/>
              <a:endParaRPr>
                <a:solidFill>
                  <a:prstClr val="black"/>
                </a:solidFill>
                <a:latin typeface="Calibri"/>
              </a:endParaRPr>
            </a:p>
          </p:txBody>
        </p:sp>
        <p:sp>
          <p:nvSpPr>
            <p:cNvPr id="131" name="object 131"/>
            <p:cNvSpPr/>
            <p:nvPr/>
          </p:nvSpPr>
          <p:spPr>
            <a:xfrm>
              <a:off x="-1270" y="493394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sp>
          <p:nvSpPr>
            <p:cNvPr id="132" name="object 132"/>
            <p:cNvSpPr/>
            <p:nvPr/>
          </p:nvSpPr>
          <p:spPr>
            <a:xfrm>
              <a:off x="-1270" y="496569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4D9A"/>
            </a:solidFill>
          </p:spPr>
          <p:txBody>
            <a:bodyPr wrap="square" lIns="0" tIns="0" rIns="0" bIns="0" rtlCol="0"/>
            <a:lstStyle/>
            <a:p>
              <a:pPr defTabSz="914400"/>
              <a:endParaRPr>
                <a:solidFill>
                  <a:prstClr val="black"/>
                </a:solidFill>
                <a:latin typeface="Calibri"/>
              </a:endParaRPr>
            </a:p>
          </p:txBody>
        </p:sp>
        <p:sp>
          <p:nvSpPr>
            <p:cNvPr id="133" name="object 133"/>
            <p:cNvSpPr/>
            <p:nvPr/>
          </p:nvSpPr>
          <p:spPr>
            <a:xfrm>
              <a:off x="-1270" y="4996179"/>
              <a:ext cx="9146540" cy="66040"/>
            </a:xfrm>
            <a:custGeom>
              <a:avLst/>
              <a:gdLst/>
              <a:ahLst/>
              <a:cxnLst/>
              <a:rect l="l" t="t" r="r" b="b"/>
              <a:pathLst>
                <a:path w="9146540" h="66039">
                  <a:moveTo>
                    <a:pt x="9146540" y="0"/>
                  </a:moveTo>
                  <a:lnTo>
                    <a:pt x="0" y="0"/>
                  </a:lnTo>
                  <a:lnTo>
                    <a:pt x="0" y="31750"/>
                  </a:lnTo>
                  <a:lnTo>
                    <a:pt x="0" y="34290"/>
                  </a:lnTo>
                  <a:lnTo>
                    <a:pt x="0" y="66040"/>
                  </a:lnTo>
                  <a:lnTo>
                    <a:pt x="9146540" y="66040"/>
                  </a:lnTo>
                  <a:lnTo>
                    <a:pt x="9146540" y="34290"/>
                  </a:lnTo>
                  <a:lnTo>
                    <a:pt x="9146540" y="31750"/>
                  </a:lnTo>
                  <a:lnTo>
                    <a:pt x="9146540" y="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134" name="object 134"/>
            <p:cNvSpPr/>
            <p:nvPr/>
          </p:nvSpPr>
          <p:spPr>
            <a:xfrm>
              <a:off x="-1270" y="50584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135" name="object 135"/>
            <p:cNvSpPr/>
            <p:nvPr/>
          </p:nvSpPr>
          <p:spPr>
            <a:xfrm>
              <a:off x="-1270" y="50901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4B96"/>
            </a:solidFill>
          </p:spPr>
          <p:txBody>
            <a:bodyPr wrap="square" lIns="0" tIns="0" rIns="0" bIns="0" rtlCol="0"/>
            <a:lstStyle/>
            <a:p>
              <a:pPr defTabSz="914400"/>
              <a:endParaRPr>
                <a:solidFill>
                  <a:prstClr val="black"/>
                </a:solidFill>
                <a:latin typeface="Calibri"/>
              </a:endParaRPr>
            </a:p>
          </p:txBody>
        </p:sp>
        <p:sp>
          <p:nvSpPr>
            <p:cNvPr id="136" name="object 136"/>
            <p:cNvSpPr/>
            <p:nvPr/>
          </p:nvSpPr>
          <p:spPr>
            <a:xfrm>
              <a:off x="-1270" y="51206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137" name="object 137"/>
            <p:cNvSpPr/>
            <p:nvPr/>
          </p:nvSpPr>
          <p:spPr>
            <a:xfrm>
              <a:off x="-1270" y="515111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A94"/>
            </a:solidFill>
          </p:spPr>
          <p:txBody>
            <a:bodyPr wrap="square" lIns="0" tIns="0" rIns="0" bIns="0" rtlCol="0"/>
            <a:lstStyle/>
            <a:p>
              <a:pPr defTabSz="914400"/>
              <a:endParaRPr>
                <a:solidFill>
                  <a:prstClr val="black"/>
                </a:solidFill>
                <a:latin typeface="Calibri"/>
              </a:endParaRPr>
            </a:p>
          </p:txBody>
        </p:sp>
        <p:sp>
          <p:nvSpPr>
            <p:cNvPr id="138" name="object 138"/>
            <p:cNvSpPr/>
            <p:nvPr/>
          </p:nvSpPr>
          <p:spPr>
            <a:xfrm>
              <a:off x="-1270" y="51828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139" name="object 139"/>
            <p:cNvSpPr/>
            <p:nvPr/>
          </p:nvSpPr>
          <p:spPr>
            <a:xfrm>
              <a:off x="-1270" y="521334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992"/>
            </a:solidFill>
          </p:spPr>
          <p:txBody>
            <a:bodyPr wrap="square" lIns="0" tIns="0" rIns="0" bIns="0" rtlCol="0"/>
            <a:lstStyle/>
            <a:p>
              <a:pPr defTabSz="914400"/>
              <a:endParaRPr>
                <a:solidFill>
                  <a:prstClr val="black"/>
                </a:solidFill>
                <a:latin typeface="Calibri"/>
              </a:endParaRPr>
            </a:p>
          </p:txBody>
        </p:sp>
        <p:sp>
          <p:nvSpPr>
            <p:cNvPr id="140" name="object 140"/>
            <p:cNvSpPr/>
            <p:nvPr/>
          </p:nvSpPr>
          <p:spPr>
            <a:xfrm>
              <a:off x="-1270" y="524509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141" name="object 141"/>
            <p:cNvSpPr/>
            <p:nvPr/>
          </p:nvSpPr>
          <p:spPr>
            <a:xfrm>
              <a:off x="-1270" y="52755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890"/>
            </a:solidFill>
          </p:spPr>
          <p:txBody>
            <a:bodyPr wrap="square" lIns="0" tIns="0" rIns="0" bIns="0" rtlCol="0"/>
            <a:lstStyle/>
            <a:p>
              <a:pPr defTabSz="914400"/>
              <a:endParaRPr>
                <a:solidFill>
                  <a:prstClr val="black"/>
                </a:solidFill>
                <a:latin typeface="Calibri"/>
              </a:endParaRPr>
            </a:p>
          </p:txBody>
        </p:sp>
        <p:sp>
          <p:nvSpPr>
            <p:cNvPr id="142" name="object 142"/>
            <p:cNvSpPr/>
            <p:nvPr/>
          </p:nvSpPr>
          <p:spPr>
            <a:xfrm>
              <a:off x="-1270" y="5307329"/>
              <a:ext cx="9146540"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143" name="object 143"/>
            <p:cNvSpPr/>
            <p:nvPr/>
          </p:nvSpPr>
          <p:spPr>
            <a:xfrm>
              <a:off x="-1270" y="53378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78E"/>
            </a:solidFill>
          </p:spPr>
          <p:txBody>
            <a:bodyPr wrap="square" lIns="0" tIns="0" rIns="0" bIns="0" rtlCol="0"/>
            <a:lstStyle/>
            <a:p>
              <a:pPr defTabSz="914400"/>
              <a:endParaRPr>
                <a:solidFill>
                  <a:prstClr val="black"/>
                </a:solidFill>
                <a:latin typeface="Calibri"/>
              </a:endParaRPr>
            </a:p>
          </p:txBody>
        </p:sp>
        <p:sp>
          <p:nvSpPr>
            <p:cNvPr id="144" name="object 144"/>
            <p:cNvSpPr/>
            <p:nvPr/>
          </p:nvSpPr>
          <p:spPr>
            <a:xfrm>
              <a:off x="-1270" y="53695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145" name="object 145"/>
            <p:cNvSpPr/>
            <p:nvPr/>
          </p:nvSpPr>
          <p:spPr>
            <a:xfrm>
              <a:off x="-1270" y="54000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68C"/>
            </a:solidFill>
          </p:spPr>
          <p:txBody>
            <a:bodyPr wrap="square" lIns="0" tIns="0" rIns="0" bIns="0" rtlCol="0"/>
            <a:lstStyle/>
            <a:p>
              <a:pPr defTabSz="914400"/>
              <a:endParaRPr>
                <a:solidFill>
                  <a:prstClr val="black"/>
                </a:solidFill>
                <a:latin typeface="Calibri"/>
              </a:endParaRPr>
            </a:p>
          </p:txBody>
        </p:sp>
        <p:sp>
          <p:nvSpPr>
            <p:cNvPr id="146" name="object 146"/>
            <p:cNvSpPr/>
            <p:nvPr/>
          </p:nvSpPr>
          <p:spPr>
            <a:xfrm>
              <a:off x="-1270" y="543051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147" name="object 147"/>
            <p:cNvSpPr/>
            <p:nvPr/>
          </p:nvSpPr>
          <p:spPr>
            <a:xfrm>
              <a:off x="-1270" y="54622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58A"/>
            </a:solidFill>
          </p:spPr>
          <p:txBody>
            <a:bodyPr wrap="square" lIns="0" tIns="0" rIns="0" bIns="0" rtlCol="0"/>
            <a:lstStyle/>
            <a:p>
              <a:pPr defTabSz="914400"/>
              <a:endParaRPr>
                <a:solidFill>
                  <a:prstClr val="black"/>
                </a:solidFill>
                <a:latin typeface="Calibri"/>
              </a:endParaRPr>
            </a:p>
          </p:txBody>
        </p:sp>
        <p:sp>
          <p:nvSpPr>
            <p:cNvPr id="148" name="object 148"/>
            <p:cNvSpPr/>
            <p:nvPr/>
          </p:nvSpPr>
          <p:spPr>
            <a:xfrm>
              <a:off x="-1270" y="5492750"/>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149" name="object 149"/>
            <p:cNvSpPr/>
            <p:nvPr/>
          </p:nvSpPr>
          <p:spPr>
            <a:xfrm>
              <a:off x="-1270" y="5524500"/>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4488"/>
            </a:solidFill>
          </p:spPr>
          <p:txBody>
            <a:bodyPr wrap="square" lIns="0" tIns="0" rIns="0" bIns="0" rtlCol="0"/>
            <a:lstStyle/>
            <a:p>
              <a:pPr defTabSz="914400"/>
              <a:endParaRPr>
                <a:solidFill>
                  <a:prstClr val="black"/>
                </a:solidFill>
                <a:latin typeface="Calibri"/>
              </a:endParaRPr>
            </a:p>
          </p:txBody>
        </p:sp>
        <p:sp>
          <p:nvSpPr>
            <p:cNvPr id="150" name="object 150"/>
            <p:cNvSpPr/>
            <p:nvPr/>
          </p:nvSpPr>
          <p:spPr>
            <a:xfrm>
              <a:off x="-1270" y="55549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151" name="object 151"/>
            <p:cNvSpPr/>
            <p:nvPr/>
          </p:nvSpPr>
          <p:spPr>
            <a:xfrm>
              <a:off x="-1270" y="5586729"/>
              <a:ext cx="9146540"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4386"/>
            </a:solidFill>
          </p:spPr>
          <p:txBody>
            <a:bodyPr wrap="square" lIns="0" tIns="0" rIns="0" bIns="0" rtlCol="0"/>
            <a:lstStyle/>
            <a:p>
              <a:pPr defTabSz="914400"/>
              <a:endParaRPr>
                <a:solidFill>
                  <a:prstClr val="black"/>
                </a:solidFill>
                <a:latin typeface="Calibri"/>
              </a:endParaRPr>
            </a:p>
          </p:txBody>
        </p:sp>
        <p:sp>
          <p:nvSpPr>
            <p:cNvPr id="152" name="object 152"/>
            <p:cNvSpPr/>
            <p:nvPr/>
          </p:nvSpPr>
          <p:spPr>
            <a:xfrm>
              <a:off x="-1270" y="56172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153" name="object 153"/>
            <p:cNvSpPr/>
            <p:nvPr/>
          </p:nvSpPr>
          <p:spPr>
            <a:xfrm>
              <a:off x="-1270" y="56489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4284"/>
            </a:solidFill>
          </p:spPr>
          <p:txBody>
            <a:bodyPr wrap="square" lIns="0" tIns="0" rIns="0" bIns="0" rtlCol="0"/>
            <a:lstStyle/>
            <a:p>
              <a:pPr defTabSz="914400"/>
              <a:endParaRPr>
                <a:solidFill>
                  <a:prstClr val="black"/>
                </a:solidFill>
                <a:latin typeface="Calibri"/>
              </a:endParaRPr>
            </a:p>
          </p:txBody>
        </p:sp>
        <p:sp>
          <p:nvSpPr>
            <p:cNvPr id="154" name="object 154"/>
            <p:cNvSpPr/>
            <p:nvPr/>
          </p:nvSpPr>
          <p:spPr>
            <a:xfrm>
              <a:off x="-1270" y="56794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sp>
          <p:nvSpPr>
            <p:cNvPr id="155" name="object 155"/>
            <p:cNvSpPr/>
            <p:nvPr/>
          </p:nvSpPr>
          <p:spPr>
            <a:xfrm>
              <a:off x="-1270" y="5709919"/>
              <a:ext cx="9146540" cy="66040"/>
            </a:xfrm>
            <a:custGeom>
              <a:avLst/>
              <a:gdLst/>
              <a:ahLst/>
              <a:cxnLst/>
              <a:rect l="l" t="t" r="r" b="b"/>
              <a:pathLst>
                <a:path w="9146540" h="66039">
                  <a:moveTo>
                    <a:pt x="9146540" y="0"/>
                  </a:moveTo>
                  <a:lnTo>
                    <a:pt x="0" y="0"/>
                  </a:lnTo>
                  <a:lnTo>
                    <a:pt x="0" y="31750"/>
                  </a:lnTo>
                  <a:lnTo>
                    <a:pt x="0" y="34290"/>
                  </a:lnTo>
                  <a:lnTo>
                    <a:pt x="0" y="66040"/>
                  </a:lnTo>
                  <a:lnTo>
                    <a:pt x="9146540" y="66040"/>
                  </a:lnTo>
                  <a:lnTo>
                    <a:pt x="9146540" y="34290"/>
                  </a:lnTo>
                  <a:lnTo>
                    <a:pt x="9146540" y="31750"/>
                  </a:lnTo>
                  <a:lnTo>
                    <a:pt x="9146540" y="0"/>
                  </a:lnTo>
                  <a:close/>
                </a:path>
              </a:pathLst>
            </a:custGeom>
            <a:solidFill>
              <a:srgbClr val="004182"/>
            </a:solidFill>
          </p:spPr>
          <p:txBody>
            <a:bodyPr wrap="square" lIns="0" tIns="0" rIns="0" bIns="0" rtlCol="0"/>
            <a:lstStyle/>
            <a:p>
              <a:pPr defTabSz="914400"/>
              <a:endParaRPr>
                <a:solidFill>
                  <a:prstClr val="black"/>
                </a:solidFill>
                <a:latin typeface="Calibri"/>
              </a:endParaRPr>
            </a:p>
          </p:txBody>
        </p:sp>
        <p:sp>
          <p:nvSpPr>
            <p:cNvPr id="156" name="object 156"/>
            <p:cNvSpPr/>
            <p:nvPr/>
          </p:nvSpPr>
          <p:spPr>
            <a:xfrm>
              <a:off x="-1270" y="5772150"/>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157" name="object 157"/>
            <p:cNvSpPr/>
            <p:nvPr/>
          </p:nvSpPr>
          <p:spPr>
            <a:xfrm>
              <a:off x="-1270" y="5803900"/>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4080"/>
            </a:solidFill>
          </p:spPr>
          <p:txBody>
            <a:bodyPr wrap="square" lIns="0" tIns="0" rIns="0" bIns="0" rtlCol="0"/>
            <a:lstStyle/>
            <a:p>
              <a:pPr defTabSz="914400"/>
              <a:endParaRPr>
                <a:solidFill>
                  <a:prstClr val="black"/>
                </a:solidFill>
                <a:latin typeface="Calibri"/>
              </a:endParaRPr>
            </a:p>
          </p:txBody>
        </p:sp>
        <p:sp>
          <p:nvSpPr>
            <p:cNvPr id="158" name="object 158"/>
            <p:cNvSpPr/>
            <p:nvPr/>
          </p:nvSpPr>
          <p:spPr>
            <a:xfrm>
              <a:off x="-1270" y="58343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159" name="object 159"/>
            <p:cNvSpPr/>
            <p:nvPr/>
          </p:nvSpPr>
          <p:spPr>
            <a:xfrm>
              <a:off x="-1270" y="586485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F7E"/>
            </a:solidFill>
          </p:spPr>
          <p:txBody>
            <a:bodyPr wrap="square" lIns="0" tIns="0" rIns="0" bIns="0" rtlCol="0"/>
            <a:lstStyle/>
            <a:p>
              <a:pPr defTabSz="914400"/>
              <a:endParaRPr>
                <a:solidFill>
                  <a:prstClr val="black"/>
                </a:solidFill>
                <a:latin typeface="Calibri"/>
              </a:endParaRPr>
            </a:p>
          </p:txBody>
        </p:sp>
        <p:sp>
          <p:nvSpPr>
            <p:cNvPr id="160" name="object 160"/>
            <p:cNvSpPr/>
            <p:nvPr/>
          </p:nvSpPr>
          <p:spPr>
            <a:xfrm>
              <a:off x="-1270" y="58966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sp>
          <p:nvSpPr>
            <p:cNvPr id="161" name="object 161"/>
            <p:cNvSpPr/>
            <p:nvPr/>
          </p:nvSpPr>
          <p:spPr>
            <a:xfrm>
              <a:off x="-1270" y="592835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3E7C"/>
            </a:solidFill>
          </p:spPr>
          <p:txBody>
            <a:bodyPr wrap="square" lIns="0" tIns="0" rIns="0" bIns="0" rtlCol="0"/>
            <a:lstStyle/>
            <a:p>
              <a:pPr defTabSz="914400"/>
              <a:endParaRPr>
                <a:solidFill>
                  <a:prstClr val="black"/>
                </a:solidFill>
                <a:latin typeface="Calibri"/>
              </a:endParaRPr>
            </a:p>
          </p:txBody>
        </p:sp>
        <p:sp>
          <p:nvSpPr>
            <p:cNvPr id="162" name="object 162"/>
            <p:cNvSpPr/>
            <p:nvPr/>
          </p:nvSpPr>
          <p:spPr>
            <a:xfrm>
              <a:off x="-1270" y="59588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D7B"/>
            </a:solidFill>
          </p:spPr>
          <p:txBody>
            <a:bodyPr wrap="square" lIns="0" tIns="0" rIns="0" bIns="0" rtlCol="0"/>
            <a:lstStyle/>
            <a:p>
              <a:pPr defTabSz="914400"/>
              <a:endParaRPr>
                <a:solidFill>
                  <a:prstClr val="black"/>
                </a:solidFill>
                <a:latin typeface="Calibri"/>
              </a:endParaRPr>
            </a:p>
          </p:txBody>
        </p:sp>
        <p:sp>
          <p:nvSpPr>
            <p:cNvPr id="163" name="object 163"/>
            <p:cNvSpPr/>
            <p:nvPr/>
          </p:nvSpPr>
          <p:spPr>
            <a:xfrm>
              <a:off x="-1270" y="598931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D7A"/>
            </a:solidFill>
          </p:spPr>
          <p:txBody>
            <a:bodyPr wrap="square" lIns="0" tIns="0" rIns="0" bIns="0" rtlCol="0"/>
            <a:lstStyle/>
            <a:p>
              <a:pPr defTabSz="914400"/>
              <a:endParaRPr>
                <a:solidFill>
                  <a:prstClr val="black"/>
                </a:solidFill>
                <a:latin typeface="Calibri"/>
              </a:endParaRPr>
            </a:p>
          </p:txBody>
        </p:sp>
        <p:sp>
          <p:nvSpPr>
            <p:cNvPr id="164" name="object 164"/>
            <p:cNvSpPr/>
            <p:nvPr/>
          </p:nvSpPr>
          <p:spPr>
            <a:xfrm>
              <a:off x="-1270" y="60210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C79"/>
            </a:solidFill>
          </p:spPr>
          <p:txBody>
            <a:bodyPr wrap="square" lIns="0" tIns="0" rIns="0" bIns="0" rtlCol="0"/>
            <a:lstStyle/>
            <a:p>
              <a:pPr defTabSz="914400"/>
              <a:endParaRPr>
                <a:solidFill>
                  <a:prstClr val="black"/>
                </a:solidFill>
                <a:latin typeface="Calibri"/>
              </a:endParaRPr>
            </a:p>
          </p:txBody>
        </p:sp>
        <p:sp>
          <p:nvSpPr>
            <p:cNvPr id="165" name="object 165"/>
            <p:cNvSpPr/>
            <p:nvPr/>
          </p:nvSpPr>
          <p:spPr>
            <a:xfrm>
              <a:off x="-1270" y="6051550"/>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C78"/>
            </a:solidFill>
          </p:spPr>
          <p:txBody>
            <a:bodyPr wrap="square" lIns="0" tIns="0" rIns="0" bIns="0" rtlCol="0"/>
            <a:lstStyle/>
            <a:p>
              <a:pPr defTabSz="914400"/>
              <a:endParaRPr>
                <a:solidFill>
                  <a:prstClr val="black"/>
                </a:solidFill>
                <a:latin typeface="Calibri"/>
              </a:endParaRPr>
            </a:p>
          </p:txBody>
        </p:sp>
        <p:sp>
          <p:nvSpPr>
            <p:cNvPr id="166" name="object 166"/>
            <p:cNvSpPr/>
            <p:nvPr/>
          </p:nvSpPr>
          <p:spPr>
            <a:xfrm>
              <a:off x="-1270" y="6083300"/>
              <a:ext cx="9146540"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3B77"/>
            </a:solidFill>
          </p:spPr>
          <p:txBody>
            <a:bodyPr wrap="square" lIns="0" tIns="0" rIns="0" bIns="0" rtlCol="0"/>
            <a:lstStyle/>
            <a:p>
              <a:pPr defTabSz="914400"/>
              <a:endParaRPr>
                <a:solidFill>
                  <a:prstClr val="black"/>
                </a:solidFill>
                <a:latin typeface="Calibri"/>
              </a:endParaRPr>
            </a:p>
          </p:txBody>
        </p:sp>
        <p:sp>
          <p:nvSpPr>
            <p:cNvPr id="167" name="object 167"/>
            <p:cNvSpPr/>
            <p:nvPr/>
          </p:nvSpPr>
          <p:spPr>
            <a:xfrm>
              <a:off x="-1270" y="61137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B76"/>
            </a:solidFill>
          </p:spPr>
          <p:txBody>
            <a:bodyPr wrap="square" lIns="0" tIns="0" rIns="0" bIns="0" rtlCol="0"/>
            <a:lstStyle/>
            <a:p>
              <a:pPr defTabSz="914400"/>
              <a:endParaRPr>
                <a:solidFill>
                  <a:prstClr val="black"/>
                </a:solidFill>
                <a:latin typeface="Calibri"/>
              </a:endParaRPr>
            </a:p>
          </p:txBody>
        </p:sp>
        <p:sp>
          <p:nvSpPr>
            <p:cNvPr id="168" name="object 168"/>
            <p:cNvSpPr/>
            <p:nvPr/>
          </p:nvSpPr>
          <p:spPr>
            <a:xfrm>
              <a:off x="-1270" y="614425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A75"/>
            </a:solidFill>
          </p:spPr>
          <p:txBody>
            <a:bodyPr wrap="square" lIns="0" tIns="0" rIns="0" bIns="0" rtlCol="0"/>
            <a:lstStyle/>
            <a:p>
              <a:pPr defTabSz="914400"/>
              <a:endParaRPr>
                <a:solidFill>
                  <a:prstClr val="black"/>
                </a:solidFill>
                <a:latin typeface="Calibri"/>
              </a:endParaRPr>
            </a:p>
          </p:txBody>
        </p:sp>
        <p:sp>
          <p:nvSpPr>
            <p:cNvPr id="169" name="object 169"/>
            <p:cNvSpPr/>
            <p:nvPr/>
          </p:nvSpPr>
          <p:spPr>
            <a:xfrm>
              <a:off x="-1270" y="61760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A74"/>
            </a:solidFill>
          </p:spPr>
          <p:txBody>
            <a:bodyPr wrap="square" lIns="0" tIns="0" rIns="0" bIns="0" rtlCol="0"/>
            <a:lstStyle/>
            <a:p>
              <a:pPr defTabSz="914400"/>
              <a:endParaRPr>
                <a:solidFill>
                  <a:prstClr val="black"/>
                </a:solidFill>
                <a:latin typeface="Calibri"/>
              </a:endParaRPr>
            </a:p>
          </p:txBody>
        </p:sp>
        <p:sp>
          <p:nvSpPr>
            <p:cNvPr id="170" name="object 170"/>
            <p:cNvSpPr/>
            <p:nvPr/>
          </p:nvSpPr>
          <p:spPr>
            <a:xfrm>
              <a:off x="-1270" y="620648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171" name="object 171"/>
            <p:cNvSpPr/>
            <p:nvPr/>
          </p:nvSpPr>
          <p:spPr>
            <a:xfrm>
              <a:off x="-1270" y="623823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972"/>
            </a:solidFill>
          </p:spPr>
          <p:txBody>
            <a:bodyPr wrap="square" lIns="0" tIns="0" rIns="0" bIns="0" rtlCol="0"/>
            <a:lstStyle/>
            <a:p>
              <a:pPr defTabSz="914400"/>
              <a:endParaRPr>
                <a:solidFill>
                  <a:prstClr val="black"/>
                </a:solidFill>
                <a:latin typeface="Calibri"/>
              </a:endParaRPr>
            </a:p>
          </p:txBody>
        </p:sp>
        <p:sp>
          <p:nvSpPr>
            <p:cNvPr id="172" name="object 172"/>
            <p:cNvSpPr/>
            <p:nvPr/>
          </p:nvSpPr>
          <p:spPr>
            <a:xfrm>
              <a:off x="-1270" y="626871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173" name="object 173"/>
            <p:cNvSpPr/>
            <p:nvPr/>
          </p:nvSpPr>
          <p:spPr>
            <a:xfrm>
              <a:off x="-1270" y="630046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870"/>
            </a:solidFill>
          </p:spPr>
          <p:txBody>
            <a:bodyPr wrap="square" lIns="0" tIns="0" rIns="0" bIns="0" rtlCol="0"/>
            <a:lstStyle/>
            <a:p>
              <a:pPr defTabSz="914400"/>
              <a:endParaRPr>
                <a:solidFill>
                  <a:prstClr val="black"/>
                </a:solidFill>
                <a:latin typeface="Calibri"/>
              </a:endParaRPr>
            </a:p>
          </p:txBody>
        </p:sp>
        <p:sp>
          <p:nvSpPr>
            <p:cNvPr id="174" name="object 174"/>
            <p:cNvSpPr/>
            <p:nvPr/>
          </p:nvSpPr>
          <p:spPr>
            <a:xfrm>
              <a:off x="-1270" y="6330950"/>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175" name="object 175"/>
            <p:cNvSpPr/>
            <p:nvPr/>
          </p:nvSpPr>
          <p:spPr>
            <a:xfrm>
              <a:off x="-1270" y="6362700"/>
              <a:ext cx="9146540" cy="33020"/>
            </a:xfrm>
            <a:custGeom>
              <a:avLst/>
              <a:gdLst/>
              <a:ahLst/>
              <a:cxnLst/>
              <a:rect l="l" t="t" r="r" b="b"/>
              <a:pathLst>
                <a:path w="9146540" h="33020">
                  <a:moveTo>
                    <a:pt x="9146540" y="0"/>
                  </a:moveTo>
                  <a:lnTo>
                    <a:pt x="0" y="0"/>
                  </a:lnTo>
                  <a:lnTo>
                    <a:pt x="0" y="33020"/>
                  </a:lnTo>
                  <a:lnTo>
                    <a:pt x="9146540" y="33020"/>
                  </a:lnTo>
                  <a:lnTo>
                    <a:pt x="9146540" y="0"/>
                  </a:lnTo>
                  <a:close/>
                </a:path>
              </a:pathLst>
            </a:custGeom>
            <a:solidFill>
              <a:srgbClr val="00376E"/>
            </a:solidFill>
          </p:spPr>
          <p:txBody>
            <a:bodyPr wrap="square" lIns="0" tIns="0" rIns="0" bIns="0" rtlCol="0"/>
            <a:lstStyle/>
            <a:p>
              <a:pPr defTabSz="914400"/>
              <a:endParaRPr>
                <a:solidFill>
                  <a:prstClr val="black"/>
                </a:solidFill>
                <a:latin typeface="Calibri"/>
              </a:endParaRPr>
            </a:p>
          </p:txBody>
        </p:sp>
        <p:sp>
          <p:nvSpPr>
            <p:cNvPr id="176" name="object 176"/>
            <p:cNvSpPr/>
            <p:nvPr/>
          </p:nvSpPr>
          <p:spPr>
            <a:xfrm>
              <a:off x="-1270" y="6393179"/>
              <a:ext cx="9146540" cy="34290"/>
            </a:xfrm>
            <a:custGeom>
              <a:avLst/>
              <a:gdLst/>
              <a:ahLst/>
              <a:cxnLst/>
              <a:rect l="l" t="t" r="r" b="b"/>
              <a:pathLst>
                <a:path w="9146540" h="34289">
                  <a:moveTo>
                    <a:pt x="9146540" y="0"/>
                  </a:moveTo>
                  <a:lnTo>
                    <a:pt x="0" y="0"/>
                  </a:lnTo>
                  <a:lnTo>
                    <a:pt x="0" y="34290"/>
                  </a:lnTo>
                  <a:lnTo>
                    <a:pt x="9146540" y="34290"/>
                  </a:lnTo>
                  <a:lnTo>
                    <a:pt x="9146540" y="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177" name="object 177"/>
            <p:cNvSpPr/>
            <p:nvPr/>
          </p:nvSpPr>
          <p:spPr>
            <a:xfrm>
              <a:off x="-1270" y="642365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66C"/>
            </a:solidFill>
          </p:spPr>
          <p:txBody>
            <a:bodyPr wrap="square" lIns="0" tIns="0" rIns="0" bIns="0" rtlCol="0"/>
            <a:lstStyle/>
            <a:p>
              <a:pPr defTabSz="914400"/>
              <a:endParaRPr>
                <a:solidFill>
                  <a:prstClr val="black"/>
                </a:solidFill>
                <a:latin typeface="Calibri"/>
              </a:endParaRPr>
            </a:p>
          </p:txBody>
        </p:sp>
        <p:sp>
          <p:nvSpPr>
            <p:cNvPr id="178" name="object 178"/>
            <p:cNvSpPr/>
            <p:nvPr/>
          </p:nvSpPr>
          <p:spPr>
            <a:xfrm>
              <a:off x="-1270" y="6455409"/>
              <a:ext cx="9146540" cy="34290"/>
            </a:xfrm>
            <a:custGeom>
              <a:avLst/>
              <a:gdLst/>
              <a:ahLst/>
              <a:cxnLst/>
              <a:rect l="l" t="t" r="r" b="b"/>
              <a:pathLst>
                <a:path w="9146540" h="34289">
                  <a:moveTo>
                    <a:pt x="9146540" y="0"/>
                  </a:moveTo>
                  <a:lnTo>
                    <a:pt x="0" y="0"/>
                  </a:lnTo>
                  <a:lnTo>
                    <a:pt x="0" y="34289"/>
                  </a:lnTo>
                  <a:lnTo>
                    <a:pt x="9146540" y="34289"/>
                  </a:lnTo>
                  <a:lnTo>
                    <a:pt x="9146540" y="0"/>
                  </a:lnTo>
                  <a:close/>
                </a:path>
              </a:pathLst>
            </a:custGeom>
            <a:solidFill>
              <a:srgbClr val="00356B"/>
            </a:solidFill>
          </p:spPr>
          <p:txBody>
            <a:bodyPr wrap="square" lIns="0" tIns="0" rIns="0" bIns="0" rtlCol="0"/>
            <a:lstStyle/>
            <a:p>
              <a:pPr defTabSz="914400"/>
              <a:endParaRPr>
                <a:solidFill>
                  <a:prstClr val="black"/>
                </a:solidFill>
                <a:latin typeface="Calibri"/>
              </a:endParaRPr>
            </a:p>
          </p:txBody>
        </p:sp>
        <p:sp>
          <p:nvSpPr>
            <p:cNvPr id="179" name="object 179"/>
            <p:cNvSpPr/>
            <p:nvPr/>
          </p:nvSpPr>
          <p:spPr>
            <a:xfrm>
              <a:off x="-1270" y="6485889"/>
              <a:ext cx="9146540" cy="34290"/>
            </a:xfrm>
            <a:custGeom>
              <a:avLst/>
              <a:gdLst/>
              <a:ahLst/>
              <a:cxnLst/>
              <a:rect l="l" t="t" r="r" b="b"/>
              <a:pathLst>
                <a:path w="9146540" h="34290">
                  <a:moveTo>
                    <a:pt x="9146540" y="0"/>
                  </a:moveTo>
                  <a:lnTo>
                    <a:pt x="0" y="0"/>
                  </a:lnTo>
                  <a:lnTo>
                    <a:pt x="0" y="34290"/>
                  </a:lnTo>
                  <a:lnTo>
                    <a:pt x="9146540" y="34290"/>
                  </a:lnTo>
                  <a:lnTo>
                    <a:pt x="9146540" y="0"/>
                  </a:lnTo>
                  <a:close/>
                </a:path>
              </a:pathLst>
            </a:custGeom>
            <a:solidFill>
              <a:srgbClr val="00356A"/>
            </a:solidFill>
          </p:spPr>
          <p:txBody>
            <a:bodyPr wrap="square" lIns="0" tIns="0" rIns="0" bIns="0" rtlCol="0"/>
            <a:lstStyle/>
            <a:p>
              <a:pPr defTabSz="914400"/>
              <a:endParaRPr>
                <a:solidFill>
                  <a:prstClr val="black"/>
                </a:solidFill>
                <a:latin typeface="Calibri"/>
              </a:endParaRPr>
            </a:p>
          </p:txBody>
        </p:sp>
        <p:sp>
          <p:nvSpPr>
            <p:cNvPr id="180" name="object 180"/>
            <p:cNvSpPr/>
            <p:nvPr/>
          </p:nvSpPr>
          <p:spPr>
            <a:xfrm>
              <a:off x="-1270" y="651763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3469"/>
            </a:solidFill>
          </p:spPr>
          <p:txBody>
            <a:bodyPr wrap="square" lIns="0" tIns="0" rIns="0" bIns="0" rtlCol="0"/>
            <a:lstStyle/>
            <a:p>
              <a:pPr defTabSz="914400"/>
              <a:endParaRPr>
                <a:solidFill>
                  <a:prstClr val="black"/>
                </a:solidFill>
                <a:latin typeface="Calibri"/>
              </a:endParaRPr>
            </a:p>
          </p:txBody>
        </p:sp>
        <p:sp>
          <p:nvSpPr>
            <p:cNvPr id="181" name="object 181"/>
            <p:cNvSpPr/>
            <p:nvPr/>
          </p:nvSpPr>
          <p:spPr>
            <a:xfrm>
              <a:off x="-1270" y="6548119"/>
              <a:ext cx="9146540" cy="34290"/>
            </a:xfrm>
            <a:custGeom>
              <a:avLst/>
              <a:gdLst/>
              <a:ahLst/>
              <a:cxnLst/>
              <a:rect l="l" t="t" r="r" b="b"/>
              <a:pathLst>
                <a:path w="9146540" h="34290">
                  <a:moveTo>
                    <a:pt x="9146540" y="0"/>
                  </a:moveTo>
                  <a:lnTo>
                    <a:pt x="0" y="0"/>
                  </a:lnTo>
                  <a:lnTo>
                    <a:pt x="0" y="34289"/>
                  </a:lnTo>
                  <a:lnTo>
                    <a:pt x="9146540" y="34289"/>
                  </a:lnTo>
                  <a:lnTo>
                    <a:pt x="9146540" y="0"/>
                  </a:lnTo>
                  <a:close/>
                </a:path>
              </a:pathLst>
            </a:custGeom>
            <a:solidFill>
              <a:srgbClr val="003468"/>
            </a:solidFill>
          </p:spPr>
          <p:txBody>
            <a:bodyPr wrap="square" lIns="0" tIns="0" rIns="0" bIns="0" rtlCol="0"/>
            <a:lstStyle/>
            <a:p>
              <a:pPr defTabSz="914400"/>
              <a:endParaRPr>
                <a:solidFill>
                  <a:prstClr val="black"/>
                </a:solidFill>
                <a:latin typeface="Calibri"/>
              </a:endParaRPr>
            </a:p>
          </p:txBody>
        </p:sp>
        <p:sp>
          <p:nvSpPr>
            <p:cNvPr id="182" name="object 182"/>
            <p:cNvSpPr/>
            <p:nvPr/>
          </p:nvSpPr>
          <p:spPr>
            <a:xfrm>
              <a:off x="-1270" y="6579869"/>
              <a:ext cx="9146540" cy="34290"/>
            </a:xfrm>
            <a:custGeom>
              <a:avLst/>
              <a:gdLst/>
              <a:ahLst/>
              <a:cxnLst/>
              <a:rect l="l" t="t" r="r" b="b"/>
              <a:pathLst>
                <a:path w="9146540" h="34290">
                  <a:moveTo>
                    <a:pt x="9146540" y="0"/>
                  </a:moveTo>
                  <a:lnTo>
                    <a:pt x="0" y="0"/>
                  </a:lnTo>
                  <a:lnTo>
                    <a:pt x="0" y="34289"/>
                  </a:lnTo>
                  <a:lnTo>
                    <a:pt x="9146540" y="34289"/>
                  </a:lnTo>
                  <a:lnTo>
                    <a:pt x="9146540" y="0"/>
                  </a:lnTo>
                  <a:close/>
                </a:path>
              </a:pathLst>
            </a:custGeom>
            <a:solidFill>
              <a:srgbClr val="003367"/>
            </a:solidFill>
          </p:spPr>
          <p:txBody>
            <a:bodyPr wrap="square" lIns="0" tIns="0" rIns="0" bIns="0" rtlCol="0"/>
            <a:lstStyle/>
            <a:p>
              <a:pPr defTabSz="914400"/>
              <a:endParaRPr>
                <a:solidFill>
                  <a:prstClr val="black"/>
                </a:solidFill>
                <a:latin typeface="Calibri"/>
              </a:endParaRPr>
            </a:p>
          </p:txBody>
        </p:sp>
        <p:sp>
          <p:nvSpPr>
            <p:cNvPr id="183" name="object 183"/>
            <p:cNvSpPr/>
            <p:nvPr/>
          </p:nvSpPr>
          <p:spPr>
            <a:xfrm>
              <a:off x="-1270" y="6610350"/>
              <a:ext cx="9146540" cy="64769"/>
            </a:xfrm>
            <a:custGeom>
              <a:avLst/>
              <a:gdLst/>
              <a:ahLst/>
              <a:cxnLst/>
              <a:rect l="l" t="t" r="r" b="b"/>
              <a:pathLst>
                <a:path w="9146540" h="64770">
                  <a:moveTo>
                    <a:pt x="9146540" y="0"/>
                  </a:moveTo>
                  <a:lnTo>
                    <a:pt x="0" y="0"/>
                  </a:lnTo>
                  <a:lnTo>
                    <a:pt x="0" y="31750"/>
                  </a:lnTo>
                  <a:lnTo>
                    <a:pt x="0" y="34290"/>
                  </a:lnTo>
                  <a:lnTo>
                    <a:pt x="0" y="64770"/>
                  </a:lnTo>
                  <a:lnTo>
                    <a:pt x="9146540" y="64770"/>
                  </a:lnTo>
                  <a:lnTo>
                    <a:pt x="9146540" y="34290"/>
                  </a:lnTo>
                  <a:lnTo>
                    <a:pt x="9146540" y="31750"/>
                  </a:lnTo>
                  <a:lnTo>
                    <a:pt x="9146540" y="0"/>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184" name="object 184"/>
            <p:cNvSpPr/>
            <p:nvPr/>
          </p:nvSpPr>
          <p:spPr>
            <a:xfrm>
              <a:off x="-1270" y="6672579"/>
              <a:ext cx="9146540" cy="34290"/>
            </a:xfrm>
            <a:custGeom>
              <a:avLst/>
              <a:gdLst/>
              <a:ahLst/>
              <a:cxnLst/>
              <a:rect l="l" t="t" r="r" b="b"/>
              <a:pathLst>
                <a:path w="9146540" h="34290">
                  <a:moveTo>
                    <a:pt x="9146540" y="0"/>
                  </a:moveTo>
                  <a:lnTo>
                    <a:pt x="0" y="0"/>
                  </a:lnTo>
                  <a:lnTo>
                    <a:pt x="0" y="34290"/>
                  </a:lnTo>
                  <a:lnTo>
                    <a:pt x="9146540" y="34290"/>
                  </a:lnTo>
                  <a:lnTo>
                    <a:pt x="9146540" y="0"/>
                  </a:lnTo>
                  <a:close/>
                </a:path>
              </a:pathLst>
            </a:custGeom>
            <a:solidFill>
              <a:srgbClr val="003364"/>
            </a:solidFill>
          </p:spPr>
          <p:txBody>
            <a:bodyPr wrap="square" lIns="0" tIns="0" rIns="0" bIns="0" rtlCol="0"/>
            <a:lstStyle/>
            <a:p>
              <a:pPr defTabSz="914400"/>
              <a:endParaRPr>
                <a:solidFill>
                  <a:prstClr val="black"/>
                </a:solidFill>
                <a:latin typeface="Calibri"/>
              </a:endParaRPr>
            </a:p>
          </p:txBody>
        </p:sp>
        <p:sp>
          <p:nvSpPr>
            <p:cNvPr id="185" name="object 185"/>
            <p:cNvSpPr/>
            <p:nvPr/>
          </p:nvSpPr>
          <p:spPr>
            <a:xfrm>
              <a:off x="-1270" y="6703059"/>
              <a:ext cx="9146540" cy="34290"/>
            </a:xfrm>
            <a:custGeom>
              <a:avLst/>
              <a:gdLst/>
              <a:ahLst/>
              <a:cxnLst/>
              <a:rect l="l" t="t" r="r" b="b"/>
              <a:pathLst>
                <a:path w="9146540" h="34290">
                  <a:moveTo>
                    <a:pt x="9146540" y="0"/>
                  </a:moveTo>
                  <a:lnTo>
                    <a:pt x="0" y="0"/>
                  </a:lnTo>
                  <a:lnTo>
                    <a:pt x="0" y="34290"/>
                  </a:lnTo>
                  <a:lnTo>
                    <a:pt x="9146540" y="34290"/>
                  </a:lnTo>
                  <a:lnTo>
                    <a:pt x="9146540" y="0"/>
                  </a:lnTo>
                  <a:close/>
                </a:path>
              </a:pathLst>
            </a:custGeom>
            <a:solidFill>
              <a:srgbClr val="003163"/>
            </a:solidFill>
          </p:spPr>
          <p:txBody>
            <a:bodyPr wrap="square" lIns="0" tIns="0" rIns="0" bIns="0" rtlCol="0"/>
            <a:lstStyle/>
            <a:p>
              <a:pPr defTabSz="914400"/>
              <a:endParaRPr>
                <a:solidFill>
                  <a:prstClr val="black"/>
                </a:solidFill>
                <a:latin typeface="Calibri"/>
              </a:endParaRPr>
            </a:p>
          </p:txBody>
        </p:sp>
        <p:sp>
          <p:nvSpPr>
            <p:cNvPr id="186" name="object 186"/>
            <p:cNvSpPr/>
            <p:nvPr/>
          </p:nvSpPr>
          <p:spPr>
            <a:xfrm>
              <a:off x="-1270" y="6734809"/>
              <a:ext cx="9146540" cy="34290"/>
            </a:xfrm>
            <a:custGeom>
              <a:avLst/>
              <a:gdLst/>
              <a:ahLst/>
              <a:cxnLst/>
              <a:rect l="l" t="t" r="r" b="b"/>
              <a:pathLst>
                <a:path w="9146540" h="34290">
                  <a:moveTo>
                    <a:pt x="9146540" y="0"/>
                  </a:moveTo>
                  <a:lnTo>
                    <a:pt x="0" y="0"/>
                  </a:lnTo>
                  <a:lnTo>
                    <a:pt x="0" y="34290"/>
                  </a:lnTo>
                  <a:lnTo>
                    <a:pt x="9146540" y="34290"/>
                  </a:lnTo>
                  <a:lnTo>
                    <a:pt x="9146540" y="0"/>
                  </a:lnTo>
                  <a:close/>
                </a:path>
              </a:pathLst>
            </a:custGeom>
            <a:solidFill>
              <a:srgbClr val="003162"/>
            </a:solidFill>
          </p:spPr>
          <p:txBody>
            <a:bodyPr wrap="square" lIns="0" tIns="0" rIns="0" bIns="0" rtlCol="0"/>
            <a:lstStyle/>
            <a:p>
              <a:pPr defTabSz="914400"/>
              <a:endParaRPr>
                <a:solidFill>
                  <a:prstClr val="black"/>
                </a:solidFill>
                <a:latin typeface="Calibri"/>
              </a:endParaRPr>
            </a:p>
          </p:txBody>
        </p:sp>
        <p:sp>
          <p:nvSpPr>
            <p:cNvPr id="187" name="object 187"/>
            <p:cNvSpPr/>
            <p:nvPr/>
          </p:nvSpPr>
          <p:spPr>
            <a:xfrm>
              <a:off x="-1270" y="6765289"/>
              <a:ext cx="9146540" cy="34290"/>
            </a:xfrm>
            <a:custGeom>
              <a:avLst/>
              <a:gdLst/>
              <a:ahLst/>
              <a:cxnLst/>
              <a:rect l="l" t="t" r="r" b="b"/>
              <a:pathLst>
                <a:path w="9146540" h="34290">
                  <a:moveTo>
                    <a:pt x="9146540" y="0"/>
                  </a:moveTo>
                  <a:lnTo>
                    <a:pt x="0" y="0"/>
                  </a:lnTo>
                  <a:lnTo>
                    <a:pt x="0" y="34289"/>
                  </a:lnTo>
                  <a:lnTo>
                    <a:pt x="9146540" y="34289"/>
                  </a:lnTo>
                  <a:lnTo>
                    <a:pt x="9146540" y="0"/>
                  </a:lnTo>
                  <a:close/>
                </a:path>
              </a:pathLst>
            </a:custGeom>
            <a:solidFill>
              <a:srgbClr val="003061"/>
            </a:solidFill>
          </p:spPr>
          <p:txBody>
            <a:bodyPr wrap="square" lIns="0" tIns="0" rIns="0" bIns="0" rtlCol="0"/>
            <a:lstStyle/>
            <a:p>
              <a:pPr defTabSz="914400"/>
              <a:endParaRPr>
                <a:solidFill>
                  <a:prstClr val="black"/>
                </a:solidFill>
                <a:latin typeface="Calibri"/>
              </a:endParaRPr>
            </a:p>
          </p:txBody>
        </p:sp>
        <p:sp>
          <p:nvSpPr>
            <p:cNvPr id="188" name="object 188"/>
            <p:cNvSpPr/>
            <p:nvPr/>
          </p:nvSpPr>
          <p:spPr>
            <a:xfrm>
              <a:off x="-1270" y="6797039"/>
              <a:ext cx="9146540" cy="33020"/>
            </a:xfrm>
            <a:custGeom>
              <a:avLst/>
              <a:gdLst/>
              <a:ahLst/>
              <a:cxnLst/>
              <a:rect l="l" t="t" r="r" b="b"/>
              <a:pathLst>
                <a:path w="9146540" h="33020">
                  <a:moveTo>
                    <a:pt x="9146540" y="0"/>
                  </a:moveTo>
                  <a:lnTo>
                    <a:pt x="0" y="0"/>
                  </a:lnTo>
                  <a:lnTo>
                    <a:pt x="0" y="33019"/>
                  </a:lnTo>
                  <a:lnTo>
                    <a:pt x="9146540" y="33019"/>
                  </a:lnTo>
                  <a:lnTo>
                    <a:pt x="9146540" y="0"/>
                  </a:lnTo>
                  <a:close/>
                </a:path>
              </a:pathLst>
            </a:custGeom>
            <a:solidFill>
              <a:srgbClr val="003060"/>
            </a:solidFill>
          </p:spPr>
          <p:txBody>
            <a:bodyPr wrap="square" lIns="0" tIns="0" rIns="0" bIns="0" rtlCol="0"/>
            <a:lstStyle/>
            <a:p>
              <a:pPr defTabSz="914400"/>
              <a:endParaRPr>
                <a:solidFill>
                  <a:prstClr val="black"/>
                </a:solidFill>
                <a:latin typeface="Calibri"/>
              </a:endParaRPr>
            </a:p>
          </p:txBody>
        </p:sp>
        <p:sp>
          <p:nvSpPr>
            <p:cNvPr id="189" name="object 189"/>
            <p:cNvSpPr/>
            <p:nvPr/>
          </p:nvSpPr>
          <p:spPr>
            <a:xfrm>
              <a:off x="0" y="6827519"/>
              <a:ext cx="9144000" cy="30480"/>
            </a:xfrm>
            <a:custGeom>
              <a:avLst/>
              <a:gdLst/>
              <a:ahLst/>
              <a:cxnLst/>
              <a:rect l="l" t="t" r="r" b="b"/>
              <a:pathLst>
                <a:path w="9144000" h="30479">
                  <a:moveTo>
                    <a:pt x="0" y="30479"/>
                  </a:moveTo>
                  <a:lnTo>
                    <a:pt x="0" y="0"/>
                  </a:lnTo>
                  <a:lnTo>
                    <a:pt x="9144000" y="0"/>
                  </a:lnTo>
                  <a:lnTo>
                    <a:pt x="9144000" y="30479"/>
                  </a:lnTo>
                  <a:lnTo>
                    <a:pt x="0" y="30479"/>
                  </a:lnTo>
                  <a:close/>
                </a:path>
              </a:pathLst>
            </a:custGeom>
            <a:solidFill>
              <a:srgbClr val="002F5F"/>
            </a:solidFill>
          </p:spPr>
          <p:txBody>
            <a:bodyPr wrap="square" lIns="0" tIns="0" rIns="0" bIns="0" rtlCol="0"/>
            <a:lstStyle/>
            <a:p>
              <a:pPr defTabSz="914400"/>
              <a:endParaRPr>
                <a:solidFill>
                  <a:prstClr val="black"/>
                </a:solidFill>
                <a:latin typeface="Calibri"/>
              </a:endParaRPr>
            </a:p>
          </p:txBody>
        </p:sp>
        <p:sp>
          <p:nvSpPr>
            <p:cNvPr id="190" name="object 190"/>
            <p:cNvSpPr/>
            <p:nvPr/>
          </p:nvSpPr>
          <p:spPr>
            <a:xfrm>
              <a:off x="-1270" y="6859269"/>
              <a:ext cx="9146540" cy="0"/>
            </a:xfrm>
            <a:custGeom>
              <a:avLst/>
              <a:gdLst/>
              <a:ahLst/>
              <a:cxnLst/>
              <a:rect l="l" t="t" r="r" b="b"/>
              <a:pathLst>
                <a:path w="9146540">
                  <a:moveTo>
                    <a:pt x="9146540" y="0"/>
                  </a:moveTo>
                  <a:lnTo>
                    <a:pt x="0" y="0"/>
                  </a:lnTo>
                  <a:lnTo>
                    <a:pt x="9146540" y="0"/>
                  </a:lnTo>
                  <a:close/>
                </a:path>
              </a:pathLst>
            </a:custGeom>
            <a:solidFill>
              <a:srgbClr val="002E5D"/>
            </a:solidFill>
          </p:spPr>
          <p:txBody>
            <a:bodyPr wrap="square" lIns="0" tIns="0" rIns="0" bIns="0" rtlCol="0"/>
            <a:lstStyle/>
            <a:p>
              <a:pPr defTabSz="914400"/>
              <a:endParaRPr>
                <a:solidFill>
                  <a:prstClr val="black"/>
                </a:solidFill>
                <a:latin typeface="Calibri"/>
              </a:endParaRPr>
            </a:p>
          </p:txBody>
        </p:sp>
      </p:grpSp>
      <p:grpSp>
        <p:nvGrpSpPr>
          <p:cNvPr id="191" name="object 191"/>
          <p:cNvGrpSpPr/>
          <p:nvPr/>
        </p:nvGrpSpPr>
        <p:grpSpPr>
          <a:xfrm>
            <a:off x="1903729" y="0"/>
            <a:ext cx="1450340" cy="3506470"/>
            <a:chOff x="379729" y="0"/>
            <a:chExt cx="1450340" cy="3506470"/>
          </a:xfrm>
        </p:grpSpPr>
        <p:sp>
          <p:nvSpPr>
            <p:cNvPr id="192" name="object 192"/>
            <p:cNvSpPr/>
            <p:nvPr/>
          </p:nvSpPr>
          <p:spPr>
            <a:xfrm>
              <a:off x="379730" y="0"/>
              <a:ext cx="1450340" cy="91440"/>
            </a:xfrm>
            <a:custGeom>
              <a:avLst/>
              <a:gdLst/>
              <a:ahLst/>
              <a:cxnLst/>
              <a:rect l="l" t="t" r="r" b="b"/>
              <a:pathLst>
                <a:path w="1450339" h="91440">
                  <a:moveTo>
                    <a:pt x="1450340" y="0"/>
                  </a:moveTo>
                  <a:lnTo>
                    <a:pt x="0" y="0"/>
                  </a:lnTo>
                  <a:lnTo>
                    <a:pt x="0" y="44450"/>
                  </a:lnTo>
                  <a:lnTo>
                    <a:pt x="0" y="48260"/>
                  </a:lnTo>
                  <a:lnTo>
                    <a:pt x="0" y="91440"/>
                  </a:lnTo>
                  <a:lnTo>
                    <a:pt x="1450340" y="91440"/>
                  </a:lnTo>
                  <a:lnTo>
                    <a:pt x="1450340" y="48260"/>
                  </a:lnTo>
                  <a:lnTo>
                    <a:pt x="1450340" y="44450"/>
                  </a:lnTo>
                  <a:lnTo>
                    <a:pt x="1450340" y="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sp>
          <p:nvSpPr>
            <p:cNvPr id="193" name="object 193"/>
            <p:cNvSpPr/>
            <p:nvPr/>
          </p:nvSpPr>
          <p:spPr>
            <a:xfrm>
              <a:off x="379729" y="8636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3E7E"/>
            </a:solidFill>
          </p:spPr>
          <p:txBody>
            <a:bodyPr wrap="square" lIns="0" tIns="0" rIns="0" bIns="0" rtlCol="0"/>
            <a:lstStyle/>
            <a:p>
              <a:pPr defTabSz="914400"/>
              <a:endParaRPr>
                <a:solidFill>
                  <a:prstClr val="black"/>
                </a:solidFill>
                <a:latin typeface="Calibri"/>
              </a:endParaRPr>
            </a:p>
          </p:txBody>
        </p:sp>
        <p:sp>
          <p:nvSpPr>
            <p:cNvPr id="194" name="object 194"/>
            <p:cNvSpPr/>
            <p:nvPr/>
          </p:nvSpPr>
          <p:spPr>
            <a:xfrm>
              <a:off x="379729" y="130809"/>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195" name="object 195"/>
            <p:cNvSpPr/>
            <p:nvPr/>
          </p:nvSpPr>
          <p:spPr>
            <a:xfrm>
              <a:off x="379729" y="17399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3F80"/>
            </a:solidFill>
          </p:spPr>
          <p:txBody>
            <a:bodyPr wrap="square" lIns="0" tIns="0" rIns="0" bIns="0" rtlCol="0"/>
            <a:lstStyle/>
            <a:p>
              <a:pPr defTabSz="914400"/>
              <a:endParaRPr>
                <a:solidFill>
                  <a:prstClr val="black"/>
                </a:solidFill>
                <a:latin typeface="Calibri"/>
              </a:endParaRPr>
            </a:p>
          </p:txBody>
        </p:sp>
        <p:sp>
          <p:nvSpPr>
            <p:cNvPr id="196" name="object 196"/>
            <p:cNvSpPr/>
            <p:nvPr/>
          </p:nvSpPr>
          <p:spPr>
            <a:xfrm>
              <a:off x="379729" y="21717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197" name="object 197"/>
            <p:cNvSpPr/>
            <p:nvPr/>
          </p:nvSpPr>
          <p:spPr>
            <a:xfrm>
              <a:off x="379729" y="261620"/>
              <a:ext cx="1450340" cy="46990"/>
            </a:xfrm>
            <a:custGeom>
              <a:avLst/>
              <a:gdLst/>
              <a:ahLst/>
              <a:cxnLst/>
              <a:rect l="l" t="t" r="r" b="b"/>
              <a:pathLst>
                <a:path w="1450339" h="46989">
                  <a:moveTo>
                    <a:pt x="1450339" y="0"/>
                  </a:moveTo>
                  <a:lnTo>
                    <a:pt x="0" y="0"/>
                  </a:lnTo>
                  <a:lnTo>
                    <a:pt x="0" y="46989"/>
                  </a:lnTo>
                  <a:lnTo>
                    <a:pt x="1450339" y="46989"/>
                  </a:lnTo>
                  <a:lnTo>
                    <a:pt x="1450339" y="0"/>
                  </a:lnTo>
                  <a:close/>
                </a:path>
              </a:pathLst>
            </a:custGeom>
            <a:solidFill>
              <a:srgbClr val="004082"/>
            </a:solidFill>
          </p:spPr>
          <p:txBody>
            <a:bodyPr wrap="square" lIns="0" tIns="0" rIns="0" bIns="0" rtlCol="0"/>
            <a:lstStyle/>
            <a:p>
              <a:pPr defTabSz="914400"/>
              <a:endParaRPr>
                <a:solidFill>
                  <a:prstClr val="black"/>
                </a:solidFill>
                <a:latin typeface="Calibri"/>
              </a:endParaRPr>
            </a:p>
          </p:txBody>
        </p:sp>
        <p:sp>
          <p:nvSpPr>
            <p:cNvPr id="198" name="object 198"/>
            <p:cNvSpPr/>
            <p:nvPr/>
          </p:nvSpPr>
          <p:spPr>
            <a:xfrm>
              <a:off x="379729" y="30480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sp>
          <p:nvSpPr>
            <p:cNvPr id="199" name="object 199"/>
            <p:cNvSpPr/>
            <p:nvPr/>
          </p:nvSpPr>
          <p:spPr>
            <a:xfrm>
              <a:off x="379729" y="34797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184"/>
            </a:solidFill>
          </p:spPr>
          <p:txBody>
            <a:bodyPr wrap="square" lIns="0" tIns="0" rIns="0" bIns="0" rtlCol="0"/>
            <a:lstStyle/>
            <a:p>
              <a:pPr defTabSz="914400"/>
              <a:endParaRPr>
                <a:solidFill>
                  <a:prstClr val="black"/>
                </a:solidFill>
                <a:latin typeface="Calibri"/>
              </a:endParaRPr>
            </a:p>
          </p:txBody>
        </p:sp>
        <p:sp>
          <p:nvSpPr>
            <p:cNvPr id="200" name="object 200"/>
            <p:cNvSpPr/>
            <p:nvPr/>
          </p:nvSpPr>
          <p:spPr>
            <a:xfrm>
              <a:off x="379729" y="392429"/>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201" name="object 201"/>
            <p:cNvSpPr/>
            <p:nvPr/>
          </p:nvSpPr>
          <p:spPr>
            <a:xfrm>
              <a:off x="379729" y="435610"/>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286"/>
            </a:solidFill>
          </p:spPr>
          <p:txBody>
            <a:bodyPr wrap="square" lIns="0" tIns="0" rIns="0" bIns="0" rtlCol="0"/>
            <a:lstStyle/>
            <a:p>
              <a:pPr defTabSz="914400"/>
              <a:endParaRPr>
                <a:solidFill>
                  <a:prstClr val="black"/>
                </a:solidFill>
                <a:latin typeface="Calibri"/>
              </a:endParaRPr>
            </a:p>
          </p:txBody>
        </p:sp>
        <p:sp>
          <p:nvSpPr>
            <p:cNvPr id="202" name="object 202"/>
            <p:cNvSpPr/>
            <p:nvPr/>
          </p:nvSpPr>
          <p:spPr>
            <a:xfrm>
              <a:off x="379729" y="480060"/>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203" name="object 203"/>
            <p:cNvSpPr/>
            <p:nvPr/>
          </p:nvSpPr>
          <p:spPr>
            <a:xfrm>
              <a:off x="379729" y="523239"/>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388"/>
            </a:solidFill>
          </p:spPr>
          <p:txBody>
            <a:bodyPr wrap="square" lIns="0" tIns="0" rIns="0" bIns="0" rtlCol="0"/>
            <a:lstStyle/>
            <a:p>
              <a:pPr defTabSz="914400"/>
              <a:endParaRPr>
                <a:solidFill>
                  <a:prstClr val="black"/>
                </a:solidFill>
                <a:latin typeface="Calibri"/>
              </a:endParaRPr>
            </a:p>
          </p:txBody>
        </p:sp>
        <p:sp>
          <p:nvSpPr>
            <p:cNvPr id="204" name="object 204"/>
            <p:cNvSpPr/>
            <p:nvPr/>
          </p:nvSpPr>
          <p:spPr>
            <a:xfrm>
              <a:off x="379729" y="566420"/>
              <a:ext cx="1450340" cy="48260"/>
            </a:xfrm>
            <a:custGeom>
              <a:avLst/>
              <a:gdLst/>
              <a:ahLst/>
              <a:cxnLst/>
              <a:rect l="l" t="t" r="r" b="b"/>
              <a:pathLst>
                <a:path w="1450339" h="48259">
                  <a:moveTo>
                    <a:pt x="1450339" y="0"/>
                  </a:moveTo>
                  <a:lnTo>
                    <a:pt x="0" y="0"/>
                  </a:lnTo>
                  <a:lnTo>
                    <a:pt x="0" y="48259"/>
                  </a:lnTo>
                  <a:lnTo>
                    <a:pt x="1450339" y="48259"/>
                  </a:lnTo>
                  <a:lnTo>
                    <a:pt x="1450339" y="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205" name="object 205"/>
            <p:cNvSpPr/>
            <p:nvPr/>
          </p:nvSpPr>
          <p:spPr>
            <a:xfrm>
              <a:off x="379729" y="610870"/>
              <a:ext cx="1450340" cy="48260"/>
            </a:xfrm>
            <a:custGeom>
              <a:avLst/>
              <a:gdLst/>
              <a:ahLst/>
              <a:cxnLst/>
              <a:rect l="l" t="t" r="r" b="b"/>
              <a:pathLst>
                <a:path w="1450339" h="48259">
                  <a:moveTo>
                    <a:pt x="1450339" y="0"/>
                  </a:moveTo>
                  <a:lnTo>
                    <a:pt x="0" y="0"/>
                  </a:lnTo>
                  <a:lnTo>
                    <a:pt x="0" y="48259"/>
                  </a:lnTo>
                  <a:lnTo>
                    <a:pt x="1450339" y="48259"/>
                  </a:lnTo>
                  <a:lnTo>
                    <a:pt x="1450339" y="0"/>
                  </a:lnTo>
                  <a:close/>
                </a:path>
              </a:pathLst>
            </a:custGeom>
            <a:solidFill>
              <a:srgbClr val="00448A"/>
            </a:solidFill>
          </p:spPr>
          <p:txBody>
            <a:bodyPr wrap="square" lIns="0" tIns="0" rIns="0" bIns="0" rtlCol="0"/>
            <a:lstStyle/>
            <a:p>
              <a:pPr defTabSz="914400"/>
              <a:endParaRPr>
                <a:solidFill>
                  <a:prstClr val="black"/>
                </a:solidFill>
                <a:latin typeface="Calibri"/>
              </a:endParaRPr>
            </a:p>
          </p:txBody>
        </p:sp>
        <p:sp>
          <p:nvSpPr>
            <p:cNvPr id="206" name="object 206"/>
            <p:cNvSpPr/>
            <p:nvPr/>
          </p:nvSpPr>
          <p:spPr>
            <a:xfrm>
              <a:off x="379729" y="654049"/>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207" name="object 207"/>
            <p:cNvSpPr/>
            <p:nvPr/>
          </p:nvSpPr>
          <p:spPr>
            <a:xfrm>
              <a:off x="379729" y="698499"/>
              <a:ext cx="1450340" cy="46990"/>
            </a:xfrm>
            <a:custGeom>
              <a:avLst/>
              <a:gdLst/>
              <a:ahLst/>
              <a:cxnLst/>
              <a:rect l="l" t="t" r="r" b="b"/>
              <a:pathLst>
                <a:path w="1450339" h="46990">
                  <a:moveTo>
                    <a:pt x="1450339" y="0"/>
                  </a:moveTo>
                  <a:lnTo>
                    <a:pt x="0" y="0"/>
                  </a:lnTo>
                  <a:lnTo>
                    <a:pt x="0" y="46989"/>
                  </a:lnTo>
                  <a:lnTo>
                    <a:pt x="1450339" y="46989"/>
                  </a:lnTo>
                  <a:lnTo>
                    <a:pt x="1450339" y="0"/>
                  </a:lnTo>
                  <a:close/>
                </a:path>
              </a:pathLst>
            </a:custGeom>
            <a:solidFill>
              <a:srgbClr val="00458C"/>
            </a:solidFill>
          </p:spPr>
          <p:txBody>
            <a:bodyPr wrap="square" lIns="0" tIns="0" rIns="0" bIns="0" rtlCol="0"/>
            <a:lstStyle/>
            <a:p>
              <a:pPr defTabSz="914400"/>
              <a:endParaRPr>
                <a:solidFill>
                  <a:prstClr val="black"/>
                </a:solidFill>
                <a:latin typeface="Calibri"/>
              </a:endParaRPr>
            </a:p>
          </p:txBody>
        </p:sp>
        <p:sp>
          <p:nvSpPr>
            <p:cNvPr id="208" name="object 208"/>
            <p:cNvSpPr/>
            <p:nvPr/>
          </p:nvSpPr>
          <p:spPr>
            <a:xfrm>
              <a:off x="379729" y="741679"/>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209" name="object 209"/>
            <p:cNvSpPr/>
            <p:nvPr/>
          </p:nvSpPr>
          <p:spPr>
            <a:xfrm>
              <a:off x="379729" y="786129"/>
              <a:ext cx="1450340" cy="46990"/>
            </a:xfrm>
            <a:custGeom>
              <a:avLst/>
              <a:gdLst/>
              <a:ahLst/>
              <a:cxnLst/>
              <a:rect l="l" t="t" r="r" b="b"/>
              <a:pathLst>
                <a:path w="1450339" h="46990">
                  <a:moveTo>
                    <a:pt x="1450339" y="0"/>
                  </a:moveTo>
                  <a:lnTo>
                    <a:pt x="0" y="0"/>
                  </a:lnTo>
                  <a:lnTo>
                    <a:pt x="0" y="46990"/>
                  </a:lnTo>
                  <a:lnTo>
                    <a:pt x="1450339" y="46990"/>
                  </a:lnTo>
                  <a:lnTo>
                    <a:pt x="1450339" y="0"/>
                  </a:lnTo>
                  <a:close/>
                </a:path>
              </a:pathLst>
            </a:custGeom>
            <a:solidFill>
              <a:srgbClr val="00468E"/>
            </a:solidFill>
          </p:spPr>
          <p:txBody>
            <a:bodyPr wrap="square" lIns="0" tIns="0" rIns="0" bIns="0" rtlCol="0"/>
            <a:lstStyle/>
            <a:p>
              <a:pPr defTabSz="914400"/>
              <a:endParaRPr>
                <a:solidFill>
                  <a:prstClr val="black"/>
                </a:solidFill>
                <a:latin typeface="Calibri"/>
              </a:endParaRPr>
            </a:p>
          </p:txBody>
        </p:sp>
        <p:sp>
          <p:nvSpPr>
            <p:cNvPr id="210" name="object 210"/>
            <p:cNvSpPr/>
            <p:nvPr/>
          </p:nvSpPr>
          <p:spPr>
            <a:xfrm>
              <a:off x="379729" y="829310"/>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211" name="object 211"/>
            <p:cNvSpPr/>
            <p:nvPr/>
          </p:nvSpPr>
          <p:spPr>
            <a:xfrm>
              <a:off x="379729" y="872490"/>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790"/>
            </a:solidFill>
          </p:spPr>
          <p:txBody>
            <a:bodyPr wrap="square" lIns="0" tIns="0" rIns="0" bIns="0" rtlCol="0"/>
            <a:lstStyle/>
            <a:p>
              <a:pPr defTabSz="914400"/>
              <a:endParaRPr>
                <a:solidFill>
                  <a:prstClr val="black"/>
                </a:solidFill>
                <a:latin typeface="Calibri"/>
              </a:endParaRPr>
            </a:p>
          </p:txBody>
        </p:sp>
        <p:sp>
          <p:nvSpPr>
            <p:cNvPr id="212" name="object 212"/>
            <p:cNvSpPr/>
            <p:nvPr/>
          </p:nvSpPr>
          <p:spPr>
            <a:xfrm>
              <a:off x="379729" y="916940"/>
              <a:ext cx="1450340" cy="46990"/>
            </a:xfrm>
            <a:custGeom>
              <a:avLst/>
              <a:gdLst/>
              <a:ahLst/>
              <a:cxnLst/>
              <a:rect l="l" t="t" r="r" b="b"/>
              <a:pathLst>
                <a:path w="1450339" h="46990">
                  <a:moveTo>
                    <a:pt x="1450339" y="0"/>
                  </a:moveTo>
                  <a:lnTo>
                    <a:pt x="0" y="0"/>
                  </a:lnTo>
                  <a:lnTo>
                    <a:pt x="0" y="46989"/>
                  </a:lnTo>
                  <a:lnTo>
                    <a:pt x="1450339" y="46989"/>
                  </a:lnTo>
                  <a:lnTo>
                    <a:pt x="1450339" y="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213" name="object 213"/>
            <p:cNvSpPr/>
            <p:nvPr/>
          </p:nvSpPr>
          <p:spPr>
            <a:xfrm>
              <a:off x="379729" y="960119"/>
              <a:ext cx="1450340" cy="48260"/>
            </a:xfrm>
            <a:custGeom>
              <a:avLst/>
              <a:gdLst/>
              <a:ahLst/>
              <a:cxnLst/>
              <a:rect l="l" t="t" r="r" b="b"/>
              <a:pathLst>
                <a:path w="1450339" h="48259">
                  <a:moveTo>
                    <a:pt x="1450339" y="0"/>
                  </a:moveTo>
                  <a:lnTo>
                    <a:pt x="0" y="0"/>
                  </a:lnTo>
                  <a:lnTo>
                    <a:pt x="0" y="48259"/>
                  </a:lnTo>
                  <a:lnTo>
                    <a:pt x="1450339" y="48259"/>
                  </a:lnTo>
                  <a:lnTo>
                    <a:pt x="1450339" y="0"/>
                  </a:lnTo>
                  <a:close/>
                </a:path>
              </a:pathLst>
            </a:custGeom>
            <a:solidFill>
              <a:srgbClr val="004892"/>
            </a:solidFill>
          </p:spPr>
          <p:txBody>
            <a:bodyPr wrap="square" lIns="0" tIns="0" rIns="0" bIns="0" rtlCol="0"/>
            <a:lstStyle/>
            <a:p>
              <a:pPr defTabSz="914400"/>
              <a:endParaRPr>
                <a:solidFill>
                  <a:prstClr val="black"/>
                </a:solidFill>
                <a:latin typeface="Calibri"/>
              </a:endParaRPr>
            </a:p>
          </p:txBody>
        </p:sp>
        <p:sp>
          <p:nvSpPr>
            <p:cNvPr id="214" name="object 214"/>
            <p:cNvSpPr/>
            <p:nvPr/>
          </p:nvSpPr>
          <p:spPr>
            <a:xfrm>
              <a:off x="379729" y="1003299"/>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215" name="object 215"/>
            <p:cNvSpPr/>
            <p:nvPr/>
          </p:nvSpPr>
          <p:spPr>
            <a:xfrm>
              <a:off x="379730" y="1047749"/>
              <a:ext cx="1450340" cy="48260"/>
            </a:xfrm>
            <a:custGeom>
              <a:avLst/>
              <a:gdLst/>
              <a:ahLst/>
              <a:cxnLst/>
              <a:rect l="l" t="t" r="r" b="b"/>
              <a:pathLst>
                <a:path w="1450339" h="48259">
                  <a:moveTo>
                    <a:pt x="1450340" y="0"/>
                  </a:moveTo>
                  <a:lnTo>
                    <a:pt x="0" y="0"/>
                  </a:lnTo>
                  <a:lnTo>
                    <a:pt x="0" y="5080"/>
                  </a:lnTo>
                  <a:lnTo>
                    <a:pt x="0" y="48260"/>
                  </a:lnTo>
                  <a:lnTo>
                    <a:pt x="1450340" y="48260"/>
                  </a:lnTo>
                  <a:lnTo>
                    <a:pt x="1450340" y="5080"/>
                  </a:lnTo>
                  <a:lnTo>
                    <a:pt x="1450340" y="0"/>
                  </a:lnTo>
                  <a:close/>
                </a:path>
              </a:pathLst>
            </a:custGeom>
            <a:solidFill>
              <a:srgbClr val="004994"/>
            </a:solidFill>
          </p:spPr>
          <p:txBody>
            <a:bodyPr wrap="square" lIns="0" tIns="0" rIns="0" bIns="0" rtlCol="0"/>
            <a:lstStyle/>
            <a:p>
              <a:pPr defTabSz="914400"/>
              <a:endParaRPr>
                <a:solidFill>
                  <a:prstClr val="black"/>
                </a:solidFill>
                <a:latin typeface="Calibri"/>
              </a:endParaRPr>
            </a:p>
          </p:txBody>
        </p:sp>
        <p:sp>
          <p:nvSpPr>
            <p:cNvPr id="216" name="object 216"/>
            <p:cNvSpPr/>
            <p:nvPr/>
          </p:nvSpPr>
          <p:spPr>
            <a:xfrm>
              <a:off x="379729" y="1090929"/>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217" name="object 217"/>
            <p:cNvSpPr/>
            <p:nvPr/>
          </p:nvSpPr>
          <p:spPr>
            <a:xfrm>
              <a:off x="379729" y="1134110"/>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A96"/>
            </a:solidFill>
          </p:spPr>
          <p:txBody>
            <a:bodyPr wrap="square" lIns="0" tIns="0" rIns="0" bIns="0" rtlCol="0"/>
            <a:lstStyle/>
            <a:p>
              <a:pPr defTabSz="914400"/>
              <a:endParaRPr>
                <a:solidFill>
                  <a:prstClr val="black"/>
                </a:solidFill>
                <a:latin typeface="Calibri"/>
              </a:endParaRPr>
            </a:p>
          </p:txBody>
        </p:sp>
        <p:sp>
          <p:nvSpPr>
            <p:cNvPr id="218" name="object 218"/>
            <p:cNvSpPr/>
            <p:nvPr/>
          </p:nvSpPr>
          <p:spPr>
            <a:xfrm>
              <a:off x="379729" y="1178560"/>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219" name="object 219"/>
            <p:cNvSpPr/>
            <p:nvPr/>
          </p:nvSpPr>
          <p:spPr>
            <a:xfrm>
              <a:off x="379729" y="1221740"/>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B99"/>
            </a:solidFill>
          </p:spPr>
          <p:txBody>
            <a:bodyPr wrap="square" lIns="0" tIns="0" rIns="0" bIns="0" rtlCol="0"/>
            <a:lstStyle/>
            <a:p>
              <a:pPr defTabSz="914400"/>
              <a:endParaRPr>
                <a:solidFill>
                  <a:prstClr val="black"/>
                </a:solidFill>
                <a:latin typeface="Calibri"/>
              </a:endParaRPr>
            </a:p>
          </p:txBody>
        </p:sp>
        <p:sp>
          <p:nvSpPr>
            <p:cNvPr id="220" name="object 220"/>
            <p:cNvSpPr/>
            <p:nvPr/>
          </p:nvSpPr>
          <p:spPr>
            <a:xfrm>
              <a:off x="379729" y="1266190"/>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221" name="object 221"/>
            <p:cNvSpPr/>
            <p:nvPr/>
          </p:nvSpPr>
          <p:spPr>
            <a:xfrm>
              <a:off x="379729" y="1309369"/>
              <a:ext cx="306070" cy="48260"/>
            </a:xfrm>
            <a:custGeom>
              <a:avLst/>
              <a:gdLst/>
              <a:ahLst/>
              <a:cxnLst/>
              <a:rect l="l" t="t" r="r" b="b"/>
              <a:pathLst>
                <a:path w="306070" h="48259">
                  <a:moveTo>
                    <a:pt x="0" y="48259"/>
                  </a:moveTo>
                  <a:lnTo>
                    <a:pt x="306070" y="48259"/>
                  </a:lnTo>
                  <a:lnTo>
                    <a:pt x="306070" y="0"/>
                  </a:lnTo>
                  <a:lnTo>
                    <a:pt x="0" y="0"/>
                  </a:lnTo>
                  <a:lnTo>
                    <a:pt x="0" y="48259"/>
                  </a:lnTo>
                  <a:close/>
                </a:path>
              </a:pathLst>
            </a:custGeom>
            <a:solidFill>
              <a:srgbClr val="004C9A"/>
            </a:solidFill>
          </p:spPr>
          <p:txBody>
            <a:bodyPr wrap="square" lIns="0" tIns="0" rIns="0" bIns="0" rtlCol="0"/>
            <a:lstStyle/>
            <a:p>
              <a:pPr defTabSz="914400"/>
              <a:endParaRPr>
                <a:solidFill>
                  <a:prstClr val="black"/>
                </a:solidFill>
                <a:latin typeface="Calibri"/>
              </a:endParaRPr>
            </a:p>
          </p:txBody>
        </p:sp>
        <p:sp>
          <p:nvSpPr>
            <p:cNvPr id="222" name="object 222"/>
            <p:cNvSpPr/>
            <p:nvPr/>
          </p:nvSpPr>
          <p:spPr>
            <a:xfrm>
              <a:off x="379729" y="1353819"/>
              <a:ext cx="306070" cy="48260"/>
            </a:xfrm>
            <a:custGeom>
              <a:avLst/>
              <a:gdLst/>
              <a:ahLst/>
              <a:cxnLst/>
              <a:rect l="l" t="t" r="r" b="b"/>
              <a:pathLst>
                <a:path w="306070" h="48259">
                  <a:moveTo>
                    <a:pt x="0" y="48259"/>
                  </a:moveTo>
                  <a:lnTo>
                    <a:pt x="306070" y="48259"/>
                  </a:lnTo>
                  <a:lnTo>
                    <a:pt x="306070" y="0"/>
                  </a:lnTo>
                  <a:lnTo>
                    <a:pt x="0" y="0"/>
                  </a:lnTo>
                  <a:lnTo>
                    <a:pt x="0" y="48259"/>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sp>
          <p:nvSpPr>
            <p:cNvPr id="223" name="object 223"/>
            <p:cNvSpPr/>
            <p:nvPr/>
          </p:nvSpPr>
          <p:spPr>
            <a:xfrm>
              <a:off x="379729" y="1396999"/>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D9C"/>
            </a:solidFill>
          </p:spPr>
          <p:txBody>
            <a:bodyPr wrap="square" lIns="0" tIns="0" rIns="0" bIns="0" rtlCol="0"/>
            <a:lstStyle/>
            <a:p>
              <a:pPr defTabSz="914400"/>
              <a:endParaRPr>
                <a:solidFill>
                  <a:prstClr val="black"/>
                </a:solidFill>
                <a:latin typeface="Calibri"/>
              </a:endParaRPr>
            </a:p>
          </p:txBody>
        </p:sp>
        <p:sp>
          <p:nvSpPr>
            <p:cNvPr id="224" name="object 224"/>
            <p:cNvSpPr/>
            <p:nvPr/>
          </p:nvSpPr>
          <p:spPr>
            <a:xfrm>
              <a:off x="379729" y="1440179"/>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225" name="object 225"/>
            <p:cNvSpPr/>
            <p:nvPr/>
          </p:nvSpPr>
          <p:spPr>
            <a:xfrm>
              <a:off x="379729" y="1484629"/>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E9E"/>
            </a:solidFill>
          </p:spPr>
          <p:txBody>
            <a:bodyPr wrap="square" lIns="0" tIns="0" rIns="0" bIns="0" rtlCol="0"/>
            <a:lstStyle/>
            <a:p>
              <a:pPr defTabSz="914400"/>
              <a:endParaRPr>
                <a:solidFill>
                  <a:prstClr val="black"/>
                </a:solidFill>
                <a:latin typeface="Calibri"/>
              </a:endParaRPr>
            </a:p>
          </p:txBody>
        </p:sp>
        <p:sp>
          <p:nvSpPr>
            <p:cNvPr id="226" name="object 226"/>
            <p:cNvSpPr/>
            <p:nvPr/>
          </p:nvSpPr>
          <p:spPr>
            <a:xfrm>
              <a:off x="379729" y="1527810"/>
              <a:ext cx="306070" cy="48260"/>
            </a:xfrm>
            <a:custGeom>
              <a:avLst/>
              <a:gdLst/>
              <a:ahLst/>
              <a:cxnLst/>
              <a:rect l="l" t="t" r="r" b="b"/>
              <a:pathLst>
                <a:path w="306070" h="48259">
                  <a:moveTo>
                    <a:pt x="0" y="48260"/>
                  </a:moveTo>
                  <a:lnTo>
                    <a:pt x="306070" y="48260"/>
                  </a:lnTo>
                  <a:lnTo>
                    <a:pt x="306070" y="0"/>
                  </a:lnTo>
                  <a:lnTo>
                    <a:pt x="0" y="0"/>
                  </a:lnTo>
                  <a:lnTo>
                    <a:pt x="0" y="4826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227" name="object 227"/>
            <p:cNvSpPr/>
            <p:nvPr/>
          </p:nvSpPr>
          <p:spPr>
            <a:xfrm>
              <a:off x="379729" y="1572260"/>
              <a:ext cx="306070" cy="46990"/>
            </a:xfrm>
            <a:custGeom>
              <a:avLst/>
              <a:gdLst/>
              <a:ahLst/>
              <a:cxnLst/>
              <a:rect l="l" t="t" r="r" b="b"/>
              <a:pathLst>
                <a:path w="306070" h="46990">
                  <a:moveTo>
                    <a:pt x="0" y="46989"/>
                  </a:moveTo>
                  <a:lnTo>
                    <a:pt x="306070" y="46989"/>
                  </a:lnTo>
                  <a:lnTo>
                    <a:pt x="306070" y="0"/>
                  </a:lnTo>
                  <a:lnTo>
                    <a:pt x="0" y="0"/>
                  </a:lnTo>
                  <a:lnTo>
                    <a:pt x="0" y="46989"/>
                  </a:lnTo>
                  <a:close/>
                </a:path>
              </a:pathLst>
            </a:custGeom>
            <a:solidFill>
              <a:srgbClr val="004FA0"/>
            </a:solidFill>
          </p:spPr>
          <p:txBody>
            <a:bodyPr wrap="square" lIns="0" tIns="0" rIns="0" bIns="0" rtlCol="0"/>
            <a:lstStyle/>
            <a:p>
              <a:pPr defTabSz="914400"/>
              <a:endParaRPr>
                <a:solidFill>
                  <a:prstClr val="black"/>
                </a:solidFill>
                <a:latin typeface="Calibri"/>
              </a:endParaRPr>
            </a:p>
          </p:txBody>
        </p:sp>
        <p:sp>
          <p:nvSpPr>
            <p:cNvPr id="228" name="object 228"/>
            <p:cNvSpPr/>
            <p:nvPr/>
          </p:nvSpPr>
          <p:spPr>
            <a:xfrm>
              <a:off x="379729" y="1615440"/>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229" name="object 229"/>
            <p:cNvSpPr/>
            <p:nvPr/>
          </p:nvSpPr>
          <p:spPr>
            <a:xfrm>
              <a:off x="379729" y="1658619"/>
              <a:ext cx="306070" cy="48260"/>
            </a:xfrm>
            <a:custGeom>
              <a:avLst/>
              <a:gdLst/>
              <a:ahLst/>
              <a:cxnLst/>
              <a:rect l="l" t="t" r="r" b="b"/>
              <a:pathLst>
                <a:path w="306070" h="48260">
                  <a:moveTo>
                    <a:pt x="0" y="48259"/>
                  </a:moveTo>
                  <a:lnTo>
                    <a:pt x="306070" y="48259"/>
                  </a:lnTo>
                  <a:lnTo>
                    <a:pt x="306070" y="0"/>
                  </a:lnTo>
                  <a:lnTo>
                    <a:pt x="0" y="0"/>
                  </a:lnTo>
                  <a:lnTo>
                    <a:pt x="0" y="48259"/>
                  </a:lnTo>
                  <a:close/>
                </a:path>
              </a:pathLst>
            </a:custGeom>
            <a:solidFill>
              <a:srgbClr val="0050A2"/>
            </a:solidFill>
          </p:spPr>
          <p:txBody>
            <a:bodyPr wrap="square" lIns="0" tIns="0" rIns="0" bIns="0" rtlCol="0"/>
            <a:lstStyle/>
            <a:p>
              <a:pPr defTabSz="914400"/>
              <a:endParaRPr>
                <a:solidFill>
                  <a:prstClr val="black"/>
                </a:solidFill>
                <a:latin typeface="Calibri"/>
              </a:endParaRPr>
            </a:p>
          </p:txBody>
        </p:sp>
        <p:sp>
          <p:nvSpPr>
            <p:cNvPr id="230" name="object 230"/>
            <p:cNvSpPr/>
            <p:nvPr/>
          </p:nvSpPr>
          <p:spPr>
            <a:xfrm>
              <a:off x="379729" y="1703069"/>
              <a:ext cx="306070" cy="46990"/>
            </a:xfrm>
            <a:custGeom>
              <a:avLst/>
              <a:gdLst/>
              <a:ahLst/>
              <a:cxnLst/>
              <a:rect l="l" t="t" r="r" b="b"/>
              <a:pathLst>
                <a:path w="306070" h="46989">
                  <a:moveTo>
                    <a:pt x="0" y="46989"/>
                  </a:moveTo>
                  <a:lnTo>
                    <a:pt x="306070" y="46989"/>
                  </a:lnTo>
                  <a:lnTo>
                    <a:pt x="306070" y="0"/>
                  </a:lnTo>
                  <a:lnTo>
                    <a:pt x="0" y="0"/>
                  </a:lnTo>
                  <a:lnTo>
                    <a:pt x="0" y="46989"/>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231" name="object 231"/>
            <p:cNvSpPr/>
            <p:nvPr/>
          </p:nvSpPr>
          <p:spPr>
            <a:xfrm>
              <a:off x="379729" y="1746250"/>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1A4"/>
            </a:solidFill>
          </p:spPr>
          <p:txBody>
            <a:bodyPr wrap="square" lIns="0" tIns="0" rIns="0" bIns="0" rtlCol="0"/>
            <a:lstStyle/>
            <a:p>
              <a:pPr defTabSz="914400"/>
              <a:endParaRPr>
                <a:solidFill>
                  <a:prstClr val="black"/>
                </a:solidFill>
                <a:latin typeface="Calibri"/>
              </a:endParaRPr>
            </a:p>
          </p:txBody>
        </p:sp>
        <p:sp>
          <p:nvSpPr>
            <p:cNvPr id="232" name="object 232"/>
            <p:cNvSpPr/>
            <p:nvPr/>
          </p:nvSpPr>
          <p:spPr>
            <a:xfrm>
              <a:off x="379729" y="1790700"/>
              <a:ext cx="306070" cy="46990"/>
            </a:xfrm>
            <a:custGeom>
              <a:avLst/>
              <a:gdLst/>
              <a:ahLst/>
              <a:cxnLst/>
              <a:rect l="l" t="t" r="r" b="b"/>
              <a:pathLst>
                <a:path w="306070" h="46989">
                  <a:moveTo>
                    <a:pt x="0" y="46989"/>
                  </a:moveTo>
                  <a:lnTo>
                    <a:pt x="306070" y="46989"/>
                  </a:lnTo>
                  <a:lnTo>
                    <a:pt x="306070" y="0"/>
                  </a:lnTo>
                  <a:lnTo>
                    <a:pt x="0" y="0"/>
                  </a:lnTo>
                  <a:lnTo>
                    <a:pt x="0" y="46989"/>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233" name="object 233"/>
            <p:cNvSpPr/>
            <p:nvPr/>
          </p:nvSpPr>
          <p:spPr>
            <a:xfrm>
              <a:off x="379729" y="1833879"/>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2A6"/>
            </a:solidFill>
          </p:spPr>
          <p:txBody>
            <a:bodyPr wrap="square" lIns="0" tIns="0" rIns="0" bIns="0" rtlCol="0"/>
            <a:lstStyle/>
            <a:p>
              <a:pPr defTabSz="914400"/>
              <a:endParaRPr>
                <a:solidFill>
                  <a:prstClr val="black"/>
                </a:solidFill>
                <a:latin typeface="Calibri"/>
              </a:endParaRPr>
            </a:p>
          </p:txBody>
        </p:sp>
        <p:sp>
          <p:nvSpPr>
            <p:cNvPr id="234" name="object 234"/>
            <p:cNvSpPr/>
            <p:nvPr/>
          </p:nvSpPr>
          <p:spPr>
            <a:xfrm>
              <a:off x="379729" y="1877059"/>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235" name="object 235"/>
            <p:cNvSpPr/>
            <p:nvPr/>
          </p:nvSpPr>
          <p:spPr>
            <a:xfrm>
              <a:off x="379729" y="1921509"/>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3A8"/>
            </a:solidFill>
          </p:spPr>
          <p:txBody>
            <a:bodyPr wrap="square" lIns="0" tIns="0" rIns="0" bIns="0" rtlCol="0"/>
            <a:lstStyle/>
            <a:p>
              <a:pPr defTabSz="914400"/>
              <a:endParaRPr>
                <a:solidFill>
                  <a:prstClr val="black"/>
                </a:solidFill>
                <a:latin typeface="Calibri"/>
              </a:endParaRPr>
            </a:p>
          </p:txBody>
        </p:sp>
        <p:sp>
          <p:nvSpPr>
            <p:cNvPr id="236" name="object 236"/>
            <p:cNvSpPr/>
            <p:nvPr/>
          </p:nvSpPr>
          <p:spPr>
            <a:xfrm>
              <a:off x="379729" y="1964690"/>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237" name="object 237"/>
            <p:cNvSpPr/>
            <p:nvPr/>
          </p:nvSpPr>
          <p:spPr>
            <a:xfrm>
              <a:off x="379729" y="2007869"/>
              <a:ext cx="306070" cy="48260"/>
            </a:xfrm>
            <a:custGeom>
              <a:avLst/>
              <a:gdLst/>
              <a:ahLst/>
              <a:cxnLst/>
              <a:rect l="l" t="t" r="r" b="b"/>
              <a:pathLst>
                <a:path w="306070" h="48260">
                  <a:moveTo>
                    <a:pt x="0" y="48259"/>
                  </a:moveTo>
                  <a:lnTo>
                    <a:pt x="306070" y="48259"/>
                  </a:lnTo>
                  <a:lnTo>
                    <a:pt x="306070" y="0"/>
                  </a:lnTo>
                  <a:lnTo>
                    <a:pt x="0" y="0"/>
                  </a:lnTo>
                  <a:lnTo>
                    <a:pt x="0" y="48259"/>
                  </a:lnTo>
                  <a:close/>
                </a:path>
              </a:pathLst>
            </a:custGeom>
            <a:solidFill>
              <a:srgbClr val="0054AA"/>
            </a:solidFill>
          </p:spPr>
          <p:txBody>
            <a:bodyPr wrap="square" lIns="0" tIns="0" rIns="0" bIns="0" rtlCol="0"/>
            <a:lstStyle/>
            <a:p>
              <a:pPr defTabSz="914400"/>
              <a:endParaRPr>
                <a:solidFill>
                  <a:prstClr val="black"/>
                </a:solidFill>
                <a:latin typeface="Calibri"/>
              </a:endParaRPr>
            </a:p>
          </p:txBody>
        </p:sp>
        <p:sp>
          <p:nvSpPr>
            <p:cNvPr id="238" name="object 238"/>
            <p:cNvSpPr/>
            <p:nvPr/>
          </p:nvSpPr>
          <p:spPr>
            <a:xfrm>
              <a:off x="379729" y="2052319"/>
              <a:ext cx="306070" cy="48260"/>
            </a:xfrm>
            <a:custGeom>
              <a:avLst/>
              <a:gdLst/>
              <a:ahLst/>
              <a:cxnLst/>
              <a:rect l="l" t="t" r="r" b="b"/>
              <a:pathLst>
                <a:path w="306070" h="48260">
                  <a:moveTo>
                    <a:pt x="0" y="48259"/>
                  </a:moveTo>
                  <a:lnTo>
                    <a:pt x="306070" y="48259"/>
                  </a:lnTo>
                  <a:lnTo>
                    <a:pt x="306070" y="0"/>
                  </a:lnTo>
                  <a:lnTo>
                    <a:pt x="0" y="0"/>
                  </a:lnTo>
                  <a:lnTo>
                    <a:pt x="0" y="48259"/>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239" name="object 239"/>
            <p:cNvSpPr/>
            <p:nvPr/>
          </p:nvSpPr>
          <p:spPr>
            <a:xfrm>
              <a:off x="379729" y="2095500"/>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5AC"/>
            </a:solidFill>
          </p:spPr>
          <p:txBody>
            <a:bodyPr wrap="square" lIns="0" tIns="0" rIns="0" bIns="0" rtlCol="0"/>
            <a:lstStyle/>
            <a:p>
              <a:pPr defTabSz="914400"/>
              <a:endParaRPr>
                <a:solidFill>
                  <a:prstClr val="black"/>
                </a:solidFill>
                <a:latin typeface="Calibri"/>
              </a:endParaRPr>
            </a:p>
          </p:txBody>
        </p:sp>
        <p:sp>
          <p:nvSpPr>
            <p:cNvPr id="240" name="object 240"/>
            <p:cNvSpPr/>
            <p:nvPr/>
          </p:nvSpPr>
          <p:spPr>
            <a:xfrm>
              <a:off x="379729" y="2139950"/>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241" name="object 241"/>
            <p:cNvSpPr/>
            <p:nvPr/>
          </p:nvSpPr>
          <p:spPr>
            <a:xfrm>
              <a:off x="379729" y="2183129"/>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6AE"/>
            </a:solidFill>
          </p:spPr>
          <p:txBody>
            <a:bodyPr wrap="square" lIns="0" tIns="0" rIns="0" bIns="0" rtlCol="0"/>
            <a:lstStyle/>
            <a:p>
              <a:pPr defTabSz="914400"/>
              <a:endParaRPr>
                <a:solidFill>
                  <a:prstClr val="black"/>
                </a:solidFill>
                <a:latin typeface="Calibri"/>
              </a:endParaRPr>
            </a:p>
          </p:txBody>
        </p:sp>
        <p:sp>
          <p:nvSpPr>
            <p:cNvPr id="242" name="object 242"/>
            <p:cNvSpPr/>
            <p:nvPr/>
          </p:nvSpPr>
          <p:spPr>
            <a:xfrm>
              <a:off x="379729" y="2227579"/>
              <a:ext cx="306070" cy="46990"/>
            </a:xfrm>
            <a:custGeom>
              <a:avLst/>
              <a:gdLst/>
              <a:ahLst/>
              <a:cxnLst/>
              <a:rect l="l" t="t" r="r" b="b"/>
              <a:pathLst>
                <a:path w="306070" h="46989">
                  <a:moveTo>
                    <a:pt x="0" y="46990"/>
                  </a:moveTo>
                  <a:lnTo>
                    <a:pt x="306070" y="46990"/>
                  </a:lnTo>
                  <a:lnTo>
                    <a:pt x="306070" y="0"/>
                  </a:lnTo>
                  <a:lnTo>
                    <a:pt x="0" y="0"/>
                  </a:lnTo>
                  <a:lnTo>
                    <a:pt x="0" y="4699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243" name="object 243"/>
            <p:cNvSpPr/>
            <p:nvPr/>
          </p:nvSpPr>
          <p:spPr>
            <a:xfrm>
              <a:off x="379729" y="2270759"/>
              <a:ext cx="306070" cy="48260"/>
            </a:xfrm>
            <a:custGeom>
              <a:avLst/>
              <a:gdLst/>
              <a:ahLst/>
              <a:cxnLst/>
              <a:rect l="l" t="t" r="r" b="b"/>
              <a:pathLst>
                <a:path w="306070" h="48260">
                  <a:moveTo>
                    <a:pt x="0" y="48260"/>
                  </a:moveTo>
                  <a:lnTo>
                    <a:pt x="306070" y="48260"/>
                  </a:lnTo>
                  <a:lnTo>
                    <a:pt x="306070" y="0"/>
                  </a:lnTo>
                  <a:lnTo>
                    <a:pt x="0" y="0"/>
                  </a:lnTo>
                  <a:lnTo>
                    <a:pt x="0" y="48260"/>
                  </a:lnTo>
                  <a:close/>
                </a:path>
              </a:pathLst>
            </a:custGeom>
            <a:solidFill>
              <a:srgbClr val="0057B0"/>
            </a:solidFill>
          </p:spPr>
          <p:txBody>
            <a:bodyPr wrap="square" lIns="0" tIns="0" rIns="0" bIns="0" rtlCol="0"/>
            <a:lstStyle/>
            <a:p>
              <a:pPr defTabSz="914400"/>
              <a:endParaRPr>
                <a:solidFill>
                  <a:prstClr val="black"/>
                </a:solidFill>
                <a:latin typeface="Calibri"/>
              </a:endParaRPr>
            </a:p>
          </p:txBody>
        </p:sp>
        <p:sp>
          <p:nvSpPr>
            <p:cNvPr id="244" name="object 244"/>
            <p:cNvSpPr/>
            <p:nvPr/>
          </p:nvSpPr>
          <p:spPr>
            <a:xfrm>
              <a:off x="379730" y="2313939"/>
              <a:ext cx="1450340" cy="91440"/>
            </a:xfrm>
            <a:custGeom>
              <a:avLst/>
              <a:gdLst/>
              <a:ahLst/>
              <a:cxnLst/>
              <a:rect l="l" t="t" r="r" b="b"/>
              <a:pathLst>
                <a:path w="1450339" h="91439">
                  <a:moveTo>
                    <a:pt x="1450340" y="0"/>
                  </a:moveTo>
                  <a:lnTo>
                    <a:pt x="0" y="0"/>
                  </a:lnTo>
                  <a:lnTo>
                    <a:pt x="0" y="35560"/>
                  </a:lnTo>
                  <a:lnTo>
                    <a:pt x="0" y="44450"/>
                  </a:lnTo>
                  <a:lnTo>
                    <a:pt x="0" y="48260"/>
                  </a:lnTo>
                  <a:lnTo>
                    <a:pt x="0" y="91440"/>
                  </a:lnTo>
                  <a:lnTo>
                    <a:pt x="1450340" y="91440"/>
                  </a:lnTo>
                  <a:lnTo>
                    <a:pt x="1450340" y="48260"/>
                  </a:lnTo>
                  <a:lnTo>
                    <a:pt x="1450340" y="44450"/>
                  </a:lnTo>
                  <a:lnTo>
                    <a:pt x="1450340" y="35560"/>
                  </a:lnTo>
                  <a:lnTo>
                    <a:pt x="1450340" y="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245" name="object 245"/>
            <p:cNvSpPr/>
            <p:nvPr/>
          </p:nvSpPr>
          <p:spPr>
            <a:xfrm>
              <a:off x="379730" y="2401569"/>
              <a:ext cx="1450340" cy="48260"/>
            </a:xfrm>
            <a:custGeom>
              <a:avLst/>
              <a:gdLst/>
              <a:ahLst/>
              <a:cxnLst/>
              <a:rect l="l" t="t" r="r" b="b"/>
              <a:pathLst>
                <a:path w="1450339" h="48260">
                  <a:moveTo>
                    <a:pt x="1450340" y="0"/>
                  </a:moveTo>
                  <a:lnTo>
                    <a:pt x="0" y="0"/>
                  </a:lnTo>
                  <a:lnTo>
                    <a:pt x="0" y="34290"/>
                  </a:lnTo>
                  <a:lnTo>
                    <a:pt x="0" y="48260"/>
                  </a:lnTo>
                  <a:lnTo>
                    <a:pt x="354330" y="48260"/>
                  </a:lnTo>
                  <a:lnTo>
                    <a:pt x="354330" y="34290"/>
                  </a:lnTo>
                  <a:lnTo>
                    <a:pt x="1450340" y="34290"/>
                  </a:lnTo>
                  <a:lnTo>
                    <a:pt x="1450340" y="0"/>
                  </a:lnTo>
                  <a:close/>
                </a:path>
              </a:pathLst>
            </a:custGeom>
            <a:solidFill>
              <a:srgbClr val="0058B2"/>
            </a:solidFill>
          </p:spPr>
          <p:txBody>
            <a:bodyPr wrap="square" lIns="0" tIns="0" rIns="0" bIns="0" rtlCol="0"/>
            <a:lstStyle/>
            <a:p>
              <a:pPr defTabSz="914400"/>
              <a:endParaRPr>
                <a:solidFill>
                  <a:prstClr val="black"/>
                </a:solidFill>
                <a:latin typeface="Calibri"/>
              </a:endParaRPr>
            </a:p>
          </p:txBody>
        </p:sp>
        <p:sp>
          <p:nvSpPr>
            <p:cNvPr id="246" name="object 246"/>
            <p:cNvSpPr/>
            <p:nvPr/>
          </p:nvSpPr>
          <p:spPr>
            <a:xfrm>
              <a:off x="379729" y="2446019"/>
              <a:ext cx="304800" cy="46990"/>
            </a:xfrm>
            <a:custGeom>
              <a:avLst/>
              <a:gdLst/>
              <a:ahLst/>
              <a:cxnLst/>
              <a:rect l="l" t="t" r="r" b="b"/>
              <a:pathLst>
                <a:path w="304800" h="46989">
                  <a:moveTo>
                    <a:pt x="0" y="46989"/>
                  </a:moveTo>
                  <a:lnTo>
                    <a:pt x="304800" y="46989"/>
                  </a:lnTo>
                  <a:lnTo>
                    <a:pt x="304800" y="0"/>
                  </a:lnTo>
                  <a:lnTo>
                    <a:pt x="0" y="0"/>
                  </a:lnTo>
                  <a:lnTo>
                    <a:pt x="0" y="46989"/>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sp>
          <p:nvSpPr>
            <p:cNvPr id="247" name="object 247"/>
            <p:cNvSpPr/>
            <p:nvPr/>
          </p:nvSpPr>
          <p:spPr>
            <a:xfrm>
              <a:off x="379729" y="2489200"/>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9B4"/>
            </a:solidFill>
          </p:spPr>
          <p:txBody>
            <a:bodyPr wrap="square" lIns="0" tIns="0" rIns="0" bIns="0" rtlCol="0"/>
            <a:lstStyle/>
            <a:p>
              <a:pPr defTabSz="914400"/>
              <a:endParaRPr>
                <a:solidFill>
                  <a:prstClr val="black"/>
                </a:solidFill>
                <a:latin typeface="Calibri"/>
              </a:endParaRPr>
            </a:p>
          </p:txBody>
        </p:sp>
        <p:sp>
          <p:nvSpPr>
            <p:cNvPr id="248" name="object 248"/>
            <p:cNvSpPr/>
            <p:nvPr/>
          </p:nvSpPr>
          <p:spPr>
            <a:xfrm>
              <a:off x="379729" y="2532379"/>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249" name="object 249"/>
            <p:cNvSpPr/>
            <p:nvPr/>
          </p:nvSpPr>
          <p:spPr>
            <a:xfrm>
              <a:off x="379729" y="2576829"/>
              <a:ext cx="304800" cy="46990"/>
            </a:xfrm>
            <a:custGeom>
              <a:avLst/>
              <a:gdLst/>
              <a:ahLst/>
              <a:cxnLst/>
              <a:rect l="l" t="t" r="r" b="b"/>
              <a:pathLst>
                <a:path w="304800" h="46989">
                  <a:moveTo>
                    <a:pt x="0" y="46990"/>
                  </a:moveTo>
                  <a:lnTo>
                    <a:pt x="304800" y="46990"/>
                  </a:lnTo>
                  <a:lnTo>
                    <a:pt x="304800" y="0"/>
                  </a:lnTo>
                  <a:lnTo>
                    <a:pt x="0" y="0"/>
                  </a:lnTo>
                  <a:lnTo>
                    <a:pt x="0" y="46990"/>
                  </a:lnTo>
                  <a:close/>
                </a:path>
              </a:pathLst>
            </a:custGeom>
            <a:solidFill>
              <a:srgbClr val="005AB6"/>
            </a:solidFill>
          </p:spPr>
          <p:txBody>
            <a:bodyPr wrap="square" lIns="0" tIns="0" rIns="0" bIns="0" rtlCol="0"/>
            <a:lstStyle/>
            <a:p>
              <a:pPr defTabSz="914400"/>
              <a:endParaRPr>
                <a:solidFill>
                  <a:prstClr val="black"/>
                </a:solidFill>
                <a:latin typeface="Calibri"/>
              </a:endParaRPr>
            </a:p>
          </p:txBody>
        </p:sp>
        <p:sp>
          <p:nvSpPr>
            <p:cNvPr id="250" name="object 250"/>
            <p:cNvSpPr/>
            <p:nvPr/>
          </p:nvSpPr>
          <p:spPr>
            <a:xfrm>
              <a:off x="379729" y="2620009"/>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251" name="object 251"/>
            <p:cNvSpPr/>
            <p:nvPr/>
          </p:nvSpPr>
          <p:spPr>
            <a:xfrm>
              <a:off x="379729" y="2663190"/>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BB8"/>
            </a:solidFill>
          </p:spPr>
          <p:txBody>
            <a:bodyPr wrap="square" lIns="0" tIns="0" rIns="0" bIns="0" rtlCol="0"/>
            <a:lstStyle/>
            <a:p>
              <a:pPr defTabSz="914400"/>
              <a:endParaRPr>
                <a:solidFill>
                  <a:prstClr val="black"/>
                </a:solidFill>
                <a:latin typeface="Calibri"/>
              </a:endParaRPr>
            </a:p>
          </p:txBody>
        </p:sp>
        <p:sp>
          <p:nvSpPr>
            <p:cNvPr id="252" name="object 252"/>
            <p:cNvSpPr/>
            <p:nvPr/>
          </p:nvSpPr>
          <p:spPr>
            <a:xfrm>
              <a:off x="379729" y="2707640"/>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253" name="object 253"/>
            <p:cNvSpPr/>
            <p:nvPr/>
          </p:nvSpPr>
          <p:spPr>
            <a:xfrm>
              <a:off x="379729" y="2750819"/>
              <a:ext cx="304800" cy="48260"/>
            </a:xfrm>
            <a:custGeom>
              <a:avLst/>
              <a:gdLst/>
              <a:ahLst/>
              <a:cxnLst/>
              <a:rect l="l" t="t" r="r" b="b"/>
              <a:pathLst>
                <a:path w="304800" h="48260">
                  <a:moveTo>
                    <a:pt x="0" y="48259"/>
                  </a:moveTo>
                  <a:lnTo>
                    <a:pt x="304800" y="48259"/>
                  </a:lnTo>
                  <a:lnTo>
                    <a:pt x="304800" y="0"/>
                  </a:lnTo>
                  <a:lnTo>
                    <a:pt x="0" y="0"/>
                  </a:lnTo>
                  <a:lnTo>
                    <a:pt x="0" y="48259"/>
                  </a:lnTo>
                  <a:close/>
                </a:path>
              </a:pathLst>
            </a:custGeom>
            <a:solidFill>
              <a:srgbClr val="005CBA"/>
            </a:solidFill>
          </p:spPr>
          <p:txBody>
            <a:bodyPr wrap="square" lIns="0" tIns="0" rIns="0" bIns="0" rtlCol="0"/>
            <a:lstStyle/>
            <a:p>
              <a:pPr defTabSz="914400"/>
              <a:endParaRPr>
                <a:solidFill>
                  <a:prstClr val="black"/>
                </a:solidFill>
                <a:latin typeface="Calibri"/>
              </a:endParaRPr>
            </a:p>
          </p:txBody>
        </p:sp>
        <p:sp>
          <p:nvSpPr>
            <p:cNvPr id="254" name="object 254"/>
            <p:cNvSpPr/>
            <p:nvPr/>
          </p:nvSpPr>
          <p:spPr>
            <a:xfrm>
              <a:off x="379729" y="2795269"/>
              <a:ext cx="304800" cy="48260"/>
            </a:xfrm>
            <a:custGeom>
              <a:avLst/>
              <a:gdLst/>
              <a:ahLst/>
              <a:cxnLst/>
              <a:rect l="l" t="t" r="r" b="b"/>
              <a:pathLst>
                <a:path w="304800" h="48260">
                  <a:moveTo>
                    <a:pt x="0" y="48259"/>
                  </a:moveTo>
                  <a:lnTo>
                    <a:pt x="304800" y="48259"/>
                  </a:lnTo>
                  <a:lnTo>
                    <a:pt x="304800" y="0"/>
                  </a:lnTo>
                  <a:lnTo>
                    <a:pt x="0" y="0"/>
                  </a:lnTo>
                  <a:lnTo>
                    <a:pt x="0" y="48259"/>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255" name="object 255"/>
            <p:cNvSpPr/>
            <p:nvPr/>
          </p:nvSpPr>
          <p:spPr>
            <a:xfrm>
              <a:off x="379729" y="2838450"/>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DBC"/>
            </a:solidFill>
          </p:spPr>
          <p:txBody>
            <a:bodyPr wrap="square" lIns="0" tIns="0" rIns="0" bIns="0" rtlCol="0"/>
            <a:lstStyle/>
            <a:p>
              <a:pPr defTabSz="914400"/>
              <a:endParaRPr>
                <a:solidFill>
                  <a:prstClr val="black"/>
                </a:solidFill>
                <a:latin typeface="Calibri"/>
              </a:endParaRPr>
            </a:p>
          </p:txBody>
        </p:sp>
        <p:sp>
          <p:nvSpPr>
            <p:cNvPr id="256" name="object 256"/>
            <p:cNvSpPr/>
            <p:nvPr/>
          </p:nvSpPr>
          <p:spPr>
            <a:xfrm>
              <a:off x="379729" y="2881629"/>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257" name="object 257"/>
            <p:cNvSpPr/>
            <p:nvPr/>
          </p:nvSpPr>
          <p:spPr>
            <a:xfrm>
              <a:off x="379729" y="2926079"/>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EBE"/>
            </a:solidFill>
          </p:spPr>
          <p:txBody>
            <a:bodyPr wrap="square" lIns="0" tIns="0" rIns="0" bIns="0" rtlCol="0"/>
            <a:lstStyle/>
            <a:p>
              <a:pPr defTabSz="914400"/>
              <a:endParaRPr>
                <a:solidFill>
                  <a:prstClr val="black"/>
                </a:solidFill>
                <a:latin typeface="Calibri"/>
              </a:endParaRPr>
            </a:p>
          </p:txBody>
        </p:sp>
        <p:sp>
          <p:nvSpPr>
            <p:cNvPr id="258" name="object 258"/>
            <p:cNvSpPr/>
            <p:nvPr/>
          </p:nvSpPr>
          <p:spPr>
            <a:xfrm>
              <a:off x="379729" y="2969259"/>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259" name="object 259"/>
            <p:cNvSpPr/>
            <p:nvPr/>
          </p:nvSpPr>
          <p:spPr>
            <a:xfrm>
              <a:off x="379729" y="3013709"/>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5FC0"/>
            </a:solidFill>
          </p:spPr>
          <p:txBody>
            <a:bodyPr wrap="square" lIns="0" tIns="0" rIns="0" bIns="0" rtlCol="0"/>
            <a:lstStyle/>
            <a:p>
              <a:pPr defTabSz="914400"/>
              <a:endParaRPr>
                <a:solidFill>
                  <a:prstClr val="black"/>
                </a:solidFill>
                <a:latin typeface="Calibri"/>
              </a:endParaRPr>
            </a:p>
          </p:txBody>
        </p:sp>
        <p:sp>
          <p:nvSpPr>
            <p:cNvPr id="260" name="object 260"/>
            <p:cNvSpPr/>
            <p:nvPr/>
          </p:nvSpPr>
          <p:spPr>
            <a:xfrm>
              <a:off x="379729" y="3056890"/>
              <a:ext cx="304800" cy="48260"/>
            </a:xfrm>
            <a:custGeom>
              <a:avLst/>
              <a:gdLst/>
              <a:ahLst/>
              <a:cxnLst/>
              <a:rect l="l" t="t" r="r" b="b"/>
              <a:pathLst>
                <a:path w="304800" h="48260">
                  <a:moveTo>
                    <a:pt x="0" y="48260"/>
                  </a:moveTo>
                  <a:lnTo>
                    <a:pt x="304800" y="48260"/>
                  </a:lnTo>
                  <a:lnTo>
                    <a:pt x="304800" y="0"/>
                  </a:lnTo>
                  <a:lnTo>
                    <a:pt x="0" y="0"/>
                  </a:lnTo>
                  <a:lnTo>
                    <a:pt x="0" y="4826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sp>
          <p:nvSpPr>
            <p:cNvPr id="261" name="object 261"/>
            <p:cNvSpPr/>
            <p:nvPr/>
          </p:nvSpPr>
          <p:spPr>
            <a:xfrm>
              <a:off x="379729" y="3100069"/>
              <a:ext cx="304800" cy="48260"/>
            </a:xfrm>
            <a:custGeom>
              <a:avLst/>
              <a:gdLst/>
              <a:ahLst/>
              <a:cxnLst/>
              <a:rect l="l" t="t" r="r" b="b"/>
              <a:pathLst>
                <a:path w="304800" h="48260">
                  <a:moveTo>
                    <a:pt x="0" y="48259"/>
                  </a:moveTo>
                  <a:lnTo>
                    <a:pt x="304800" y="48259"/>
                  </a:lnTo>
                  <a:lnTo>
                    <a:pt x="304800" y="0"/>
                  </a:lnTo>
                  <a:lnTo>
                    <a:pt x="0" y="0"/>
                  </a:lnTo>
                  <a:lnTo>
                    <a:pt x="0" y="48259"/>
                  </a:lnTo>
                  <a:close/>
                </a:path>
              </a:pathLst>
            </a:custGeom>
            <a:solidFill>
              <a:srgbClr val="0060C2"/>
            </a:solidFill>
          </p:spPr>
          <p:txBody>
            <a:bodyPr wrap="square" lIns="0" tIns="0" rIns="0" bIns="0" rtlCol="0"/>
            <a:lstStyle/>
            <a:p>
              <a:pPr defTabSz="914400"/>
              <a:endParaRPr>
                <a:solidFill>
                  <a:prstClr val="black"/>
                </a:solidFill>
                <a:latin typeface="Calibri"/>
              </a:endParaRPr>
            </a:p>
          </p:txBody>
        </p:sp>
        <p:sp>
          <p:nvSpPr>
            <p:cNvPr id="262" name="object 262"/>
            <p:cNvSpPr/>
            <p:nvPr/>
          </p:nvSpPr>
          <p:spPr>
            <a:xfrm>
              <a:off x="379729" y="3144519"/>
              <a:ext cx="304800" cy="48260"/>
            </a:xfrm>
            <a:custGeom>
              <a:avLst/>
              <a:gdLst/>
              <a:ahLst/>
              <a:cxnLst/>
              <a:rect l="l" t="t" r="r" b="b"/>
              <a:pathLst>
                <a:path w="304800" h="48260">
                  <a:moveTo>
                    <a:pt x="0" y="48259"/>
                  </a:moveTo>
                  <a:lnTo>
                    <a:pt x="304800" y="48259"/>
                  </a:lnTo>
                  <a:lnTo>
                    <a:pt x="304800" y="0"/>
                  </a:lnTo>
                  <a:lnTo>
                    <a:pt x="0" y="0"/>
                  </a:lnTo>
                  <a:lnTo>
                    <a:pt x="0" y="48259"/>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263" name="object 263"/>
            <p:cNvSpPr/>
            <p:nvPr/>
          </p:nvSpPr>
          <p:spPr>
            <a:xfrm>
              <a:off x="379730" y="3187699"/>
              <a:ext cx="1450340" cy="48260"/>
            </a:xfrm>
            <a:custGeom>
              <a:avLst/>
              <a:gdLst/>
              <a:ahLst/>
              <a:cxnLst/>
              <a:rect l="l" t="t" r="r" b="b"/>
              <a:pathLst>
                <a:path w="1450339" h="48260">
                  <a:moveTo>
                    <a:pt x="1450340" y="12700"/>
                  </a:moveTo>
                  <a:lnTo>
                    <a:pt x="354330" y="12700"/>
                  </a:lnTo>
                  <a:lnTo>
                    <a:pt x="354330" y="0"/>
                  </a:lnTo>
                  <a:lnTo>
                    <a:pt x="0" y="0"/>
                  </a:lnTo>
                  <a:lnTo>
                    <a:pt x="0" y="12700"/>
                  </a:lnTo>
                  <a:lnTo>
                    <a:pt x="0" y="48260"/>
                  </a:lnTo>
                  <a:lnTo>
                    <a:pt x="1450340" y="48260"/>
                  </a:lnTo>
                  <a:lnTo>
                    <a:pt x="1450340" y="12700"/>
                  </a:lnTo>
                  <a:close/>
                </a:path>
              </a:pathLst>
            </a:custGeom>
            <a:solidFill>
              <a:srgbClr val="0061C4"/>
            </a:solidFill>
          </p:spPr>
          <p:txBody>
            <a:bodyPr wrap="square" lIns="0" tIns="0" rIns="0" bIns="0" rtlCol="0"/>
            <a:lstStyle/>
            <a:p>
              <a:pPr defTabSz="914400"/>
              <a:endParaRPr>
                <a:solidFill>
                  <a:prstClr val="black"/>
                </a:solidFill>
                <a:latin typeface="Calibri"/>
              </a:endParaRPr>
            </a:p>
          </p:txBody>
        </p:sp>
        <p:sp>
          <p:nvSpPr>
            <p:cNvPr id="264" name="object 264"/>
            <p:cNvSpPr/>
            <p:nvPr/>
          </p:nvSpPr>
          <p:spPr>
            <a:xfrm>
              <a:off x="379729" y="3232150"/>
              <a:ext cx="1450340" cy="46990"/>
            </a:xfrm>
            <a:custGeom>
              <a:avLst/>
              <a:gdLst/>
              <a:ahLst/>
              <a:cxnLst/>
              <a:rect l="l" t="t" r="r" b="b"/>
              <a:pathLst>
                <a:path w="1450339" h="46989">
                  <a:moveTo>
                    <a:pt x="1450339" y="0"/>
                  </a:moveTo>
                  <a:lnTo>
                    <a:pt x="0" y="0"/>
                  </a:lnTo>
                  <a:lnTo>
                    <a:pt x="0" y="46989"/>
                  </a:lnTo>
                  <a:lnTo>
                    <a:pt x="1450339" y="46989"/>
                  </a:lnTo>
                  <a:lnTo>
                    <a:pt x="1450339"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265" name="object 265"/>
            <p:cNvSpPr/>
            <p:nvPr/>
          </p:nvSpPr>
          <p:spPr>
            <a:xfrm>
              <a:off x="379729" y="327532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62C6"/>
            </a:solidFill>
          </p:spPr>
          <p:txBody>
            <a:bodyPr wrap="square" lIns="0" tIns="0" rIns="0" bIns="0" rtlCol="0"/>
            <a:lstStyle/>
            <a:p>
              <a:pPr defTabSz="914400"/>
              <a:endParaRPr>
                <a:solidFill>
                  <a:prstClr val="black"/>
                </a:solidFill>
                <a:latin typeface="Calibri"/>
              </a:endParaRPr>
            </a:p>
          </p:txBody>
        </p:sp>
        <p:sp>
          <p:nvSpPr>
            <p:cNvPr id="266" name="object 266"/>
            <p:cNvSpPr/>
            <p:nvPr/>
          </p:nvSpPr>
          <p:spPr>
            <a:xfrm>
              <a:off x="379729" y="3319779"/>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267" name="object 267"/>
            <p:cNvSpPr/>
            <p:nvPr/>
          </p:nvSpPr>
          <p:spPr>
            <a:xfrm>
              <a:off x="379729" y="336295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63C8"/>
            </a:solidFill>
          </p:spPr>
          <p:txBody>
            <a:bodyPr wrap="square" lIns="0" tIns="0" rIns="0" bIns="0" rtlCol="0"/>
            <a:lstStyle/>
            <a:p>
              <a:pPr defTabSz="914400"/>
              <a:endParaRPr>
                <a:solidFill>
                  <a:prstClr val="black"/>
                </a:solidFill>
                <a:latin typeface="Calibri"/>
              </a:endParaRPr>
            </a:p>
          </p:txBody>
        </p:sp>
        <p:sp>
          <p:nvSpPr>
            <p:cNvPr id="268" name="object 268"/>
            <p:cNvSpPr/>
            <p:nvPr/>
          </p:nvSpPr>
          <p:spPr>
            <a:xfrm>
              <a:off x="379729" y="340613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64C9"/>
            </a:solidFill>
          </p:spPr>
          <p:txBody>
            <a:bodyPr wrap="square" lIns="0" tIns="0" rIns="0" bIns="0" rtlCol="0"/>
            <a:lstStyle/>
            <a:p>
              <a:pPr defTabSz="914400"/>
              <a:endParaRPr>
                <a:solidFill>
                  <a:prstClr val="black"/>
                </a:solidFill>
                <a:latin typeface="Calibri"/>
              </a:endParaRPr>
            </a:p>
          </p:txBody>
        </p:sp>
        <p:sp>
          <p:nvSpPr>
            <p:cNvPr id="269" name="object 269"/>
            <p:cNvSpPr/>
            <p:nvPr/>
          </p:nvSpPr>
          <p:spPr>
            <a:xfrm>
              <a:off x="379729" y="3450589"/>
              <a:ext cx="1450340" cy="46990"/>
            </a:xfrm>
            <a:custGeom>
              <a:avLst/>
              <a:gdLst/>
              <a:ahLst/>
              <a:cxnLst/>
              <a:rect l="l" t="t" r="r" b="b"/>
              <a:pathLst>
                <a:path w="1450339" h="46989">
                  <a:moveTo>
                    <a:pt x="1450339" y="0"/>
                  </a:moveTo>
                  <a:lnTo>
                    <a:pt x="0" y="0"/>
                  </a:lnTo>
                  <a:lnTo>
                    <a:pt x="0" y="46989"/>
                  </a:lnTo>
                  <a:lnTo>
                    <a:pt x="1450339" y="46989"/>
                  </a:lnTo>
                  <a:lnTo>
                    <a:pt x="1450339" y="0"/>
                  </a:lnTo>
                  <a:close/>
                </a:path>
              </a:pathLst>
            </a:custGeom>
            <a:solidFill>
              <a:srgbClr val="0066CC"/>
            </a:solidFill>
          </p:spPr>
          <p:txBody>
            <a:bodyPr wrap="square" lIns="0" tIns="0" rIns="0" bIns="0" rtlCol="0"/>
            <a:lstStyle/>
            <a:p>
              <a:pPr defTabSz="914400"/>
              <a:endParaRPr>
                <a:solidFill>
                  <a:prstClr val="black"/>
                </a:solidFill>
                <a:latin typeface="Calibri"/>
              </a:endParaRPr>
            </a:p>
          </p:txBody>
        </p:sp>
        <p:sp>
          <p:nvSpPr>
            <p:cNvPr id="270" name="object 270"/>
            <p:cNvSpPr/>
            <p:nvPr/>
          </p:nvSpPr>
          <p:spPr>
            <a:xfrm>
              <a:off x="379729" y="3493770"/>
              <a:ext cx="1450340" cy="11430"/>
            </a:xfrm>
            <a:custGeom>
              <a:avLst/>
              <a:gdLst/>
              <a:ahLst/>
              <a:cxnLst/>
              <a:rect l="l" t="t" r="r" b="b"/>
              <a:pathLst>
                <a:path w="1450339" h="11429">
                  <a:moveTo>
                    <a:pt x="0" y="11429"/>
                  </a:moveTo>
                  <a:lnTo>
                    <a:pt x="1450339" y="11429"/>
                  </a:lnTo>
                  <a:lnTo>
                    <a:pt x="1450339" y="0"/>
                  </a:lnTo>
                  <a:lnTo>
                    <a:pt x="0" y="0"/>
                  </a:lnTo>
                  <a:lnTo>
                    <a:pt x="0" y="11429"/>
                  </a:lnTo>
                  <a:close/>
                </a:path>
              </a:pathLst>
            </a:custGeom>
            <a:solidFill>
              <a:srgbClr val="0066CA"/>
            </a:solidFill>
          </p:spPr>
          <p:txBody>
            <a:bodyPr wrap="square" lIns="0" tIns="0" rIns="0" bIns="0" rtlCol="0"/>
            <a:lstStyle/>
            <a:p>
              <a:pPr defTabSz="914400"/>
              <a:endParaRPr>
                <a:solidFill>
                  <a:prstClr val="black"/>
                </a:solidFill>
                <a:latin typeface="Calibri"/>
              </a:endParaRPr>
            </a:p>
          </p:txBody>
        </p:sp>
      </p:grpSp>
      <p:grpSp>
        <p:nvGrpSpPr>
          <p:cNvPr id="271" name="object 271"/>
          <p:cNvGrpSpPr/>
          <p:nvPr/>
        </p:nvGrpSpPr>
        <p:grpSpPr>
          <a:xfrm>
            <a:off x="1903729" y="3657600"/>
            <a:ext cx="1450340" cy="3199130"/>
            <a:chOff x="379729" y="3657600"/>
            <a:chExt cx="1450340" cy="3199130"/>
          </a:xfrm>
        </p:grpSpPr>
        <p:sp>
          <p:nvSpPr>
            <p:cNvPr id="272" name="object 272"/>
            <p:cNvSpPr/>
            <p:nvPr/>
          </p:nvSpPr>
          <p:spPr>
            <a:xfrm>
              <a:off x="379729" y="3657600"/>
              <a:ext cx="1450340" cy="15240"/>
            </a:xfrm>
            <a:custGeom>
              <a:avLst/>
              <a:gdLst/>
              <a:ahLst/>
              <a:cxnLst/>
              <a:rect l="l" t="t" r="r" b="b"/>
              <a:pathLst>
                <a:path w="1450339" h="15239">
                  <a:moveTo>
                    <a:pt x="0" y="15239"/>
                  </a:moveTo>
                  <a:lnTo>
                    <a:pt x="1450339" y="15239"/>
                  </a:lnTo>
                  <a:lnTo>
                    <a:pt x="1450339" y="0"/>
                  </a:lnTo>
                  <a:lnTo>
                    <a:pt x="0" y="0"/>
                  </a:lnTo>
                  <a:lnTo>
                    <a:pt x="0" y="15239"/>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273" name="object 273"/>
            <p:cNvSpPr/>
            <p:nvPr/>
          </p:nvSpPr>
          <p:spPr>
            <a:xfrm>
              <a:off x="379729" y="3669029"/>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63C6"/>
            </a:solidFill>
          </p:spPr>
          <p:txBody>
            <a:bodyPr wrap="square" lIns="0" tIns="0" rIns="0" bIns="0" rtlCol="0"/>
            <a:lstStyle/>
            <a:p>
              <a:pPr defTabSz="914400"/>
              <a:endParaRPr>
                <a:solidFill>
                  <a:prstClr val="black"/>
                </a:solidFill>
                <a:latin typeface="Calibri"/>
              </a:endParaRPr>
            </a:p>
          </p:txBody>
        </p:sp>
        <p:sp>
          <p:nvSpPr>
            <p:cNvPr id="274" name="object 274"/>
            <p:cNvSpPr/>
            <p:nvPr/>
          </p:nvSpPr>
          <p:spPr>
            <a:xfrm>
              <a:off x="379729" y="371221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275" name="object 275"/>
            <p:cNvSpPr/>
            <p:nvPr/>
          </p:nvSpPr>
          <p:spPr>
            <a:xfrm>
              <a:off x="379729" y="375538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62C4"/>
            </a:solidFill>
          </p:spPr>
          <p:txBody>
            <a:bodyPr wrap="square" lIns="0" tIns="0" rIns="0" bIns="0" rtlCol="0"/>
            <a:lstStyle/>
            <a:p>
              <a:pPr defTabSz="914400"/>
              <a:endParaRPr>
                <a:solidFill>
                  <a:prstClr val="black"/>
                </a:solidFill>
                <a:latin typeface="Calibri"/>
              </a:endParaRPr>
            </a:p>
          </p:txBody>
        </p:sp>
        <p:sp>
          <p:nvSpPr>
            <p:cNvPr id="276" name="object 276"/>
            <p:cNvSpPr/>
            <p:nvPr/>
          </p:nvSpPr>
          <p:spPr>
            <a:xfrm>
              <a:off x="379729" y="379983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277" name="object 277"/>
            <p:cNvSpPr/>
            <p:nvPr/>
          </p:nvSpPr>
          <p:spPr>
            <a:xfrm>
              <a:off x="379729" y="384302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61C2"/>
            </a:solidFill>
          </p:spPr>
          <p:txBody>
            <a:bodyPr wrap="square" lIns="0" tIns="0" rIns="0" bIns="0" rtlCol="0"/>
            <a:lstStyle/>
            <a:p>
              <a:pPr defTabSz="914400"/>
              <a:endParaRPr>
                <a:solidFill>
                  <a:prstClr val="black"/>
                </a:solidFill>
                <a:latin typeface="Calibri"/>
              </a:endParaRPr>
            </a:p>
          </p:txBody>
        </p:sp>
        <p:sp>
          <p:nvSpPr>
            <p:cNvPr id="278" name="object 278"/>
            <p:cNvSpPr/>
            <p:nvPr/>
          </p:nvSpPr>
          <p:spPr>
            <a:xfrm>
              <a:off x="379729" y="3887470"/>
              <a:ext cx="1450340" cy="46990"/>
            </a:xfrm>
            <a:custGeom>
              <a:avLst/>
              <a:gdLst/>
              <a:ahLst/>
              <a:cxnLst/>
              <a:rect l="l" t="t" r="r" b="b"/>
              <a:pathLst>
                <a:path w="1450339" h="46989">
                  <a:moveTo>
                    <a:pt x="1450339" y="0"/>
                  </a:moveTo>
                  <a:lnTo>
                    <a:pt x="0" y="0"/>
                  </a:lnTo>
                  <a:lnTo>
                    <a:pt x="0" y="46989"/>
                  </a:lnTo>
                  <a:lnTo>
                    <a:pt x="1450339" y="46989"/>
                  </a:lnTo>
                  <a:lnTo>
                    <a:pt x="1450339" y="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sp>
          <p:nvSpPr>
            <p:cNvPr id="279" name="object 279"/>
            <p:cNvSpPr/>
            <p:nvPr/>
          </p:nvSpPr>
          <p:spPr>
            <a:xfrm>
              <a:off x="379729" y="393065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60C0"/>
            </a:solidFill>
          </p:spPr>
          <p:txBody>
            <a:bodyPr wrap="square" lIns="0" tIns="0" rIns="0" bIns="0" rtlCol="0"/>
            <a:lstStyle/>
            <a:p>
              <a:pPr defTabSz="914400"/>
              <a:endParaRPr>
                <a:solidFill>
                  <a:prstClr val="black"/>
                </a:solidFill>
                <a:latin typeface="Calibri"/>
              </a:endParaRPr>
            </a:p>
          </p:txBody>
        </p:sp>
        <p:sp>
          <p:nvSpPr>
            <p:cNvPr id="280" name="object 280"/>
            <p:cNvSpPr/>
            <p:nvPr/>
          </p:nvSpPr>
          <p:spPr>
            <a:xfrm>
              <a:off x="379729" y="397382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281" name="object 281"/>
            <p:cNvSpPr/>
            <p:nvPr/>
          </p:nvSpPr>
          <p:spPr>
            <a:xfrm>
              <a:off x="379729" y="4018279"/>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5FBE"/>
            </a:solidFill>
          </p:spPr>
          <p:txBody>
            <a:bodyPr wrap="square" lIns="0" tIns="0" rIns="0" bIns="0" rtlCol="0"/>
            <a:lstStyle/>
            <a:p>
              <a:pPr defTabSz="914400"/>
              <a:endParaRPr>
                <a:solidFill>
                  <a:prstClr val="black"/>
                </a:solidFill>
                <a:latin typeface="Calibri"/>
              </a:endParaRPr>
            </a:p>
          </p:txBody>
        </p:sp>
        <p:sp>
          <p:nvSpPr>
            <p:cNvPr id="282" name="object 282"/>
            <p:cNvSpPr/>
            <p:nvPr/>
          </p:nvSpPr>
          <p:spPr>
            <a:xfrm>
              <a:off x="379729" y="4061459"/>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283" name="object 283"/>
            <p:cNvSpPr/>
            <p:nvPr/>
          </p:nvSpPr>
          <p:spPr>
            <a:xfrm>
              <a:off x="379729" y="4105909"/>
              <a:ext cx="1450340" cy="46990"/>
            </a:xfrm>
            <a:custGeom>
              <a:avLst/>
              <a:gdLst/>
              <a:ahLst/>
              <a:cxnLst/>
              <a:rect l="l" t="t" r="r" b="b"/>
              <a:pathLst>
                <a:path w="1450339" h="46989">
                  <a:moveTo>
                    <a:pt x="1450339" y="0"/>
                  </a:moveTo>
                  <a:lnTo>
                    <a:pt x="0" y="0"/>
                  </a:lnTo>
                  <a:lnTo>
                    <a:pt x="0" y="46989"/>
                  </a:lnTo>
                  <a:lnTo>
                    <a:pt x="1450339" y="46989"/>
                  </a:lnTo>
                  <a:lnTo>
                    <a:pt x="1450339" y="0"/>
                  </a:lnTo>
                  <a:close/>
                </a:path>
              </a:pathLst>
            </a:custGeom>
            <a:solidFill>
              <a:srgbClr val="005EBC"/>
            </a:solidFill>
          </p:spPr>
          <p:txBody>
            <a:bodyPr wrap="square" lIns="0" tIns="0" rIns="0" bIns="0" rtlCol="0"/>
            <a:lstStyle/>
            <a:p>
              <a:pPr defTabSz="914400"/>
              <a:endParaRPr>
                <a:solidFill>
                  <a:prstClr val="black"/>
                </a:solidFill>
                <a:latin typeface="Calibri"/>
              </a:endParaRPr>
            </a:p>
          </p:txBody>
        </p:sp>
        <p:sp>
          <p:nvSpPr>
            <p:cNvPr id="284" name="object 284"/>
            <p:cNvSpPr/>
            <p:nvPr/>
          </p:nvSpPr>
          <p:spPr>
            <a:xfrm>
              <a:off x="379729" y="414909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285" name="object 285"/>
            <p:cNvSpPr/>
            <p:nvPr/>
          </p:nvSpPr>
          <p:spPr>
            <a:xfrm>
              <a:off x="379729" y="4193540"/>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5DBA"/>
            </a:solidFill>
          </p:spPr>
          <p:txBody>
            <a:bodyPr wrap="square" lIns="0" tIns="0" rIns="0" bIns="0" rtlCol="0"/>
            <a:lstStyle/>
            <a:p>
              <a:pPr defTabSz="914400"/>
              <a:endParaRPr>
                <a:solidFill>
                  <a:prstClr val="black"/>
                </a:solidFill>
                <a:latin typeface="Calibri"/>
              </a:endParaRPr>
            </a:p>
          </p:txBody>
        </p:sp>
        <p:sp>
          <p:nvSpPr>
            <p:cNvPr id="286" name="object 286"/>
            <p:cNvSpPr/>
            <p:nvPr/>
          </p:nvSpPr>
          <p:spPr>
            <a:xfrm>
              <a:off x="379729" y="4236719"/>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287" name="object 287"/>
            <p:cNvSpPr/>
            <p:nvPr/>
          </p:nvSpPr>
          <p:spPr>
            <a:xfrm>
              <a:off x="379729" y="427990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CB8"/>
            </a:solidFill>
          </p:spPr>
          <p:txBody>
            <a:bodyPr wrap="square" lIns="0" tIns="0" rIns="0" bIns="0" rtlCol="0"/>
            <a:lstStyle/>
            <a:p>
              <a:pPr defTabSz="914400"/>
              <a:endParaRPr>
                <a:solidFill>
                  <a:prstClr val="black"/>
                </a:solidFill>
                <a:latin typeface="Calibri"/>
              </a:endParaRPr>
            </a:p>
          </p:txBody>
        </p:sp>
        <p:sp>
          <p:nvSpPr>
            <p:cNvPr id="288" name="object 288"/>
            <p:cNvSpPr/>
            <p:nvPr/>
          </p:nvSpPr>
          <p:spPr>
            <a:xfrm>
              <a:off x="379729" y="4324350"/>
              <a:ext cx="1450340" cy="46990"/>
            </a:xfrm>
            <a:custGeom>
              <a:avLst/>
              <a:gdLst/>
              <a:ahLst/>
              <a:cxnLst/>
              <a:rect l="l" t="t" r="r" b="b"/>
              <a:pathLst>
                <a:path w="1450339" h="46989">
                  <a:moveTo>
                    <a:pt x="1450339" y="0"/>
                  </a:moveTo>
                  <a:lnTo>
                    <a:pt x="0" y="0"/>
                  </a:lnTo>
                  <a:lnTo>
                    <a:pt x="0" y="46989"/>
                  </a:lnTo>
                  <a:lnTo>
                    <a:pt x="1450339" y="46989"/>
                  </a:lnTo>
                  <a:lnTo>
                    <a:pt x="1450339" y="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289" name="object 289"/>
            <p:cNvSpPr/>
            <p:nvPr/>
          </p:nvSpPr>
          <p:spPr>
            <a:xfrm>
              <a:off x="379729" y="436753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BB6"/>
            </a:solidFill>
          </p:spPr>
          <p:txBody>
            <a:bodyPr wrap="square" lIns="0" tIns="0" rIns="0" bIns="0" rtlCol="0"/>
            <a:lstStyle/>
            <a:p>
              <a:pPr defTabSz="914400"/>
              <a:endParaRPr>
                <a:solidFill>
                  <a:prstClr val="black"/>
                </a:solidFill>
                <a:latin typeface="Calibri"/>
              </a:endParaRPr>
            </a:p>
          </p:txBody>
        </p:sp>
        <p:sp>
          <p:nvSpPr>
            <p:cNvPr id="290" name="object 290"/>
            <p:cNvSpPr/>
            <p:nvPr/>
          </p:nvSpPr>
          <p:spPr>
            <a:xfrm>
              <a:off x="379729" y="4410709"/>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291" name="object 291"/>
            <p:cNvSpPr/>
            <p:nvPr/>
          </p:nvSpPr>
          <p:spPr>
            <a:xfrm>
              <a:off x="379729" y="4455159"/>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AB4"/>
            </a:solidFill>
          </p:spPr>
          <p:txBody>
            <a:bodyPr wrap="square" lIns="0" tIns="0" rIns="0" bIns="0" rtlCol="0"/>
            <a:lstStyle/>
            <a:p>
              <a:pPr defTabSz="914400"/>
              <a:endParaRPr>
                <a:solidFill>
                  <a:prstClr val="black"/>
                </a:solidFill>
                <a:latin typeface="Calibri"/>
              </a:endParaRPr>
            </a:p>
          </p:txBody>
        </p:sp>
        <p:sp>
          <p:nvSpPr>
            <p:cNvPr id="292" name="object 292"/>
            <p:cNvSpPr/>
            <p:nvPr/>
          </p:nvSpPr>
          <p:spPr>
            <a:xfrm>
              <a:off x="379729" y="449833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sp>
          <p:nvSpPr>
            <p:cNvPr id="293" name="object 293"/>
            <p:cNvSpPr/>
            <p:nvPr/>
          </p:nvSpPr>
          <p:spPr>
            <a:xfrm>
              <a:off x="379729" y="4541519"/>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9B2"/>
            </a:solidFill>
          </p:spPr>
          <p:txBody>
            <a:bodyPr wrap="square" lIns="0" tIns="0" rIns="0" bIns="0" rtlCol="0"/>
            <a:lstStyle/>
            <a:p>
              <a:pPr defTabSz="914400"/>
              <a:endParaRPr>
                <a:solidFill>
                  <a:prstClr val="black"/>
                </a:solidFill>
                <a:latin typeface="Calibri"/>
              </a:endParaRPr>
            </a:p>
          </p:txBody>
        </p:sp>
        <p:sp>
          <p:nvSpPr>
            <p:cNvPr id="294" name="object 294"/>
            <p:cNvSpPr/>
            <p:nvPr/>
          </p:nvSpPr>
          <p:spPr>
            <a:xfrm>
              <a:off x="379729" y="4585969"/>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295" name="object 295"/>
            <p:cNvSpPr/>
            <p:nvPr/>
          </p:nvSpPr>
          <p:spPr>
            <a:xfrm>
              <a:off x="379729" y="462915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8B0"/>
            </a:solidFill>
          </p:spPr>
          <p:txBody>
            <a:bodyPr wrap="square" lIns="0" tIns="0" rIns="0" bIns="0" rtlCol="0"/>
            <a:lstStyle/>
            <a:p>
              <a:pPr defTabSz="914400"/>
              <a:endParaRPr>
                <a:solidFill>
                  <a:prstClr val="black"/>
                </a:solidFill>
                <a:latin typeface="Calibri"/>
              </a:endParaRPr>
            </a:p>
          </p:txBody>
        </p:sp>
        <p:sp>
          <p:nvSpPr>
            <p:cNvPr id="296" name="object 296"/>
            <p:cNvSpPr/>
            <p:nvPr/>
          </p:nvSpPr>
          <p:spPr>
            <a:xfrm>
              <a:off x="379729" y="467360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297" name="object 297"/>
            <p:cNvSpPr/>
            <p:nvPr/>
          </p:nvSpPr>
          <p:spPr>
            <a:xfrm>
              <a:off x="379729" y="471678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7AE"/>
            </a:solidFill>
          </p:spPr>
          <p:txBody>
            <a:bodyPr wrap="square" lIns="0" tIns="0" rIns="0" bIns="0" rtlCol="0"/>
            <a:lstStyle/>
            <a:p>
              <a:pPr defTabSz="914400"/>
              <a:endParaRPr>
                <a:solidFill>
                  <a:prstClr val="black"/>
                </a:solidFill>
                <a:latin typeface="Calibri"/>
              </a:endParaRPr>
            </a:p>
          </p:txBody>
        </p:sp>
        <p:sp>
          <p:nvSpPr>
            <p:cNvPr id="298" name="object 298"/>
            <p:cNvSpPr/>
            <p:nvPr/>
          </p:nvSpPr>
          <p:spPr>
            <a:xfrm>
              <a:off x="379729" y="4761230"/>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299" name="object 299"/>
            <p:cNvSpPr/>
            <p:nvPr/>
          </p:nvSpPr>
          <p:spPr>
            <a:xfrm>
              <a:off x="379729" y="480441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6AC"/>
            </a:solidFill>
          </p:spPr>
          <p:txBody>
            <a:bodyPr wrap="square" lIns="0" tIns="0" rIns="0" bIns="0" rtlCol="0"/>
            <a:lstStyle/>
            <a:p>
              <a:pPr defTabSz="914400"/>
              <a:endParaRPr>
                <a:solidFill>
                  <a:prstClr val="black"/>
                </a:solidFill>
                <a:latin typeface="Calibri"/>
              </a:endParaRPr>
            </a:p>
          </p:txBody>
        </p:sp>
        <p:sp>
          <p:nvSpPr>
            <p:cNvPr id="300" name="object 300"/>
            <p:cNvSpPr/>
            <p:nvPr/>
          </p:nvSpPr>
          <p:spPr>
            <a:xfrm>
              <a:off x="379729" y="484758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301" name="object 301"/>
            <p:cNvSpPr/>
            <p:nvPr/>
          </p:nvSpPr>
          <p:spPr>
            <a:xfrm>
              <a:off x="379729" y="4892039"/>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55AA"/>
            </a:solidFill>
          </p:spPr>
          <p:txBody>
            <a:bodyPr wrap="square" lIns="0" tIns="0" rIns="0" bIns="0" rtlCol="0"/>
            <a:lstStyle/>
            <a:p>
              <a:pPr defTabSz="914400"/>
              <a:endParaRPr>
                <a:solidFill>
                  <a:prstClr val="black"/>
                </a:solidFill>
                <a:latin typeface="Calibri"/>
              </a:endParaRPr>
            </a:p>
          </p:txBody>
        </p:sp>
        <p:sp>
          <p:nvSpPr>
            <p:cNvPr id="302" name="object 302"/>
            <p:cNvSpPr/>
            <p:nvPr/>
          </p:nvSpPr>
          <p:spPr>
            <a:xfrm>
              <a:off x="379729" y="4935219"/>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303" name="object 303"/>
            <p:cNvSpPr/>
            <p:nvPr/>
          </p:nvSpPr>
          <p:spPr>
            <a:xfrm>
              <a:off x="379729" y="4979669"/>
              <a:ext cx="1450340" cy="46990"/>
            </a:xfrm>
            <a:custGeom>
              <a:avLst/>
              <a:gdLst/>
              <a:ahLst/>
              <a:cxnLst/>
              <a:rect l="l" t="t" r="r" b="b"/>
              <a:pathLst>
                <a:path w="1450339" h="46989">
                  <a:moveTo>
                    <a:pt x="1450339" y="0"/>
                  </a:moveTo>
                  <a:lnTo>
                    <a:pt x="0" y="0"/>
                  </a:lnTo>
                  <a:lnTo>
                    <a:pt x="0" y="46989"/>
                  </a:lnTo>
                  <a:lnTo>
                    <a:pt x="1450339" y="46989"/>
                  </a:lnTo>
                  <a:lnTo>
                    <a:pt x="1450339" y="0"/>
                  </a:lnTo>
                  <a:close/>
                </a:path>
              </a:pathLst>
            </a:custGeom>
            <a:solidFill>
              <a:srgbClr val="0054A8"/>
            </a:solidFill>
          </p:spPr>
          <p:txBody>
            <a:bodyPr wrap="square" lIns="0" tIns="0" rIns="0" bIns="0" rtlCol="0"/>
            <a:lstStyle/>
            <a:p>
              <a:pPr defTabSz="914400"/>
              <a:endParaRPr>
                <a:solidFill>
                  <a:prstClr val="black"/>
                </a:solidFill>
                <a:latin typeface="Calibri"/>
              </a:endParaRPr>
            </a:p>
          </p:txBody>
        </p:sp>
        <p:sp>
          <p:nvSpPr>
            <p:cNvPr id="304" name="object 304"/>
            <p:cNvSpPr/>
            <p:nvPr/>
          </p:nvSpPr>
          <p:spPr>
            <a:xfrm>
              <a:off x="379729" y="502285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305" name="object 305"/>
            <p:cNvSpPr/>
            <p:nvPr/>
          </p:nvSpPr>
          <p:spPr>
            <a:xfrm>
              <a:off x="379729" y="5066030"/>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3A6"/>
            </a:solidFill>
          </p:spPr>
          <p:txBody>
            <a:bodyPr wrap="square" lIns="0" tIns="0" rIns="0" bIns="0" rtlCol="0"/>
            <a:lstStyle/>
            <a:p>
              <a:pPr defTabSz="914400"/>
              <a:endParaRPr>
                <a:solidFill>
                  <a:prstClr val="black"/>
                </a:solidFill>
                <a:latin typeface="Calibri"/>
              </a:endParaRPr>
            </a:p>
          </p:txBody>
        </p:sp>
        <p:sp>
          <p:nvSpPr>
            <p:cNvPr id="306" name="object 306"/>
            <p:cNvSpPr/>
            <p:nvPr/>
          </p:nvSpPr>
          <p:spPr>
            <a:xfrm>
              <a:off x="379729" y="5110480"/>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307" name="object 307"/>
            <p:cNvSpPr/>
            <p:nvPr/>
          </p:nvSpPr>
          <p:spPr>
            <a:xfrm>
              <a:off x="379729" y="515366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2A4"/>
            </a:solidFill>
          </p:spPr>
          <p:txBody>
            <a:bodyPr wrap="square" lIns="0" tIns="0" rIns="0" bIns="0" rtlCol="0"/>
            <a:lstStyle/>
            <a:p>
              <a:pPr defTabSz="914400"/>
              <a:endParaRPr>
                <a:solidFill>
                  <a:prstClr val="black"/>
                </a:solidFill>
                <a:latin typeface="Calibri"/>
              </a:endParaRPr>
            </a:p>
          </p:txBody>
        </p:sp>
        <p:sp>
          <p:nvSpPr>
            <p:cNvPr id="308" name="object 308"/>
            <p:cNvSpPr/>
            <p:nvPr/>
          </p:nvSpPr>
          <p:spPr>
            <a:xfrm>
              <a:off x="379729" y="519683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309" name="object 309"/>
            <p:cNvSpPr/>
            <p:nvPr/>
          </p:nvSpPr>
          <p:spPr>
            <a:xfrm>
              <a:off x="379729" y="524128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51A2"/>
            </a:solidFill>
          </p:spPr>
          <p:txBody>
            <a:bodyPr wrap="square" lIns="0" tIns="0" rIns="0" bIns="0" rtlCol="0"/>
            <a:lstStyle/>
            <a:p>
              <a:pPr defTabSz="914400"/>
              <a:endParaRPr>
                <a:solidFill>
                  <a:prstClr val="black"/>
                </a:solidFill>
                <a:latin typeface="Calibri"/>
              </a:endParaRPr>
            </a:p>
          </p:txBody>
        </p:sp>
        <p:sp>
          <p:nvSpPr>
            <p:cNvPr id="310" name="object 310"/>
            <p:cNvSpPr/>
            <p:nvPr/>
          </p:nvSpPr>
          <p:spPr>
            <a:xfrm>
              <a:off x="379729" y="528447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311" name="object 311"/>
            <p:cNvSpPr/>
            <p:nvPr/>
          </p:nvSpPr>
          <p:spPr>
            <a:xfrm>
              <a:off x="379729" y="532892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50A0"/>
            </a:solidFill>
          </p:spPr>
          <p:txBody>
            <a:bodyPr wrap="square" lIns="0" tIns="0" rIns="0" bIns="0" rtlCol="0"/>
            <a:lstStyle/>
            <a:p>
              <a:pPr defTabSz="914400"/>
              <a:endParaRPr>
                <a:solidFill>
                  <a:prstClr val="black"/>
                </a:solidFill>
                <a:latin typeface="Calibri"/>
              </a:endParaRPr>
            </a:p>
          </p:txBody>
        </p:sp>
        <p:sp>
          <p:nvSpPr>
            <p:cNvPr id="312" name="object 312"/>
            <p:cNvSpPr/>
            <p:nvPr/>
          </p:nvSpPr>
          <p:spPr>
            <a:xfrm>
              <a:off x="379729" y="537210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313" name="object 313"/>
            <p:cNvSpPr/>
            <p:nvPr/>
          </p:nvSpPr>
          <p:spPr>
            <a:xfrm>
              <a:off x="379729" y="541527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F9E"/>
            </a:solidFill>
          </p:spPr>
          <p:txBody>
            <a:bodyPr wrap="square" lIns="0" tIns="0" rIns="0" bIns="0" rtlCol="0"/>
            <a:lstStyle/>
            <a:p>
              <a:pPr defTabSz="914400"/>
              <a:endParaRPr>
                <a:solidFill>
                  <a:prstClr val="black"/>
                </a:solidFill>
                <a:latin typeface="Calibri"/>
              </a:endParaRPr>
            </a:p>
          </p:txBody>
        </p:sp>
        <p:sp>
          <p:nvSpPr>
            <p:cNvPr id="314" name="object 314"/>
            <p:cNvSpPr/>
            <p:nvPr/>
          </p:nvSpPr>
          <p:spPr>
            <a:xfrm>
              <a:off x="379729" y="545972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315" name="object 315"/>
            <p:cNvSpPr/>
            <p:nvPr/>
          </p:nvSpPr>
          <p:spPr>
            <a:xfrm>
              <a:off x="379729" y="550291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E9C"/>
            </a:solidFill>
          </p:spPr>
          <p:txBody>
            <a:bodyPr wrap="square" lIns="0" tIns="0" rIns="0" bIns="0" rtlCol="0"/>
            <a:lstStyle/>
            <a:p>
              <a:pPr defTabSz="914400"/>
              <a:endParaRPr>
                <a:solidFill>
                  <a:prstClr val="black"/>
                </a:solidFill>
                <a:latin typeface="Calibri"/>
              </a:endParaRPr>
            </a:p>
          </p:txBody>
        </p:sp>
        <p:sp>
          <p:nvSpPr>
            <p:cNvPr id="316" name="object 316"/>
            <p:cNvSpPr/>
            <p:nvPr/>
          </p:nvSpPr>
          <p:spPr>
            <a:xfrm>
              <a:off x="379729" y="554736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sp>
          <p:nvSpPr>
            <p:cNvPr id="317" name="object 317"/>
            <p:cNvSpPr/>
            <p:nvPr/>
          </p:nvSpPr>
          <p:spPr>
            <a:xfrm>
              <a:off x="379729" y="559053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D9A"/>
            </a:solidFill>
          </p:spPr>
          <p:txBody>
            <a:bodyPr wrap="square" lIns="0" tIns="0" rIns="0" bIns="0" rtlCol="0"/>
            <a:lstStyle/>
            <a:p>
              <a:pPr defTabSz="914400"/>
              <a:endParaRPr>
                <a:solidFill>
                  <a:prstClr val="black"/>
                </a:solidFill>
                <a:latin typeface="Calibri"/>
              </a:endParaRPr>
            </a:p>
          </p:txBody>
        </p:sp>
        <p:sp>
          <p:nvSpPr>
            <p:cNvPr id="318" name="object 318"/>
            <p:cNvSpPr/>
            <p:nvPr/>
          </p:nvSpPr>
          <p:spPr>
            <a:xfrm>
              <a:off x="379730" y="5634989"/>
              <a:ext cx="1450340" cy="91440"/>
            </a:xfrm>
            <a:custGeom>
              <a:avLst/>
              <a:gdLst/>
              <a:ahLst/>
              <a:cxnLst/>
              <a:rect l="l" t="t" r="r" b="b"/>
              <a:pathLst>
                <a:path w="1450339" h="91439">
                  <a:moveTo>
                    <a:pt x="1450340" y="0"/>
                  </a:moveTo>
                  <a:lnTo>
                    <a:pt x="0" y="0"/>
                  </a:lnTo>
                  <a:lnTo>
                    <a:pt x="0" y="43180"/>
                  </a:lnTo>
                  <a:lnTo>
                    <a:pt x="0" y="46990"/>
                  </a:lnTo>
                  <a:lnTo>
                    <a:pt x="0" y="91440"/>
                  </a:lnTo>
                  <a:lnTo>
                    <a:pt x="1450340" y="91440"/>
                  </a:lnTo>
                  <a:lnTo>
                    <a:pt x="1450340" y="46990"/>
                  </a:lnTo>
                  <a:lnTo>
                    <a:pt x="1450340" y="43180"/>
                  </a:lnTo>
                  <a:lnTo>
                    <a:pt x="1450340" y="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319" name="object 319"/>
            <p:cNvSpPr/>
            <p:nvPr/>
          </p:nvSpPr>
          <p:spPr>
            <a:xfrm>
              <a:off x="379730" y="5721350"/>
              <a:ext cx="1450340" cy="91440"/>
            </a:xfrm>
            <a:custGeom>
              <a:avLst/>
              <a:gdLst/>
              <a:ahLst/>
              <a:cxnLst/>
              <a:rect l="l" t="t" r="r" b="b"/>
              <a:pathLst>
                <a:path w="1450339" h="91439">
                  <a:moveTo>
                    <a:pt x="1450340" y="0"/>
                  </a:moveTo>
                  <a:lnTo>
                    <a:pt x="0" y="0"/>
                  </a:lnTo>
                  <a:lnTo>
                    <a:pt x="0" y="44450"/>
                  </a:lnTo>
                  <a:lnTo>
                    <a:pt x="0" y="48260"/>
                  </a:lnTo>
                  <a:lnTo>
                    <a:pt x="0" y="91440"/>
                  </a:lnTo>
                  <a:lnTo>
                    <a:pt x="1450340" y="91440"/>
                  </a:lnTo>
                  <a:lnTo>
                    <a:pt x="1450340" y="48260"/>
                  </a:lnTo>
                  <a:lnTo>
                    <a:pt x="1450340" y="44450"/>
                  </a:lnTo>
                  <a:lnTo>
                    <a:pt x="1450340" y="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320" name="object 320"/>
            <p:cNvSpPr/>
            <p:nvPr/>
          </p:nvSpPr>
          <p:spPr>
            <a:xfrm>
              <a:off x="379729" y="580897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B96"/>
            </a:solidFill>
          </p:spPr>
          <p:txBody>
            <a:bodyPr wrap="square" lIns="0" tIns="0" rIns="0" bIns="0" rtlCol="0"/>
            <a:lstStyle/>
            <a:p>
              <a:pPr defTabSz="914400"/>
              <a:endParaRPr>
                <a:solidFill>
                  <a:prstClr val="black"/>
                </a:solidFill>
                <a:latin typeface="Calibri"/>
              </a:endParaRPr>
            </a:p>
          </p:txBody>
        </p:sp>
        <p:sp>
          <p:nvSpPr>
            <p:cNvPr id="321" name="object 321"/>
            <p:cNvSpPr/>
            <p:nvPr/>
          </p:nvSpPr>
          <p:spPr>
            <a:xfrm>
              <a:off x="379729" y="5853429"/>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322" name="object 322"/>
            <p:cNvSpPr/>
            <p:nvPr/>
          </p:nvSpPr>
          <p:spPr>
            <a:xfrm>
              <a:off x="379729" y="589661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A94"/>
            </a:solidFill>
          </p:spPr>
          <p:txBody>
            <a:bodyPr wrap="square" lIns="0" tIns="0" rIns="0" bIns="0" rtlCol="0"/>
            <a:lstStyle/>
            <a:p>
              <a:pPr defTabSz="914400"/>
              <a:endParaRPr>
                <a:solidFill>
                  <a:prstClr val="black"/>
                </a:solidFill>
                <a:latin typeface="Calibri"/>
              </a:endParaRPr>
            </a:p>
          </p:txBody>
        </p:sp>
        <p:sp>
          <p:nvSpPr>
            <p:cNvPr id="323" name="object 323"/>
            <p:cNvSpPr/>
            <p:nvPr/>
          </p:nvSpPr>
          <p:spPr>
            <a:xfrm>
              <a:off x="379729" y="593978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324" name="object 324"/>
            <p:cNvSpPr/>
            <p:nvPr/>
          </p:nvSpPr>
          <p:spPr>
            <a:xfrm>
              <a:off x="379729" y="5984239"/>
              <a:ext cx="1450340" cy="46990"/>
            </a:xfrm>
            <a:custGeom>
              <a:avLst/>
              <a:gdLst/>
              <a:ahLst/>
              <a:cxnLst/>
              <a:rect l="l" t="t" r="r" b="b"/>
              <a:pathLst>
                <a:path w="1450339" h="46989">
                  <a:moveTo>
                    <a:pt x="1450339" y="0"/>
                  </a:moveTo>
                  <a:lnTo>
                    <a:pt x="0" y="0"/>
                  </a:lnTo>
                  <a:lnTo>
                    <a:pt x="0" y="46990"/>
                  </a:lnTo>
                  <a:lnTo>
                    <a:pt x="1450339" y="46990"/>
                  </a:lnTo>
                  <a:lnTo>
                    <a:pt x="1450339" y="0"/>
                  </a:lnTo>
                  <a:close/>
                </a:path>
              </a:pathLst>
            </a:custGeom>
            <a:solidFill>
              <a:srgbClr val="004992"/>
            </a:solidFill>
          </p:spPr>
          <p:txBody>
            <a:bodyPr wrap="square" lIns="0" tIns="0" rIns="0" bIns="0" rtlCol="0"/>
            <a:lstStyle/>
            <a:p>
              <a:pPr defTabSz="914400"/>
              <a:endParaRPr>
                <a:solidFill>
                  <a:prstClr val="black"/>
                </a:solidFill>
                <a:latin typeface="Calibri"/>
              </a:endParaRPr>
            </a:p>
          </p:txBody>
        </p:sp>
        <p:sp>
          <p:nvSpPr>
            <p:cNvPr id="325" name="object 325"/>
            <p:cNvSpPr/>
            <p:nvPr/>
          </p:nvSpPr>
          <p:spPr>
            <a:xfrm>
              <a:off x="379729" y="602742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326" name="object 326"/>
            <p:cNvSpPr/>
            <p:nvPr/>
          </p:nvSpPr>
          <p:spPr>
            <a:xfrm>
              <a:off x="379729" y="607060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890"/>
            </a:solidFill>
          </p:spPr>
          <p:txBody>
            <a:bodyPr wrap="square" lIns="0" tIns="0" rIns="0" bIns="0" rtlCol="0"/>
            <a:lstStyle/>
            <a:p>
              <a:pPr defTabSz="914400"/>
              <a:endParaRPr>
                <a:solidFill>
                  <a:prstClr val="black"/>
                </a:solidFill>
                <a:latin typeface="Calibri"/>
              </a:endParaRPr>
            </a:p>
          </p:txBody>
        </p:sp>
        <p:sp>
          <p:nvSpPr>
            <p:cNvPr id="327" name="object 327"/>
            <p:cNvSpPr/>
            <p:nvPr/>
          </p:nvSpPr>
          <p:spPr>
            <a:xfrm>
              <a:off x="379729" y="611505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328" name="object 328"/>
            <p:cNvSpPr/>
            <p:nvPr/>
          </p:nvSpPr>
          <p:spPr>
            <a:xfrm>
              <a:off x="379729" y="615822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78E"/>
            </a:solidFill>
          </p:spPr>
          <p:txBody>
            <a:bodyPr wrap="square" lIns="0" tIns="0" rIns="0" bIns="0" rtlCol="0"/>
            <a:lstStyle/>
            <a:p>
              <a:pPr defTabSz="914400"/>
              <a:endParaRPr>
                <a:solidFill>
                  <a:prstClr val="black"/>
                </a:solidFill>
                <a:latin typeface="Calibri"/>
              </a:endParaRPr>
            </a:p>
          </p:txBody>
        </p:sp>
        <p:sp>
          <p:nvSpPr>
            <p:cNvPr id="329" name="object 329"/>
            <p:cNvSpPr/>
            <p:nvPr/>
          </p:nvSpPr>
          <p:spPr>
            <a:xfrm>
              <a:off x="379729" y="620267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330" name="object 330"/>
            <p:cNvSpPr/>
            <p:nvPr/>
          </p:nvSpPr>
          <p:spPr>
            <a:xfrm>
              <a:off x="379729" y="624586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68C"/>
            </a:solidFill>
          </p:spPr>
          <p:txBody>
            <a:bodyPr wrap="square" lIns="0" tIns="0" rIns="0" bIns="0" rtlCol="0"/>
            <a:lstStyle/>
            <a:p>
              <a:pPr defTabSz="914400"/>
              <a:endParaRPr>
                <a:solidFill>
                  <a:prstClr val="black"/>
                </a:solidFill>
                <a:latin typeface="Calibri"/>
              </a:endParaRPr>
            </a:p>
          </p:txBody>
        </p:sp>
        <p:sp>
          <p:nvSpPr>
            <p:cNvPr id="331" name="object 331"/>
            <p:cNvSpPr/>
            <p:nvPr/>
          </p:nvSpPr>
          <p:spPr>
            <a:xfrm>
              <a:off x="379729" y="628903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332" name="object 332"/>
            <p:cNvSpPr/>
            <p:nvPr/>
          </p:nvSpPr>
          <p:spPr>
            <a:xfrm>
              <a:off x="379729" y="6333489"/>
              <a:ext cx="1450340" cy="48260"/>
            </a:xfrm>
            <a:custGeom>
              <a:avLst/>
              <a:gdLst/>
              <a:ahLst/>
              <a:cxnLst/>
              <a:rect l="l" t="t" r="r" b="b"/>
              <a:pathLst>
                <a:path w="1450339" h="48260">
                  <a:moveTo>
                    <a:pt x="1450339" y="0"/>
                  </a:moveTo>
                  <a:lnTo>
                    <a:pt x="0" y="0"/>
                  </a:lnTo>
                  <a:lnTo>
                    <a:pt x="0" y="48260"/>
                  </a:lnTo>
                  <a:lnTo>
                    <a:pt x="1450339" y="48260"/>
                  </a:lnTo>
                  <a:lnTo>
                    <a:pt x="1450339" y="0"/>
                  </a:lnTo>
                  <a:close/>
                </a:path>
              </a:pathLst>
            </a:custGeom>
            <a:solidFill>
              <a:srgbClr val="00458A"/>
            </a:solidFill>
          </p:spPr>
          <p:txBody>
            <a:bodyPr wrap="square" lIns="0" tIns="0" rIns="0" bIns="0" rtlCol="0"/>
            <a:lstStyle/>
            <a:p>
              <a:pPr defTabSz="914400"/>
              <a:endParaRPr>
                <a:solidFill>
                  <a:prstClr val="black"/>
                </a:solidFill>
                <a:latin typeface="Calibri"/>
              </a:endParaRPr>
            </a:p>
          </p:txBody>
        </p:sp>
        <p:sp>
          <p:nvSpPr>
            <p:cNvPr id="333" name="object 333"/>
            <p:cNvSpPr/>
            <p:nvPr/>
          </p:nvSpPr>
          <p:spPr>
            <a:xfrm>
              <a:off x="379729" y="6376670"/>
              <a:ext cx="1450340" cy="48260"/>
            </a:xfrm>
            <a:custGeom>
              <a:avLst/>
              <a:gdLst/>
              <a:ahLst/>
              <a:cxnLst/>
              <a:rect l="l" t="t" r="r" b="b"/>
              <a:pathLst>
                <a:path w="1450339" h="48260">
                  <a:moveTo>
                    <a:pt x="1450339" y="0"/>
                  </a:moveTo>
                  <a:lnTo>
                    <a:pt x="0" y="0"/>
                  </a:lnTo>
                  <a:lnTo>
                    <a:pt x="0" y="48259"/>
                  </a:lnTo>
                  <a:lnTo>
                    <a:pt x="1450339" y="48259"/>
                  </a:lnTo>
                  <a:lnTo>
                    <a:pt x="1450339" y="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334" name="object 334"/>
            <p:cNvSpPr/>
            <p:nvPr/>
          </p:nvSpPr>
          <p:spPr>
            <a:xfrm>
              <a:off x="379729" y="6421120"/>
              <a:ext cx="1450340" cy="46990"/>
            </a:xfrm>
            <a:custGeom>
              <a:avLst/>
              <a:gdLst/>
              <a:ahLst/>
              <a:cxnLst/>
              <a:rect l="l" t="t" r="r" b="b"/>
              <a:pathLst>
                <a:path w="1450339" h="46989">
                  <a:moveTo>
                    <a:pt x="1450339" y="0"/>
                  </a:moveTo>
                  <a:lnTo>
                    <a:pt x="0" y="0"/>
                  </a:lnTo>
                  <a:lnTo>
                    <a:pt x="0" y="46989"/>
                  </a:lnTo>
                  <a:lnTo>
                    <a:pt x="1450339" y="46989"/>
                  </a:lnTo>
                  <a:lnTo>
                    <a:pt x="1450339" y="0"/>
                  </a:lnTo>
                  <a:close/>
                </a:path>
              </a:pathLst>
            </a:custGeom>
            <a:solidFill>
              <a:srgbClr val="004488"/>
            </a:solidFill>
          </p:spPr>
          <p:txBody>
            <a:bodyPr wrap="square" lIns="0" tIns="0" rIns="0" bIns="0" rtlCol="0"/>
            <a:lstStyle/>
            <a:p>
              <a:pPr defTabSz="914400"/>
              <a:endParaRPr>
                <a:solidFill>
                  <a:prstClr val="black"/>
                </a:solidFill>
                <a:latin typeface="Calibri"/>
              </a:endParaRPr>
            </a:p>
          </p:txBody>
        </p:sp>
        <p:sp>
          <p:nvSpPr>
            <p:cNvPr id="335" name="object 335"/>
            <p:cNvSpPr/>
            <p:nvPr/>
          </p:nvSpPr>
          <p:spPr>
            <a:xfrm>
              <a:off x="379729" y="6464300"/>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336" name="object 336"/>
            <p:cNvSpPr/>
            <p:nvPr/>
          </p:nvSpPr>
          <p:spPr>
            <a:xfrm>
              <a:off x="379729" y="6507479"/>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386"/>
            </a:solidFill>
          </p:spPr>
          <p:txBody>
            <a:bodyPr wrap="square" lIns="0" tIns="0" rIns="0" bIns="0" rtlCol="0"/>
            <a:lstStyle/>
            <a:p>
              <a:pPr defTabSz="914400"/>
              <a:endParaRPr>
                <a:solidFill>
                  <a:prstClr val="black"/>
                </a:solidFill>
                <a:latin typeface="Calibri"/>
              </a:endParaRPr>
            </a:p>
          </p:txBody>
        </p:sp>
        <p:sp>
          <p:nvSpPr>
            <p:cNvPr id="337" name="object 337"/>
            <p:cNvSpPr/>
            <p:nvPr/>
          </p:nvSpPr>
          <p:spPr>
            <a:xfrm>
              <a:off x="379729" y="6551929"/>
              <a:ext cx="1450340" cy="46990"/>
            </a:xfrm>
            <a:custGeom>
              <a:avLst/>
              <a:gdLst/>
              <a:ahLst/>
              <a:cxnLst/>
              <a:rect l="l" t="t" r="r" b="b"/>
              <a:pathLst>
                <a:path w="1450339" h="46990">
                  <a:moveTo>
                    <a:pt x="1450339" y="0"/>
                  </a:moveTo>
                  <a:lnTo>
                    <a:pt x="0" y="0"/>
                  </a:lnTo>
                  <a:lnTo>
                    <a:pt x="0" y="46990"/>
                  </a:lnTo>
                  <a:lnTo>
                    <a:pt x="1450339" y="46990"/>
                  </a:lnTo>
                  <a:lnTo>
                    <a:pt x="1450339" y="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338" name="object 338"/>
            <p:cNvSpPr/>
            <p:nvPr/>
          </p:nvSpPr>
          <p:spPr>
            <a:xfrm>
              <a:off x="379729" y="6595110"/>
              <a:ext cx="1450340" cy="48260"/>
            </a:xfrm>
            <a:custGeom>
              <a:avLst/>
              <a:gdLst/>
              <a:ahLst/>
              <a:cxnLst/>
              <a:rect l="l" t="t" r="r" b="b"/>
              <a:pathLst>
                <a:path w="1450339" h="48259">
                  <a:moveTo>
                    <a:pt x="1450339" y="0"/>
                  </a:moveTo>
                  <a:lnTo>
                    <a:pt x="0" y="0"/>
                  </a:lnTo>
                  <a:lnTo>
                    <a:pt x="0" y="48260"/>
                  </a:lnTo>
                  <a:lnTo>
                    <a:pt x="1450339" y="48260"/>
                  </a:lnTo>
                  <a:lnTo>
                    <a:pt x="1450339" y="0"/>
                  </a:lnTo>
                  <a:close/>
                </a:path>
              </a:pathLst>
            </a:custGeom>
            <a:solidFill>
              <a:srgbClr val="004284"/>
            </a:solidFill>
          </p:spPr>
          <p:txBody>
            <a:bodyPr wrap="square" lIns="0" tIns="0" rIns="0" bIns="0" rtlCol="0"/>
            <a:lstStyle/>
            <a:p>
              <a:pPr defTabSz="914400"/>
              <a:endParaRPr>
                <a:solidFill>
                  <a:prstClr val="black"/>
                </a:solidFill>
                <a:latin typeface="Calibri"/>
              </a:endParaRPr>
            </a:p>
          </p:txBody>
        </p:sp>
        <p:sp>
          <p:nvSpPr>
            <p:cNvPr id="339" name="object 339"/>
            <p:cNvSpPr/>
            <p:nvPr/>
          </p:nvSpPr>
          <p:spPr>
            <a:xfrm>
              <a:off x="379729" y="6639560"/>
              <a:ext cx="1450340" cy="46990"/>
            </a:xfrm>
            <a:custGeom>
              <a:avLst/>
              <a:gdLst/>
              <a:ahLst/>
              <a:cxnLst/>
              <a:rect l="l" t="t" r="r" b="b"/>
              <a:pathLst>
                <a:path w="1450339" h="46990">
                  <a:moveTo>
                    <a:pt x="1450339" y="0"/>
                  </a:moveTo>
                  <a:lnTo>
                    <a:pt x="0" y="0"/>
                  </a:lnTo>
                  <a:lnTo>
                    <a:pt x="0" y="46990"/>
                  </a:lnTo>
                  <a:lnTo>
                    <a:pt x="1450339" y="46990"/>
                  </a:lnTo>
                  <a:lnTo>
                    <a:pt x="1450339" y="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sp>
          <p:nvSpPr>
            <p:cNvPr id="340" name="object 340"/>
            <p:cNvSpPr/>
            <p:nvPr/>
          </p:nvSpPr>
          <p:spPr>
            <a:xfrm>
              <a:off x="379729" y="6682739"/>
              <a:ext cx="1450340" cy="48260"/>
            </a:xfrm>
            <a:custGeom>
              <a:avLst/>
              <a:gdLst/>
              <a:ahLst/>
              <a:cxnLst/>
              <a:rect l="l" t="t" r="r" b="b"/>
              <a:pathLst>
                <a:path w="1450339" h="48259">
                  <a:moveTo>
                    <a:pt x="1450339" y="0"/>
                  </a:moveTo>
                  <a:lnTo>
                    <a:pt x="0" y="0"/>
                  </a:lnTo>
                  <a:lnTo>
                    <a:pt x="0" y="48259"/>
                  </a:lnTo>
                  <a:lnTo>
                    <a:pt x="1450339" y="48259"/>
                  </a:lnTo>
                  <a:lnTo>
                    <a:pt x="1450339" y="0"/>
                  </a:lnTo>
                  <a:close/>
                </a:path>
              </a:pathLst>
            </a:custGeom>
            <a:solidFill>
              <a:srgbClr val="004182"/>
            </a:solidFill>
          </p:spPr>
          <p:txBody>
            <a:bodyPr wrap="square" lIns="0" tIns="0" rIns="0" bIns="0" rtlCol="0"/>
            <a:lstStyle/>
            <a:p>
              <a:pPr defTabSz="914400"/>
              <a:endParaRPr>
                <a:solidFill>
                  <a:prstClr val="black"/>
                </a:solidFill>
                <a:latin typeface="Calibri"/>
              </a:endParaRPr>
            </a:p>
          </p:txBody>
        </p:sp>
        <p:sp>
          <p:nvSpPr>
            <p:cNvPr id="341" name="object 341"/>
            <p:cNvSpPr/>
            <p:nvPr/>
          </p:nvSpPr>
          <p:spPr>
            <a:xfrm>
              <a:off x="379729" y="6725920"/>
              <a:ext cx="1450340" cy="48260"/>
            </a:xfrm>
            <a:custGeom>
              <a:avLst/>
              <a:gdLst/>
              <a:ahLst/>
              <a:cxnLst/>
              <a:rect l="l" t="t" r="r" b="b"/>
              <a:pathLst>
                <a:path w="1450339" h="48259">
                  <a:moveTo>
                    <a:pt x="1450339" y="0"/>
                  </a:moveTo>
                  <a:lnTo>
                    <a:pt x="0" y="0"/>
                  </a:lnTo>
                  <a:lnTo>
                    <a:pt x="0" y="48259"/>
                  </a:lnTo>
                  <a:lnTo>
                    <a:pt x="1450339" y="48259"/>
                  </a:lnTo>
                  <a:lnTo>
                    <a:pt x="1450339" y="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342" name="object 342"/>
            <p:cNvSpPr/>
            <p:nvPr/>
          </p:nvSpPr>
          <p:spPr>
            <a:xfrm>
              <a:off x="379729" y="6770370"/>
              <a:ext cx="1450340" cy="48260"/>
            </a:xfrm>
            <a:custGeom>
              <a:avLst/>
              <a:gdLst/>
              <a:ahLst/>
              <a:cxnLst/>
              <a:rect l="l" t="t" r="r" b="b"/>
              <a:pathLst>
                <a:path w="1450339" h="48259">
                  <a:moveTo>
                    <a:pt x="1450339" y="0"/>
                  </a:moveTo>
                  <a:lnTo>
                    <a:pt x="0" y="0"/>
                  </a:lnTo>
                  <a:lnTo>
                    <a:pt x="0" y="48259"/>
                  </a:lnTo>
                  <a:lnTo>
                    <a:pt x="1450339" y="48259"/>
                  </a:lnTo>
                  <a:lnTo>
                    <a:pt x="1450339" y="0"/>
                  </a:lnTo>
                  <a:close/>
                </a:path>
              </a:pathLst>
            </a:custGeom>
            <a:solidFill>
              <a:srgbClr val="004080"/>
            </a:solidFill>
          </p:spPr>
          <p:txBody>
            <a:bodyPr wrap="square" lIns="0" tIns="0" rIns="0" bIns="0" rtlCol="0"/>
            <a:lstStyle/>
            <a:p>
              <a:pPr defTabSz="914400"/>
              <a:endParaRPr>
                <a:solidFill>
                  <a:prstClr val="black"/>
                </a:solidFill>
                <a:latin typeface="Calibri"/>
              </a:endParaRPr>
            </a:p>
          </p:txBody>
        </p:sp>
        <p:sp>
          <p:nvSpPr>
            <p:cNvPr id="343" name="object 343"/>
            <p:cNvSpPr/>
            <p:nvPr/>
          </p:nvSpPr>
          <p:spPr>
            <a:xfrm>
              <a:off x="380999" y="6813550"/>
              <a:ext cx="1447800" cy="43180"/>
            </a:xfrm>
            <a:custGeom>
              <a:avLst/>
              <a:gdLst/>
              <a:ahLst/>
              <a:cxnLst/>
              <a:rect l="l" t="t" r="r" b="b"/>
              <a:pathLst>
                <a:path w="1447800" h="43179">
                  <a:moveTo>
                    <a:pt x="0" y="43180"/>
                  </a:moveTo>
                  <a:lnTo>
                    <a:pt x="0" y="0"/>
                  </a:lnTo>
                  <a:lnTo>
                    <a:pt x="1447800" y="0"/>
                  </a:lnTo>
                  <a:lnTo>
                    <a:pt x="1447800" y="43180"/>
                  </a:lnTo>
                  <a:lnTo>
                    <a:pt x="0" y="4318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344" name="object 344"/>
            <p:cNvSpPr/>
            <p:nvPr/>
          </p:nvSpPr>
          <p:spPr>
            <a:xfrm>
              <a:off x="379729" y="6856729"/>
              <a:ext cx="1450340" cy="0"/>
            </a:xfrm>
            <a:custGeom>
              <a:avLst/>
              <a:gdLst/>
              <a:ahLst/>
              <a:cxnLst/>
              <a:rect l="l" t="t" r="r" b="b"/>
              <a:pathLst>
                <a:path w="1450339">
                  <a:moveTo>
                    <a:pt x="1450339" y="0"/>
                  </a:moveTo>
                  <a:lnTo>
                    <a:pt x="0" y="0"/>
                  </a:lnTo>
                  <a:lnTo>
                    <a:pt x="1450339" y="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grpSp>
      <p:grpSp>
        <p:nvGrpSpPr>
          <p:cNvPr id="345" name="object 345"/>
          <p:cNvGrpSpPr/>
          <p:nvPr/>
        </p:nvGrpSpPr>
        <p:grpSpPr>
          <a:xfrm>
            <a:off x="2208530" y="2435860"/>
            <a:ext cx="8456930" cy="764540"/>
            <a:chOff x="684530" y="2435860"/>
            <a:chExt cx="8456930" cy="764540"/>
          </a:xfrm>
        </p:grpSpPr>
        <p:sp>
          <p:nvSpPr>
            <p:cNvPr id="346" name="object 346"/>
            <p:cNvSpPr/>
            <p:nvPr/>
          </p:nvSpPr>
          <p:spPr>
            <a:xfrm>
              <a:off x="684530" y="2435859"/>
              <a:ext cx="102870" cy="764540"/>
            </a:xfrm>
            <a:custGeom>
              <a:avLst/>
              <a:gdLst/>
              <a:ahLst/>
              <a:cxnLst/>
              <a:rect l="l" t="t" r="r" b="b"/>
              <a:pathLst>
                <a:path w="102870" h="764539">
                  <a:moveTo>
                    <a:pt x="102870" y="0"/>
                  </a:moveTo>
                  <a:lnTo>
                    <a:pt x="53340" y="0"/>
                  </a:lnTo>
                  <a:lnTo>
                    <a:pt x="49530" y="0"/>
                  </a:lnTo>
                  <a:lnTo>
                    <a:pt x="0" y="0"/>
                  </a:lnTo>
                  <a:lnTo>
                    <a:pt x="0" y="764540"/>
                  </a:lnTo>
                  <a:lnTo>
                    <a:pt x="49530" y="764540"/>
                  </a:lnTo>
                  <a:lnTo>
                    <a:pt x="53340" y="764540"/>
                  </a:lnTo>
                  <a:lnTo>
                    <a:pt x="102870" y="764540"/>
                  </a:lnTo>
                  <a:lnTo>
                    <a:pt x="102870" y="0"/>
                  </a:lnTo>
                  <a:close/>
                </a:path>
              </a:pathLst>
            </a:custGeom>
            <a:solidFill>
              <a:srgbClr val="000F1E"/>
            </a:solidFill>
          </p:spPr>
          <p:txBody>
            <a:bodyPr wrap="square" lIns="0" tIns="0" rIns="0" bIns="0" rtlCol="0"/>
            <a:lstStyle/>
            <a:p>
              <a:pPr defTabSz="914400"/>
              <a:endParaRPr>
                <a:solidFill>
                  <a:prstClr val="black"/>
                </a:solidFill>
                <a:latin typeface="Calibri"/>
              </a:endParaRPr>
            </a:p>
          </p:txBody>
        </p:sp>
        <p:sp>
          <p:nvSpPr>
            <p:cNvPr id="347" name="object 347"/>
            <p:cNvSpPr/>
            <p:nvPr/>
          </p:nvSpPr>
          <p:spPr>
            <a:xfrm>
              <a:off x="78232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0F1F"/>
            </a:solidFill>
          </p:spPr>
          <p:txBody>
            <a:bodyPr wrap="square" lIns="0" tIns="0" rIns="0" bIns="0" rtlCol="0"/>
            <a:lstStyle/>
            <a:p>
              <a:pPr defTabSz="914400"/>
              <a:endParaRPr>
                <a:solidFill>
                  <a:prstClr val="black"/>
                </a:solidFill>
                <a:latin typeface="Calibri"/>
              </a:endParaRPr>
            </a:p>
          </p:txBody>
        </p:sp>
        <p:sp>
          <p:nvSpPr>
            <p:cNvPr id="348" name="object 348"/>
            <p:cNvSpPr/>
            <p:nvPr/>
          </p:nvSpPr>
          <p:spPr>
            <a:xfrm>
              <a:off x="83185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020"/>
            </a:solidFill>
          </p:spPr>
          <p:txBody>
            <a:bodyPr wrap="square" lIns="0" tIns="0" rIns="0" bIns="0" rtlCol="0"/>
            <a:lstStyle/>
            <a:p>
              <a:pPr defTabSz="914400"/>
              <a:endParaRPr>
                <a:solidFill>
                  <a:prstClr val="black"/>
                </a:solidFill>
                <a:latin typeface="Calibri"/>
              </a:endParaRPr>
            </a:p>
          </p:txBody>
        </p:sp>
        <p:sp>
          <p:nvSpPr>
            <p:cNvPr id="349" name="object 349"/>
            <p:cNvSpPr/>
            <p:nvPr/>
          </p:nvSpPr>
          <p:spPr>
            <a:xfrm>
              <a:off x="880110"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1021"/>
            </a:solidFill>
          </p:spPr>
          <p:txBody>
            <a:bodyPr wrap="square" lIns="0" tIns="0" rIns="0" bIns="0" rtlCol="0"/>
            <a:lstStyle/>
            <a:p>
              <a:pPr defTabSz="914400"/>
              <a:endParaRPr>
                <a:solidFill>
                  <a:prstClr val="black"/>
                </a:solidFill>
                <a:latin typeface="Calibri"/>
              </a:endParaRPr>
            </a:p>
          </p:txBody>
        </p:sp>
        <p:sp>
          <p:nvSpPr>
            <p:cNvPr id="350" name="object 350"/>
            <p:cNvSpPr/>
            <p:nvPr/>
          </p:nvSpPr>
          <p:spPr>
            <a:xfrm>
              <a:off x="92964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122"/>
            </a:solidFill>
          </p:spPr>
          <p:txBody>
            <a:bodyPr wrap="square" lIns="0" tIns="0" rIns="0" bIns="0" rtlCol="0"/>
            <a:lstStyle/>
            <a:p>
              <a:pPr defTabSz="914400"/>
              <a:endParaRPr>
                <a:solidFill>
                  <a:prstClr val="black"/>
                </a:solidFill>
                <a:latin typeface="Calibri"/>
              </a:endParaRPr>
            </a:p>
          </p:txBody>
        </p:sp>
        <p:sp>
          <p:nvSpPr>
            <p:cNvPr id="351" name="object 351"/>
            <p:cNvSpPr/>
            <p:nvPr/>
          </p:nvSpPr>
          <p:spPr>
            <a:xfrm>
              <a:off x="97790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123"/>
            </a:solidFill>
          </p:spPr>
          <p:txBody>
            <a:bodyPr wrap="square" lIns="0" tIns="0" rIns="0" bIns="0" rtlCol="0"/>
            <a:lstStyle/>
            <a:p>
              <a:pPr defTabSz="914400"/>
              <a:endParaRPr>
                <a:solidFill>
                  <a:prstClr val="black"/>
                </a:solidFill>
                <a:latin typeface="Calibri"/>
              </a:endParaRPr>
            </a:p>
          </p:txBody>
        </p:sp>
        <p:sp>
          <p:nvSpPr>
            <p:cNvPr id="352" name="object 352"/>
            <p:cNvSpPr/>
            <p:nvPr/>
          </p:nvSpPr>
          <p:spPr>
            <a:xfrm>
              <a:off x="102743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1224"/>
            </a:solidFill>
          </p:spPr>
          <p:txBody>
            <a:bodyPr wrap="square" lIns="0" tIns="0" rIns="0" bIns="0" rtlCol="0"/>
            <a:lstStyle/>
            <a:p>
              <a:pPr defTabSz="914400"/>
              <a:endParaRPr>
                <a:solidFill>
                  <a:prstClr val="black"/>
                </a:solidFill>
                <a:latin typeface="Calibri"/>
              </a:endParaRPr>
            </a:p>
          </p:txBody>
        </p:sp>
        <p:sp>
          <p:nvSpPr>
            <p:cNvPr id="353" name="object 353"/>
            <p:cNvSpPr/>
            <p:nvPr/>
          </p:nvSpPr>
          <p:spPr>
            <a:xfrm>
              <a:off x="1075690"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1225"/>
            </a:solidFill>
          </p:spPr>
          <p:txBody>
            <a:bodyPr wrap="square" lIns="0" tIns="0" rIns="0" bIns="0" rtlCol="0"/>
            <a:lstStyle/>
            <a:p>
              <a:pPr defTabSz="914400"/>
              <a:endParaRPr>
                <a:solidFill>
                  <a:prstClr val="black"/>
                </a:solidFill>
                <a:latin typeface="Calibri"/>
              </a:endParaRPr>
            </a:p>
          </p:txBody>
        </p:sp>
        <p:sp>
          <p:nvSpPr>
            <p:cNvPr id="354" name="object 354"/>
            <p:cNvSpPr/>
            <p:nvPr/>
          </p:nvSpPr>
          <p:spPr>
            <a:xfrm>
              <a:off x="112522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326"/>
            </a:solidFill>
          </p:spPr>
          <p:txBody>
            <a:bodyPr wrap="square" lIns="0" tIns="0" rIns="0" bIns="0" rtlCol="0"/>
            <a:lstStyle/>
            <a:p>
              <a:pPr defTabSz="914400"/>
              <a:endParaRPr>
                <a:solidFill>
                  <a:prstClr val="black"/>
                </a:solidFill>
                <a:latin typeface="Calibri"/>
              </a:endParaRPr>
            </a:p>
          </p:txBody>
        </p:sp>
        <p:sp>
          <p:nvSpPr>
            <p:cNvPr id="355" name="object 355"/>
            <p:cNvSpPr/>
            <p:nvPr/>
          </p:nvSpPr>
          <p:spPr>
            <a:xfrm>
              <a:off x="117348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1327"/>
            </a:solidFill>
          </p:spPr>
          <p:txBody>
            <a:bodyPr wrap="square" lIns="0" tIns="0" rIns="0" bIns="0" rtlCol="0"/>
            <a:lstStyle/>
            <a:p>
              <a:pPr defTabSz="914400"/>
              <a:endParaRPr>
                <a:solidFill>
                  <a:prstClr val="black"/>
                </a:solidFill>
                <a:latin typeface="Calibri"/>
              </a:endParaRPr>
            </a:p>
          </p:txBody>
        </p:sp>
        <p:sp>
          <p:nvSpPr>
            <p:cNvPr id="356" name="object 356"/>
            <p:cNvSpPr/>
            <p:nvPr/>
          </p:nvSpPr>
          <p:spPr>
            <a:xfrm>
              <a:off x="122301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428"/>
            </a:solidFill>
          </p:spPr>
          <p:txBody>
            <a:bodyPr wrap="square" lIns="0" tIns="0" rIns="0" bIns="0" rtlCol="0"/>
            <a:lstStyle/>
            <a:p>
              <a:pPr defTabSz="914400"/>
              <a:endParaRPr>
                <a:solidFill>
                  <a:prstClr val="black"/>
                </a:solidFill>
                <a:latin typeface="Calibri"/>
              </a:endParaRPr>
            </a:p>
          </p:txBody>
        </p:sp>
        <p:sp>
          <p:nvSpPr>
            <p:cNvPr id="357" name="object 357"/>
            <p:cNvSpPr/>
            <p:nvPr/>
          </p:nvSpPr>
          <p:spPr>
            <a:xfrm>
              <a:off x="127127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429"/>
            </a:solidFill>
          </p:spPr>
          <p:txBody>
            <a:bodyPr wrap="square" lIns="0" tIns="0" rIns="0" bIns="0" rtlCol="0"/>
            <a:lstStyle/>
            <a:p>
              <a:pPr defTabSz="914400"/>
              <a:endParaRPr>
                <a:solidFill>
                  <a:prstClr val="black"/>
                </a:solidFill>
                <a:latin typeface="Calibri"/>
              </a:endParaRPr>
            </a:p>
          </p:txBody>
        </p:sp>
        <p:sp>
          <p:nvSpPr>
            <p:cNvPr id="358" name="object 358"/>
            <p:cNvSpPr/>
            <p:nvPr/>
          </p:nvSpPr>
          <p:spPr>
            <a:xfrm>
              <a:off x="132080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52A"/>
            </a:solidFill>
          </p:spPr>
          <p:txBody>
            <a:bodyPr wrap="square" lIns="0" tIns="0" rIns="0" bIns="0" rtlCol="0"/>
            <a:lstStyle/>
            <a:p>
              <a:pPr defTabSz="914400"/>
              <a:endParaRPr>
                <a:solidFill>
                  <a:prstClr val="black"/>
                </a:solidFill>
                <a:latin typeface="Calibri"/>
              </a:endParaRPr>
            </a:p>
          </p:txBody>
        </p:sp>
        <p:sp>
          <p:nvSpPr>
            <p:cNvPr id="359" name="object 359"/>
            <p:cNvSpPr/>
            <p:nvPr/>
          </p:nvSpPr>
          <p:spPr>
            <a:xfrm>
              <a:off x="1369060"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152B"/>
            </a:solidFill>
          </p:spPr>
          <p:txBody>
            <a:bodyPr wrap="square" lIns="0" tIns="0" rIns="0" bIns="0" rtlCol="0"/>
            <a:lstStyle/>
            <a:p>
              <a:pPr defTabSz="914400"/>
              <a:endParaRPr>
                <a:solidFill>
                  <a:prstClr val="black"/>
                </a:solidFill>
                <a:latin typeface="Calibri"/>
              </a:endParaRPr>
            </a:p>
          </p:txBody>
        </p:sp>
        <p:sp>
          <p:nvSpPr>
            <p:cNvPr id="360" name="object 360"/>
            <p:cNvSpPr/>
            <p:nvPr/>
          </p:nvSpPr>
          <p:spPr>
            <a:xfrm>
              <a:off x="141859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62C"/>
            </a:solidFill>
          </p:spPr>
          <p:txBody>
            <a:bodyPr wrap="square" lIns="0" tIns="0" rIns="0" bIns="0" rtlCol="0"/>
            <a:lstStyle/>
            <a:p>
              <a:pPr defTabSz="914400"/>
              <a:endParaRPr>
                <a:solidFill>
                  <a:prstClr val="black"/>
                </a:solidFill>
                <a:latin typeface="Calibri"/>
              </a:endParaRPr>
            </a:p>
          </p:txBody>
        </p:sp>
        <p:sp>
          <p:nvSpPr>
            <p:cNvPr id="361" name="object 361"/>
            <p:cNvSpPr/>
            <p:nvPr/>
          </p:nvSpPr>
          <p:spPr>
            <a:xfrm>
              <a:off x="146685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62D"/>
            </a:solidFill>
          </p:spPr>
          <p:txBody>
            <a:bodyPr wrap="square" lIns="0" tIns="0" rIns="0" bIns="0" rtlCol="0"/>
            <a:lstStyle/>
            <a:p>
              <a:pPr defTabSz="914400"/>
              <a:endParaRPr>
                <a:solidFill>
                  <a:prstClr val="black"/>
                </a:solidFill>
                <a:latin typeface="Calibri"/>
              </a:endParaRPr>
            </a:p>
          </p:txBody>
        </p:sp>
        <p:sp>
          <p:nvSpPr>
            <p:cNvPr id="362" name="object 362"/>
            <p:cNvSpPr/>
            <p:nvPr/>
          </p:nvSpPr>
          <p:spPr>
            <a:xfrm>
              <a:off x="151638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172E"/>
            </a:solidFill>
          </p:spPr>
          <p:txBody>
            <a:bodyPr wrap="square" lIns="0" tIns="0" rIns="0" bIns="0" rtlCol="0"/>
            <a:lstStyle/>
            <a:p>
              <a:pPr defTabSz="914400"/>
              <a:endParaRPr>
                <a:solidFill>
                  <a:prstClr val="black"/>
                </a:solidFill>
                <a:latin typeface="Calibri"/>
              </a:endParaRPr>
            </a:p>
          </p:txBody>
        </p:sp>
        <p:sp>
          <p:nvSpPr>
            <p:cNvPr id="363" name="object 363"/>
            <p:cNvSpPr/>
            <p:nvPr/>
          </p:nvSpPr>
          <p:spPr>
            <a:xfrm>
              <a:off x="156464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172F"/>
            </a:solidFill>
          </p:spPr>
          <p:txBody>
            <a:bodyPr wrap="square" lIns="0" tIns="0" rIns="0" bIns="0" rtlCol="0"/>
            <a:lstStyle/>
            <a:p>
              <a:pPr defTabSz="914400"/>
              <a:endParaRPr>
                <a:solidFill>
                  <a:prstClr val="black"/>
                </a:solidFill>
                <a:latin typeface="Calibri"/>
              </a:endParaRPr>
            </a:p>
          </p:txBody>
        </p:sp>
        <p:sp>
          <p:nvSpPr>
            <p:cNvPr id="364" name="object 364"/>
            <p:cNvSpPr/>
            <p:nvPr/>
          </p:nvSpPr>
          <p:spPr>
            <a:xfrm>
              <a:off x="1614169"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1830"/>
            </a:solidFill>
          </p:spPr>
          <p:txBody>
            <a:bodyPr wrap="square" lIns="0" tIns="0" rIns="0" bIns="0" rtlCol="0"/>
            <a:lstStyle/>
            <a:p>
              <a:pPr defTabSz="914400"/>
              <a:endParaRPr>
                <a:solidFill>
                  <a:prstClr val="black"/>
                </a:solidFill>
                <a:latin typeface="Calibri"/>
              </a:endParaRPr>
            </a:p>
          </p:txBody>
        </p:sp>
        <p:sp>
          <p:nvSpPr>
            <p:cNvPr id="365" name="object 365"/>
            <p:cNvSpPr/>
            <p:nvPr/>
          </p:nvSpPr>
          <p:spPr>
            <a:xfrm>
              <a:off x="1662430" y="2435860"/>
              <a:ext cx="54610" cy="764540"/>
            </a:xfrm>
            <a:custGeom>
              <a:avLst/>
              <a:gdLst/>
              <a:ahLst/>
              <a:cxnLst/>
              <a:rect l="l" t="t" r="r" b="b"/>
              <a:pathLst>
                <a:path w="54610" h="764539">
                  <a:moveTo>
                    <a:pt x="54609" y="0"/>
                  </a:moveTo>
                  <a:lnTo>
                    <a:pt x="0" y="0"/>
                  </a:lnTo>
                  <a:lnTo>
                    <a:pt x="0" y="764539"/>
                  </a:lnTo>
                  <a:lnTo>
                    <a:pt x="54609" y="764539"/>
                  </a:lnTo>
                  <a:lnTo>
                    <a:pt x="54609" y="0"/>
                  </a:lnTo>
                  <a:close/>
                </a:path>
              </a:pathLst>
            </a:custGeom>
            <a:solidFill>
              <a:srgbClr val="001831"/>
            </a:solidFill>
          </p:spPr>
          <p:txBody>
            <a:bodyPr wrap="square" lIns="0" tIns="0" rIns="0" bIns="0" rtlCol="0"/>
            <a:lstStyle/>
            <a:p>
              <a:pPr defTabSz="914400"/>
              <a:endParaRPr>
                <a:solidFill>
                  <a:prstClr val="black"/>
                </a:solidFill>
                <a:latin typeface="Calibri"/>
              </a:endParaRPr>
            </a:p>
          </p:txBody>
        </p:sp>
        <p:sp>
          <p:nvSpPr>
            <p:cNvPr id="366" name="object 366"/>
            <p:cNvSpPr/>
            <p:nvPr/>
          </p:nvSpPr>
          <p:spPr>
            <a:xfrm>
              <a:off x="1711960" y="2435859"/>
              <a:ext cx="101600" cy="764540"/>
            </a:xfrm>
            <a:custGeom>
              <a:avLst/>
              <a:gdLst/>
              <a:ahLst/>
              <a:cxnLst/>
              <a:rect l="l" t="t" r="r" b="b"/>
              <a:pathLst>
                <a:path w="101600" h="764539">
                  <a:moveTo>
                    <a:pt x="101600" y="0"/>
                  </a:moveTo>
                  <a:lnTo>
                    <a:pt x="53340" y="0"/>
                  </a:lnTo>
                  <a:lnTo>
                    <a:pt x="48260" y="0"/>
                  </a:lnTo>
                  <a:lnTo>
                    <a:pt x="0" y="0"/>
                  </a:lnTo>
                  <a:lnTo>
                    <a:pt x="0" y="764540"/>
                  </a:lnTo>
                  <a:lnTo>
                    <a:pt x="48260" y="764540"/>
                  </a:lnTo>
                  <a:lnTo>
                    <a:pt x="53340" y="764540"/>
                  </a:lnTo>
                  <a:lnTo>
                    <a:pt x="101600" y="764540"/>
                  </a:lnTo>
                  <a:lnTo>
                    <a:pt x="101600" y="0"/>
                  </a:lnTo>
                  <a:close/>
                </a:path>
              </a:pathLst>
            </a:custGeom>
            <a:solidFill>
              <a:srgbClr val="001933"/>
            </a:solidFill>
          </p:spPr>
          <p:txBody>
            <a:bodyPr wrap="square" lIns="0" tIns="0" rIns="0" bIns="0" rtlCol="0"/>
            <a:lstStyle/>
            <a:p>
              <a:pPr defTabSz="914400"/>
              <a:endParaRPr>
                <a:solidFill>
                  <a:prstClr val="black"/>
                </a:solidFill>
                <a:latin typeface="Calibri"/>
              </a:endParaRPr>
            </a:p>
          </p:txBody>
        </p:sp>
        <p:sp>
          <p:nvSpPr>
            <p:cNvPr id="367" name="object 367"/>
            <p:cNvSpPr/>
            <p:nvPr/>
          </p:nvSpPr>
          <p:spPr>
            <a:xfrm>
              <a:off x="180975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1A34"/>
            </a:solidFill>
          </p:spPr>
          <p:txBody>
            <a:bodyPr wrap="square" lIns="0" tIns="0" rIns="0" bIns="0" rtlCol="0"/>
            <a:lstStyle/>
            <a:p>
              <a:pPr defTabSz="914400"/>
              <a:endParaRPr>
                <a:solidFill>
                  <a:prstClr val="black"/>
                </a:solidFill>
                <a:latin typeface="Calibri"/>
              </a:endParaRPr>
            </a:p>
          </p:txBody>
        </p:sp>
        <p:sp>
          <p:nvSpPr>
            <p:cNvPr id="368" name="object 368"/>
            <p:cNvSpPr/>
            <p:nvPr/>
          </p:nvSpPr>
          <p:spPr>
            <a:xfrm>
              <a:off x="185801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1A35"/>
            </a:solidFill>
          </p:spPr>
          <p:txBody>
            <a:bodyPr wrap="square" lIns="0" tIns="0" rIns="0" bIns="0" rtlCol="0"/>
            <a:lstStyle/>
            <a:p>
              <a:pPr defTabSz="914400"/>
              <a:endParaRPr>
                <a:solidFill>
                  <a:prstClr val="black"/>
                </a:solidFill>
                <a:latin typeface="Calibri"/>
              </a:endParaRPr>
            </a:p>
          </p:txBody>
        </p:sp>
        <p:sp>
          <p:nvSpPr>
            <p:cNvPr id="369" name="object 369"/>
            <p:cNvSpPr/>
            <p:nvPr/>
          </p:nvSpPr>
          <p:spPr>
            <a:xfrm>
              <a:off x="190754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1B36"/>
            </a:solidFill>
          </p:spPr>
          <p:txBody>
            <a:bodyPr wrap="square" lIns="0" tIns="0" rIns="0" bIns="0" rtlCol="0"/>
            <a:lstStyle/>
            <a:p>
              <a:pPr defTabSz="914400"/>
              <a:endParaRPr>
                <a:solidFill>
                  <a:prstClr val="black"/>
                </a:solidFill>
                <a:latin typeface="Calibri"/>
              </a:endParaRPr>
            </a:p>
          </p:txBody>
        </p:sp>
        <p:sp>
          <p:nvSpPr>
            <p:cNvPr id="370" name="object 370"/>
            <p:cNvSpPr/>
            <p:nvPr/>
          </p:nvSpPr>
          <p:spPr>
            <a:xfrm>
              <a:off x="195580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1B37"/>
            </a:solidFill>
          </p:spPr>
          <p:txBody>
            <a:bodyPr wrap="square" lIns="0" tIns="0" rIns="0" bIns="0" rtlCol="0"/>
            <a:lstStyle/>
            <a:p>
              <a:pPr defTabSz="914400"/>
              <a:endParaRPr>
                <a:solidFill>
                  <a:prstClr val="black"/>
                </a:solidFill>
                <a:latin typeface="Calibri"/>
              </a:endParaRPr>
            </a:p>
          </p:txBody>
        </p:sp>
        <p:sp>
          <p:nvSpPr>
            <p:cNvPr id="371" name="object 371"/>
            <p:cNvSpPr/>
            <p:nvPr/>
          </p:nvSpPr>
          <p:spPr>
            <a:xfrm>
              <a:off x="200533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1C38"/>
            </a:solidFill>
          </p:spPr>
          <p:txBody>
            <a:bodyPr wrap="square" lIns="0" tIns="0" rIns="0" bIns="0" rtlCol="0"/>
            <a:lstStyle/>
            <a:p>
              <a:pPr defTabSz="914400"/>
              <a:endParaRPr>
                <a:solidFill>
                  <a:prstClr val="black"/>
                </a:solidFill>
                <a:latin typeface="Calibri"/>
              </a:endParaRPr>
            </a:p>
          </p:txBody>
        </p:sp>
        <p:sp>
          <p:nvSpPr>
            <p:cNvPr id="372" name="object 372"/>
            <p:cNvSpPr/>
            <p:nvPr/>
          </p:nvSpPr>
          <p:spPr>
            <a:xfrm>
              <a:off x="205359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1C39"/>
            </a:solidFill>
          </p:spPr>
          <p:txBody>
            <a:bodyPr wrap="square" lIns="0" tIns="0" rIns="0" bIns="0" rtlCol="0"/>
            <a:lstStyle/>
            <a:p>
              <a:pPr defTabSz="914400"/>
              <a:endParaRPr>
                <a:solidFill>
                  <a:prstClr val="black"/>
                </a:solidFill>
                <a:latin typeface="Calibri"/>
              </a:endParaRPr>
            </a:p>
          </p:txBody>
        </p:sp>
        <p:sp>
          <p:nvSpPr>
            <p:cNvPr id="373" name="object 373"/>
            <p:cNvSpPr/>
            <p:nvPr/>
          </p:nvSpPr>
          <p:spPr>
            <a:xfrm>
              <a:off x="210185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1D3A"/>
            </a:solidFill>
          </p:spPr>
          <p:txBody>
            <a:bodyPr wrap="square" lIns="0" tIns="0" rIns="0" bIns="0" rtlCol="0"/>
            <a:lstStyle/>
            <a:p>
              <a:pPr defTabSz="914400"/>
              <a:endParaRPr>
                <a:solidFill>
                  <a:prstClr val="black"/>
                </a:solidFill>
                <a:latin typeface="Calibri"/>
              </a:endParaRPr>
            </a:p>
          </p:txBody>
        </p:sp>
        <p:sp>
          <p:nvSpPr>
            <p:cNvPr id="374" name="object 374"/>
            <p:cNvSpPr/>
            <p:nvPr/>
          </p:nvSpPr>
          <p:spPr>
            <a:xfrm>
              <a:off x="215138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1D3B"/>
            </a:solidFill>
          </p:spPr>
          <p:txBody>
            <a:bodyPr wrap="square" lIns="0" tIns="0" rIns="0" bIns="0" rtlCol="0"/>
            <a:lstStyle/>
            <a:p>
              <a:pPr defTabSz="914400"/>
              <a:endParaRPr>
                <a:solidFill>
                  <a:prstClr val="black"/>
                </a:solidFill>
                <a:latin typeface="Calibri"/>
              </a:endParaRPr>
            </a:p>
          </p:txBody>
        </p:sp>
        <p:sp>
          <p:nvSpPr>
            <p:cNvPr id="375" name="object 375"/>
            <p:cNvSpPr/>
            <p:nvPr/>
          </p:nvSpPr>
          <p:spPr>
            <a:xfrm>
              <a:off x="220091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1E3C"/>
            </a:solidFill>
          </p:spPr>
          <p:txBody>
            <a:bodyPr wrap="square" lIns="0" tIns="0" rIns="0" bIns="0" rtlCol="0"/>
            <a:lstStyle/>
            <a:p>
              <a:pPr defTabSz="914400"/>
              <a:endParaRPr>
                <a:solidFill>
                  <a:prstClr val="black"/>
                </a:solidFill>
                <a:latin typeface="Calibri"/>
              </a:endParaRPr>
            </a:p>
          </p:txBody>
        </p:sp>
        <p:sp>
          <p:nvSpPr>
            <p:cNvPr id="376" name="object 376"/>
            <p:cNvSpPr/>
            <p:nvPr/>
          </p:nvSpPr>
          <p:spPr>
            <a:xfrm>
              <a:off x="2249169"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1E3D"/>
            </a:solidFill>
          </p:spPr>
          <p:txBody>
            <a:bodyPr wrap="square" lIns="0" tIns="0" rIns="0" bIns="0" rtlCol="0"/>
            <a:lstStyle/>
            <a:p>
              <a:pPr defTabSz="914400"/>
              <a:endParaRPr>
                <a:solidFill>
                  <a:prstClr val="black"/>
                </a:solidFill>
                <a:latin typeface="Calibri"/>
              </a:endParaRPr>
            </a:p>
          </p:txBody>
        </p:sp>
        <p:sp>
          <p:nvSpPr>
            <p:cNvPr id="377" name="object 377"/>
            <p:cNvSpPr/>
            <p:nvPr/>
          </p:nvSpPr>
          <p:spPr>
            <a:xfrm>
              <a:off x="2297430" y="2435860"/>
              <a:ext cx="54610" cy="764540"/>
            </a:xfrm>
            <a:custGeom>
              <a:avLst/>
              <a:gdLst/>
              <a:ahLst/>
              <a:cxnLst/>
              <a:rect l="l" t="t" r="r" b="b"/>
              <a:pathLst>
                <a:path w="54610" h="764539">
                  <a:moveTo>
                    <a:pt x="54609" y="0"/>
                  </a:moveTo>
                  <a:lnTo>
                    <a:pt x="0" y="0"/>
                  </a:lnTo>
                  <a:lnTo>
                    <a:pt x="0" y="764539"/>
                  </a:lnTo>
                  <a:lnTo>
                    <a:pt x="54609" y="764539"/>
                  </a:lnTo>
                  <a:lnTo>
                    <a:pt x="54609" y="0"/>
                  </a:lnTo>
                  <a:close/>
                </a:path>
              </a:pathLst>
            </a:custGeom>
            <a:solidFill>
              <a:srgbClr val="001F3E"/>
            </a:solidFill>
          </p:spPr>
          <p:txBody>
            <a:bodyPr wrap="square" lIns="0" tIns="0" rIns="0" bIns="0" rtlCol="0"/>
            <a:lstStyle/>
            <a:p>
              <a:pPr defTabSz="914400"/>
              <a:endParaRPr>
                <a:solidFill>
                  <a:prstClr val="black"/>
                </a:solidFill>
                <a:latin typeface="Calibri"/>
              </a:endParaRPr>
            </a:p>
          </p:txBody>
        </p:sp>
        <p:sp>
          <p:nvSpPr>
            <p:cNvPr id="378" name="object 378"/>
            <p:cNvSpPr/>
            <p:nvPr/>
          </p:nvSpPr>
          <p:spPr>
            <a:xfrm>
              <a:off x="234695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1F3F"/>
            </a:solidFill>
          </p:spPr>
          <p:txBody>
            <a:bodyPr wrap="square" lIns="0" tIns="0" rIns="0" bIns="0" rtlCol="0"/>
            <a:lstStyle/>
            <a:p>
              <a:pPr defTabSz="914400"/>
              <a:endParaRPr>
                <a:solidFill>
                  <a:prstClr val="black"/>
                </a:solidFill>
                <a:latin typeface="Calibri"/>
              </a:endParaRPr>
            </a:p>
          </p:txBody>
        </p:sp>
        <p:sp>
          <p:nvSpPr>
            <p:cNvPr id="379" name="object 379"/>
            <p:cNvSpPr/>
            <p:nvPr/>
          </p:nvSpPr>
          <p:spPr>
            <a:xfrm>
              <a:off x="239521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040"/>
            </a:solidFill>
          </p:spPr>
          <p:txBody>
            <a:bodyPr wrap="square" lIns="0" tIns="0" rIns="0" bIns="0" rtlCol="0"/>
            <a:lstStyle/>
            <a:p>
              <a:pPr defTabSz="914400"/>
              <a:endParaRPr>
                <a:solidFill>
                  <a:prstClr val="black"/>
                </a:solidFill>
                <a:latin typeface="Calibri"/>
              </a:endParaRPr>
            </a:p>
          </p:txBody>
        </p:sp>
        <p:sp>
          <p:nvSpPr>
            <p:cNvPr id="380" name="object 380"/>
            <p:cNvSpPr/>
            <p:nvPr/>
          </p:nvSpPr>
          <p:spPr>
            <a:xfrm>
              <a:off x="244475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041"/>
            </a:solidFill>
          </p:spPr>
          <p:txBody>
            <a:bodyPr wrap="square" lIns="0" tIns="0" rIns="0" bIns="0" rtlCol="0"/>
            <a:lstStyle/>
            <a:p>
              <a:pPr defTabSz="914400"/>
              <a:endParaRPr>
                <a:solidFill>
                  <a:prstClr val="black"/>
                </a:solidFill>
                <a:latin typeface="Calibri"/>
              </a:endParaRPr>
            </a:p>
          </p:txBody>
        </p:sp>
        <p:sp>
          <p:nvSpPr>
            <p:cNvPr id="381" name="object 381"/>
            <p:cNvSpPr/>
            <p:nvPr/>
          </p:nvSpPr>
          <p:spPr>
            <a:xfrm>
              <a:off x="249428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142"/>
            </a:solidFill>
          </p:spPr>
          <p:txBody>
            <a:bodyPr wrap="square" lIns="0" tIns="0" rIns="0" bIns="0" rtlCol="0"/>
            <a:lstStyle/>
            <a:p>
              <a:pPr defTabSz="914400"/>
              <a:endParaRPr>
                <a:solidFill>
                  <a:prstClr val="black"/>
                </a:solidFill>
                <a:latin typeface="Calibri"/>
              </a:endParaRPr>
            </a:p>
          </p:txBody>
        </p:sp>
        <p:sp>
          <p:nvSpPr>
            <p:cNvPr id="382" name="object 382"/>
            <p:cNvSpPr/>
            <p:nvPr/>
          </p:nvSpPr>
          <p:spPr>
            <a:xfrm>
              <a:off x="254254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2143"/>
            </a:solidFill>
          </p:spPr>
          <p:txBody>
            <a:bodyPr wrap="square" lIns="0" tIns="0" rIns="0" bIns="0" rtlCol="0"/>
            <a:lstStyle/>
            <a:p>
              <a:pPr defTabSz="914400"/>
              <a:endParaRPr>
                <a:solidFill>
                  <a:prstClr val="black"/>
                </a:solidFill>
                <a:latin typeface="Calibri"/>
              </a:endParaRPr>
            </a:p>
          </p:txBody>
        </p:sp>
        <p:sp>
          <p:nvSpPr>
            <p:cNvPr id="383" name="object 383"/>
            <p:cNvSpPr/>
            <p:nvPr/>
          </p:nvSpPr>
          <p:spPr>
            <a:xfrm>
              <a:off x="259080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244"/>
            </a:solidFill>
          </p:spPr>
          <p:txBody>
            <a:bodyPr wrap="square" lIns="0" tIns="0" rIns="0" bIns="0" rtlCol="0"/>
            <a:lstStyle/>
            <a:p>
              <a:pPr defTabSz="914400"/>
              <a:endParaRPr>
                <a:solidFill>
                  <a:prstClr val="black"/>
                </a:solidFill>
                <a:latin typeface="Calibri"/>
              </a:endParaRPr>
            </a:p>
          </p:txBody>
        </p:sp>
        <p:sp>
          <p:nvSpPr>
            <p:cNvPr id="384" name="object 384"/>
            <p:cNvSpPr/>
            <p:nvPr/>
          </p:nvSpPr>
          <p:spPr>
            <a:xfrm>
              <a:off x="264033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245"/>
            </a:solidFill>
          </p:spPr>
          <p:txBody>
            <a:bodyPr wrap="square" lIns="0" tIns="0" rIns="0" bIns="0" rtlCol="0"/>
            <a:lstStyle/>
            <a:p>
              <a:pPr defTabSz="914400"/>
              <a:endParaRPr>
                <a:solidFill>
                  <a:prstClr val="black"/>
                </a:solidFill>
                <a:latin typeface="Calibri"/>
              </a:endParaRPr>
            </a:p>
          </p:txBody>
        </p:sp>
        <p:sp>
          <p:nvSpPr>
            <p:cNvPr id="385" name="object 385"/>
            <p:cNvSpPr/>
            <p:nvPr/>
          </p:nvSpPr>
          <p:spPr>
            <a:xfrm>
              <a:off x="268859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346"/>
            </a:solidFill>
          </p:spPr>
          <p:txBody>
            <a:bodyPr wrap="square" lIns="0" tIns="0" rIns="0" bIns="0" rtlCol="0"/>
            <a:lstStyle/>
            <a:p>
              <a:pPr defTabSz="914400"/>
              <a:endParaRPr>
                <a:solidFill>
                  <a:prstClr val="black"/>
                </a:solidFill>
                <a:latin typeface="Calibri"/>
              </a:endParaRPr>
            </a:p>
          </p:txBody>
        </p:sp>
        <p:sp>
          <p:nvSpPr>
            <p:cNvPr id="386" name="object 386"/>
            <p:cNvSpPr/>
            <p:nvPr/>
          </p:nvSpPr>
          <p:spPr>
            <a:xfrm>
              <a:off x="2738119"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2347"/>
            </a:solidFill>
          </p:spPr>
          <p:txBody>
            <a:bodyPr wrap="square" lIns="0" tIns="0" rIns="0" bIns="0" rtlCol="0"/>
            <a:lstStyle/>
            <a:p>
              <a:pPr defTabSz="914400"/>
              <a:endParaRPr>
                <a:solidFill>
                  <a:prstClr val="black"/>
                </a:solidFill>
                <a:latin typeface="Calibri"/>
              </a:endParaRPr>
            </a:p>
          </p:txBody>
        </p:sp>
        <p:sp>
          <p:nvSpPr>
            <p:cNvPr id="387" name="object 387"/>
            <p:cNvSpPr/>
            <p:nvPr/>
          </p:nvSpPr>
          <p:spPr>
            <a:xfrm>
              <a:off x="278765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448"/>
            </a:solidFill>
          </p:spPr>
          <p:txBody>
            <a:bodyPr wrap="square" lIns="0" tIns="0" rIns="0" bIns="0" rtlCol="0"/>
            <a:lstStyle/>
            <a:p>
              <a:pPr defTabSz="914400"/>
              <a:endParaRPr>
                <a:solidFill>
                  <a:prstClr val="black"/>
                </a:solidFill>
                <a:latin typeface="Calibri"/>
              </a:endParaRPr>
            </a:p>
          </p:txBody>
        </p:sp>
        <p:sp>
          <p:nvSpPr>
            <p:cNvPr id="388" name="object 388"/>
            <p:cNvSpPr/>
            <p:nvPr/>
          </p:nvSpPr>
          <p:spPr>
            <a:xfrm>
              <a:off x="283590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449"/>
            </a:solidFill>
          </p:spPr>
          <p:txBody>
            <a:bodyPr wrap="square" lIns="0" tIns="0" rIns="0" bIns="0" rtlCol="0"/>
            <a:lstStyle/>
            <a:p>
              <a:pPr defTabSz="914400"/>
              <a:endParaRPr>
                <a:solidFill>
                  <a:prstClr val="black"/>
                </a:solidFill>
                <a:latin typeface="Calibri"/>
              </a:endParaRPr>
            </a:p>
          </p:txBody>
        </p:sp>
        <p:sp>
          <p:nvSpPr>
            <p:cNvPr id="389" name="object 389"/>
            <p:cNvSpPr/>
            <p:nvPr/>
          </p:nvSpPr>
          <p:spPr>
            <a:xfrm>
              <a:off x="288416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54A"/>
            </a:solidFill>
          </p:spPr>
          <p:txBody>
            <a:bodyPr wrap="square" lIns="0" tIns="0" rIns="0" bIns="0" rtlCol="0"/>
            <a:lstStyle/>
            <a:p>
              <a:pPr defTabSz="914400"/>
              <a:endParaRPr>
                <a:solidFill>
                  <a:prstClr val="black"/>
                </a:solidFill>
                <a:latin typeface="Calibri"/>
              </a:endParaRPr>
            </a:p>
          </p:txBody>
        </p:sp>
        <p:sp>
          <p:nvSpPr>
            <p:cNvPr id="390" name="object 390"/>
            <p:cNvSpPr/>
            <p:nvPr/>
          </p:nvSpPr>
          <p:spPr>
            <a:xfrm>
              <a:off x="293370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54B"/>
            </a:solidFill>
          </p:spPr>
          <p:txBody>
            <a:bodyPr wrap="square" lIns="0" tIns="0" rIns="0" bIns="0" rtlCol="0"/>
            <a:lstStyle/>
            <a:p>
              <a:pPr defTabSz="914400"/>
              <a:endParaRPr>
                <a:solidFill>
                  <a:prstClr val="black"/>
                </a:solidFill>
                <a:latin typeface="Calibri"/>
              </a:endParaRPr>
            </a:p>
          </p:txBody>
        </p:sp>
        <p:sp>
          <p:nvSpPr>
            <p:cNvPr id="391" name="object 391"/>
            <p:cNvSpPr/>
            <p:nvPr/>
          </p:nvSpPr>
          <p:spPr>
            <a:xfrm>
              <a:off x="298323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64C"/>
            </a:solidFill>
          </p:spPr>
          <p:txBody>
            <a:bodyPr wrap="square" lIns="0" tIns="0" rIns="0" bIns="0" rtlCol="0"/>
            <a:lstStyle/>
            <a:p>
              <a:pPr defTabSz="914400"/>
              <a:endParaRPr>
                <a:solidFill>
                  <a:prstClr val="black"/>
                </a:solidFill>
                <a:latin typeface="Calibri"/>
              </a:endParaRPr>
            </a:p>
          </p:txBody>
        </p:sp>
        <p:sp>
          <p:nvSpPr>
            <p:cNvPr id="392" name="object 392"/>
            <p:cNvSpPr/>
            <p:nvPr/>
          </p:nvSpPr>
          <p:spPr>
            <a:xfrm>
              <a:off x="303149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264D"/>
            </a:solidFill>
          </p:spPr>
          <p:txBody>
            <a:bodyPr wrap="square" lIns="0" tIns="0" rIns="0" bIns="0" rtlCol="0"/>
            <a:lstStyle/>
            <a:p>
              <a:pPr defTabSz="914400"/>
              <a:endParaRPr>
                <a:solidFill>
                  <a:prstClr val="black"/>
                </a:solidFill>
                <a:latin typeface="Calibri"/>
              </a:endParaRPr>
            </a:p>
          </p:txBody>
        </p:sp>
        <p:sp>
          <p:nvSpPr>
            <p:cNvPr id="393" name="object 393"/>
            <p:cNvSpPr/>
            <p:nvPr/>
          </p:nvSpPr>
          <p:spPr>
            <a:xfrm>
              <a:off x="307975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74E"/>
            </a:solidFill>
          </p:spPr>
          <p:txBody>
            <a:bodyPr wrap="square" lIns="0" tIns="0" rIns="0" bIns="0" rtlCol="0"/>
            <a:lstStyle/>
            <a:p>
              <a:pPr defTabSz="914400"/>
              <a:endParaRPr>
                <a:solidFill>
                  <a:prstClr val="black"/>
                </a:solidFill>
                <a:latin typeface="Calibri"/>
              </a:endParaRPr>
            </a:p>
          </p:txBody>
        </p:sp>
        <p:sp>
          <p:nvSpPr>
            <p:cNvPr id="394" name="object 394"/>
            <p:cNvSpPr/>
            <p:nvPr/>
          </p:nvSpPr>
          <p:spPr>
            <a:xfrm>
              <a:off x="312928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74F"/>
            </a:solidFill>
          </p:spPr>
          <p:txBody>
            <a:bodyPr wrap="square" lIns="0" tIns="0" rIns="0" bIns="0" rtlCol="0"/>
            <a:lstStyle/>
            <a:p>
              <a:pPr defTabSz="914400"/>
              <a:endParaRPr>
                <a:solidFill>
                  <a:prstClr val="black"/>
                </a:solidFill>
                <a:latin typeface="Calibri"/>
              </a:endParaRPr>
            </a:p>
          </p:txBody>
        </p:sp>
        <p:sp>
          <p:nvSpPr>
            <p:cNvPr id="395" name="object 395"/>
            <p:cNvSpPr/>
            <p:nvPr/>
          </p:nvSpPr>
          <p:spPr>
            <a:xfrm>
              <a:off x="317754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850"/>
            </a:solidFill>
          </p:spPr>
          <p:txBody>
            <a:bodyPr wrap="square" lIns="0" tIns="0" rIns="0" bIns="0" rtlCol="0"/>
            <a:lstStyle/>
            <a:p>
              <a:pPr defTabSz="914400"/>
              <a:endParaRPr>
                <a:solidFill>
                  <a:prstClr val="black"/>
                </a:solidFill>
                <a:latin typeface="Calibri"/>
              </a:endParaRPr>
            </a:p>
          </p:txBody>
        </p:sp>
        <p:sp>
          <p:nvSpPr>
            <p:cNvPr id="396" name="object 396"/>
            <p:cNvSpPr/>
            <p:nvPr/>
          </p:nvSpPr>
          <p:spPr>
            <a:xfrm>
              <a:off x="3227069"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2851"/>
            </a:solidFill>
          </p:spPr>
          <p:txBody>
            <a:bodyPr wrap="square" lIns="0" tIns="0" rIns="0" bIns="0" rtlCol="0"/>
            <a:lstStyle/>
            <a:p>
              <a:pPr defTabSz="914400"/>
              <a:endParaRPr>
                <a:solidFill>
                  <a:prstClr val="black"/>
                </a:solidFill>
                <a:latin typeface="Calibri"/>
              </a:endParaRPr>
            </a:p>
          </p:txBody>
        </p:sp>
        <p:sp>
          <p:nvSpPr>
            <p:cNvPr id="397" name="object 397"/>
            <p:cNvSpPr/>
            <p:nvPr/>
          </p:nvSpPr>
          <p:spPr>
            <a:xfrm>
              <a:off x="327660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952"/>
            </a:solidFill>
          </p:spPr>
          <p:txBody>
            <a:bodyPr wrap="square" lIns="0" tIns="0" rIns="0" bIns="0" rtlCol="0"/>
            <a:lstStyle/>
            <a:p>
              <a:pPr defTabSz="914400"/>
              <a:endParaRPr>
                <a:solidFill>
                  <a:prstClr val="black"/>
                </a:solidFill>
                <a:latin typeface="Calibri"/>
              </a:endParaRPr>
            </a:p>
          </p:txBody>
        </p:sp>
        <p:sp>
          <p:nvSpPr>
            <p:cNvPr id="398" name="object 398"/>
            <p:cNvSpPr/>
            <p:nvPr/>
          </p:nvSpPr>
          <p:spPr>
            <a:xfrm>
              <a:off x="332485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953"/>
            </a:solidFill>
          </p:spPr>
          <p:txBody>
            <a:bodyPr wrap="square" lIns="0" tIns="0" rIns="0" bIns="0" rtlCol="0"/>
            <a:lstStyle/>
            <a:p>
              <a:pPr defTabSz="914400"/>
              <a:endParaRPr>
                <a:solidFill>
                  <a:prstClr val="black"/>
                </a:solidFill>
                <a:latin typeface="Calibri"/>
              </a:endParaRPr>
            </a:p>
          </p:txBody>
        </p:sp>
        <p:sp>
          <p:nvSpPr>
            <p:cNvPr id="399" name="object 399"/>
            <p:cNvSpPr/>
            <p:nvPr/>
          </p:nvSpPr>
          <p:spPr>
            <a:xfrm>
              <a:off x="3373119" y="2435860"/>
              <a:ext cx="54610" cy="764540"/>
            </a:xfrm>
            <a:custGeom>
              <a:avLst/>
              <a:gdLst/>
              <a:ahLst/>
              <a:cxnLst/>
              <a:rect l="l" t="t" r="r" b="b"/>
              <a:pathLst>
                <a:path w="54610" h="764539">
                  <a:moveTo>
                    <a:pt x="54609" y="0"/>
                  </a:moveTo>
                  <a:lnTo>
                    <a:pt x="0" y="0"/>
                  </a:lnTo>
                  <a:lnTo>
                    <a:pt x="0" y="764539"/>
                  </a:lnTo>
                  <a:lnTo>
                    <a:pt x="54609" y="764539"/>
                  </a:lnTo>
                  <a:lnTo>
                    <a:pt x="54609" y="0"/>
                  </a:lnTo>
                  <a:close/>
                </a:path>
              </a:pathLst>
            </a:custGeom>
            <a:solidFill>
              <a:srgbClr val="002A54"/>
            </a:solidFill>
          </p:spPr>
          <p:txBody>
            <a:bodyPr wrap="square" lIns="0" tIns="0" rIns="0" bIns="0" rtlCol="0"/>
            <a:lstStyle/>
            <a:p>
              <a:pPr defTabSz="914400"/>
              <a:endParaRPr>
                <a:solidFill>
                  <a:prstClr val="black"/>
                </a:solidFill>
                <a:latin typeface="Calibri"/>
              </a:endParaRPr>
            </a:p>
          </p:txBody>
        </p:sp>
        <p:sp>
          <p:nvSpPr>
            <p:cNvPr id="400" name="object 400"/>
            <p:cNvSpPr/>
            <p:nvPr/>
          </p:nvSpPr>
          <p:spPr>
            <a:xfrm>
              <a:off x="342265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A55"/>
            </a:solidFill>
          </p:spPr>
          <p:txBody>
            <a:bodyPr wrap="square" lIns="0" tIns="0" rIns="0" bIns="0" rtlCol="0"/>
            <a:lstStyle/>
            <a:p>
              <a:pPr defTabSz="914400"/>
              <a:endParaRPr>
                <a:solidFill>
                  <a:prstClr val="black"/>
                </a:solidFill>
                <a:latin typeface="Calibri"/>
              </a:endParaRPr>
            </a:p>
          </p:txBody>
        </p:sp>
        <p:sp>
          <p:nvSpPr>
            <p:cNvPr id="401" name="object 401"/>
            <p:cNvSpPr/>
            <p:nvPr/>
          </p:nvSpPr>
          <p:spPr>
            <a:xfrm>
              <a:off x="347090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B56"/>
            </a:solidFill>
          </p:spPr>
          <p:txBody>
            <a:bodyPr wrap="square" lIns="0" tIns="0" rIns="0" bIns="0" rtlCol="0"/>
            <a:lstStyle/>
            <a:p>
              <a:pPr defTabSz="914400"/>
              <a:endParaRPr>
                <a:solidFill>
                  <a:prstClr val="black"/>
                </a:solidFill>
                <a:latin typeface="Calibri"/>
              </a:endParaRPr>
            </a:p>
          </p:txBody>
        </p:sp>
        <p:sp>
          <p:nvSpPr>
            <p:cNvPr id="402" name="object 402"/>
            <p:cNvSpPr/>
            <p:nvPr/>
          </p:nvSpPr>
          <p:spPr>
            <a:xfrm>
              <a:off x="352044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B57"/>
            </a:solidFill>
          </p:spPr>
          <p:txBody>
            <a:bodyPr wrap="square" lIns="0" tIns="0" rIns="0" bIns="0" rtlCol="0"/>
            <a:lstStyle/>
            <a:p>
              <a:pPr defTabSz="914400"/>
              <a:endParaRPr>
                <a:solidFill>
                  <a:prstClr val="black"/>
                </a:solidFill>
                <a:latin typeface="Calibri"/>
              </a:endParaRPr>
            </a:p>
          </p:txBody>
        </p:sp>
        <p:sp>
          <p:nvSpPr>
            <p:cNvPr id="403" name="object 403"/>
            <p:cNvSpPr/>
            <p:nvPr/>
          </p:nvSpPr>
          <p:spPr>
            <a:xfrm>
              <a:off x="356996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C58"/>
            </a:solidFill>
          </p:spPr>
          <p:txBody>
            <a:bodyPr wrap="square" lIns="0" tIns="0" rIns="0" bIns="0" rtlCol="0"/>
            <a:lstStyle/>
            <a:p>
              <a:pPr defTabSz="914400"/>
              <a:endParaRPr>
                <a:solidFill>
                  <a:prstClr val="black"/>
                </a:solidFill>
                <a:latin typeface="Calibri"/>
              </a:endParaRPr>
            </a:p>
          </p:txBody>
        </p:sp>
        <p:sp>
          <p:nvSpPr>
            <p:cNvPr id="404" name="object 404"/>
            <p:cNvSpPr/>
            <p:nvPr/>
          </p:nvSpPr>
          <p:spPr>
            <a:xfrm>
              <a:off x="361823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2C59"/>
            </a:solidFill>
          </p:spPr>
          <p:txBody>
            <a:bodyPr wrap="square" lIns="0" tIns="0" rIns="0" bIns="0" rtlCol="0"/>
            <a:lstStyle/>
            <a:p>
              <a:pPr defTabSz="914400"/>
              <a:endParaRPr>
                <a:solidFill>
                  <a:prstClr val="black"/>
                </a:solidFill>
                <a:latin typeface="Calibri"/>
              </a:endParaRPr>
            </a:p>
          </p:txBody>
        </p:sp>
        <p:sp>
          <p:nvSpPr>
            <p:cNvPr id="405" name="object 405"/>
            <p:cNvSpPr/>
            <p:nvPr/>
          </p:nvSpPr>
          <p:spPr>
            <a:xfrm>
              <a:off x="366649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D5A"/>
            </a:solidFill>
          </p:spPr>
          <p:txBody>
            <a:bodyPr wrap="square" lIns="0" tIns="0" rIns="0" bIns="0" rtlCol="0"/>
            <a:lstStyle/>
            <a:p>
              <a:pPr defTabSz="914400"/>
              <a:endParaRPr>
                <a:solidFill>
                  <a:prstClr val="black"/>
                </a:solidFill>
                <a:latin typeface="Calibri"/>
              </a:endParaRPr>
            </a:p>
          </p:txBody>
        </p:sp>
        <p:sp>
          <p:nvSpPr>
            <p:cNvPr id="406" name="object 406"/>
            <p:cNvSpPr/>
            <p:nvPr/>
          </p:nvSpPr>
          <p:spPr>
            <a:xfrm>
              <a:off x="371601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D5B"/>
            </a:solidFill>
          </p:spPr>
          <p:txBody>
            <a:bodyPr wrap="square" lIns="0" tIns="0" rIns="0" bIns="0" rtlCol="0"/>
            <a:lstStyle/>
            <a:p>
              <a:pPr defTabSz="914400"/>
              <a:endParaRPr>
                <a:solidFill>
                  <a:prstClr val="black"/>
                </a:solidFill>
                <a:latin typeface="Calibri"/>
              </a:endParaRPr>
            </a:p>
          </p:txBody>
        </p:sp>
        <p:sp>
          <p:nvSpPr>
            <p:cNvPr id="407" name="object 407"/>
            <p:cNvSpPr/>
            <p:nvPr/>
          </p:nvSpPr>
          <p:spPr>
            <a:xfrm>
              <a:off x="376428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2E5C"/>
            </a:solidFill>
          </p:spPr>
          <p:txBody>
            <a:bodyPr wrap="square" lIns="0" tIns="0" rIns="0" bIns="0" rtlCol="0"/>
            <a:lstStyle/>
            <a:p>
              <a:pPr defTabSz="914400"/>
              <a:endParaRPr>
                <a:solidFill>
                  <a:prstClr val="black"/>
                </a:solidFill>
                <a:latin typeface="Calibri"/>
              </a:endParaRPr>
            </a:p>
          </p:txBody>
        </p:sp>
        <p:sp>
          <p:nvSpPr>
            <p:cNvPr id="408" name="object 408"/>
            <p:cNvSpPr/>
            <p:nvPr/>
          </p:nvSpPr>
          <p:spPr>
            <a:xfrm>
              <a:off x="381380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E5D"/>
            </a:solidFill>
          </p:spPr>
          <p:txBody>
            <a:bodyPr wrap="square" lIns="0" tIns="0" rIns="0" bIns="0" rtlCol="0"/>
            <a:lstStyle/>
            <a:p>
              <a:pPr defTabSz="914400"/>
              <a:endParaRPr>
                <a:solidFill>
                  <a:prstClr val="black"/>
                </a:solidFill>
                <a:latin typeface="Calibri"/>
              </a:endParaRPr>
            </a:p>
          </p:txBody>
        </p:sp>
        <p:sp>
          <p:nvSpPr>
            <p:cNvPr id="409" name="object 409"/>
            <p:cNvSpPr/>
            <p:nvPr/>
          </p:nvSpPr>
          <p:spPr>
            <a:xfrm>
              <a:off x="3862069" y="2435860"/>
              <a:ext cx="54610" cy="764540"/>
            </a:xfrm>
            <a:custGeom>
              <a:avLst/>
              <a:gdLst/>
              <a:ahLst/>
              <a:cxnLst/>
              <a:rect l="l" t="t" r="r" b="b"/>
              <a:pathLst>
                <a:path w="54610" h="764539">
                  <a:moveTo>
                    <a:pt x="54609" y="0"/>
                  </a:moveTo>
                  <a:lnTo>
                    <a:pt x="0" y="0"/>
                  </a:lnTo>
                  <a:lnTo>
                    <a:pt x="0" y="764539"/>
                  </a:lnTo>
                  <a:lnTo>
                    <a:pt x="54609" y="764539"/>
                  </a:lnTo>
                  <a:lnTo>
                    <a:pt x="54609" y="0"/>
                  </a:lnTo>
                  <a:close/>
                </a:path>
              </a:pathLst>
            </a:custGeom>
            <a:solidFill>
              <a:srgbClr val="002F5E"/>
            </a:solidFill>
          </p:spPr>
          <p:txBody>
            <a:bodyPr wrap="square" lIns="0" tIns="0" rIns="0" bIns="0" rtlCol="0"/>
            <a:lstStyle/>
            <a:p>
              <a:pPr defTabSz="914400"/>
              <a:endParaRPr>
                <a:solidFill>
                  <a:prstClr val="black"/>
                </a:solidFill>
                <a:latin typeface="Calibri"/>
              </a:endParaRPr>
            </a:p>
          </p:txBody>
        </p:sp>
        <p:sp>
          <p:nvSpPr>
            <p:cNvPr id="410" name="object 410"/>
            <p:cNvSpPr/>
            <p:nvPr/>
          </p:nvSpPr>
          <p:spPr>
            <a:xfrm>
              <a:off x="391160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2F5F"/>
            </a:solidFill>
          </p:spPr>
          <p:txBody>
            <a:bodyPr wrap="square" lIns="0" tIns="0" rIns="0" bIns="0" rtlCol="0"/>
            <a:lstStyle/>
            <a:p>
              <a:pPr defTabSz="914400"/>
              <a:endParaRPr>
                <a:solidFill>
                  <a:prstClr val="black"/>
                </a:solidFill>
                <a:latin typeface="Calibri"/>
              </a:endParaRPr>
            </a:p>
          </p:txBody>
        </p:sp>
        <p:sp>
          <p:nvSpPr>
            <p:cNvPr id="411" name="object 411"/>
            <p:cNvSpPr/>
            <p:nvPr/>
          </p:nvSpPr>
          <p:spPr>
            <a:xfrm>
              <a:off x="395985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060"/>
            </a:solidFill>
          </p:spPr>
          <p:txBody>
            <a:bodyPr wrap="square" lIns="0" tIns="0" rIns="0" bIns="0" rtlCol="0"/>
            <a:lstStyle/>
            <a:p>
              <a:pPr defTabSz="914400"/>
              <a:endParaRPr>
                <a:solidFill>
                  <a:prstClr val="black"/>
                </a:solidFill>
                <a:latin typeface="Calibri"/>
              </a:endParaRPr>
            </a:p>
          </p:txBody>
        </p:sp>
        <p:sp>
          <p:nvSpPr>
            <p:cNvPr id="412" name="object 412"/>
            <p:cNvSpPr/>
            <p:nvPr/>
          </p:nvSpPr>
          <p:spPr>
            <a:xfrm>
              <a:off x="400938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061"/>
            </a:solidFill>
          </p:spPr>
          <p:txBody>
            <a:bodyPr wrap="square" lIns="0" tIns="0" rIns="0" bIns="0" rtlCol="0"/>
            <a:lstStyle/>
            <a:p>
              <a:pPr defTabSz="914400"/>
              <a:endParaRPr>
                <a:solidFill>
                  <a:prstClr val="black"/>
                </a:solidFill>
                <a:latin typeface="Calibri"/>
              </a:endParaRPr>
            </a:p>
          </p:txBody>
        </p:sp>
        <p:sp>
          <p:nvSpPr>
            <p:cNvPr id="413" name="object 413"/>
            <p:cNvSpPr/>
            <p:nvPr/>
          </p:nvSpPr>
          <p:spPr>
            <a:xfrm>
              <a:off x="405765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162"/>
            </a:solidFill>
          </p:spPr>
          <p:txBody>
            <a:bodyPr wrap="square" lIns="0" tIns="0" rIns="0" bIns="0" rtlCol="0"/>
            <a:lstStyle/>
            <a:p>
              <a:pPr defTabSz="914400"/>
              <a:endParaRPr>
                <a:solidFill>
                  <a:prstClr val="black"/>
                </a:solidFill>
                <a:latin typeface="Calibri"/>
              </a:endParaRPr>
            </a:p>
          </p:txBody>
        </p:sp>
        <p:sp>
          <p:nvSpPr>
            <p:cNvPr id="414" name="object 414"/>
            <p:cNvSpPr/>
            <p:nvPr/>
          </p:nvSpPr>
          <p:spPr>
            <a:xfrm>
              <a:off x="410718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3163"/>
            </a:solidFill>
          </p:spPr>
          <p:txBody>
            <a:bodyPr wrap="square" lIns="0" tIns="0" rIns="0" bIns="0" rtlCol="0"/>
            <a:lstStyle/>
            <a:p>
              <a:pPr defTabSz="914400"/>
              <a:endParaRPr>
                <a:solidFill>
                  <a:prstClr val="black"/>
                </a:solidFill>
                <a:latin typeface="Calibri"/>
              </a:endParaRPr>
            </a:p>
          </p:txBody>
        </p:sp>
        <p:sp>
          <p:nvSpPr>
            <p:cNvPr id="415" name="object 415"/>
            <p:cNvSpPr/>
            <p:nvPr/>
          </p:nvSpPr>
          <p:spPr>
            <a:xfrm>
              <a:off x="415543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364"/>
            </a:solidFill>
          </p:spPr>
          <p:txBody>
            <a:bodyPr wrap="square" lIns="0" tIns="0" rIns="0" bIns="0" rtlCol="0"/>
            <a:lstStyle/>
            <a:p>
              <a:pPr defTabSz="914400"/>
              <a:endParaRPr>
                <a:solidFill>
                  <a:prstClr val="black"/>
                </a:solidFill>
                <a:latin typeface="Calibri"/>
              </a:endParaRPr>
            </a:p>
          </p:txBody>
        </p:sp>
        <p:sp>
          <p:nvSpPr>
            <p:cNvPr id="416" name="object 416"/>
            <p:cNvSpPr/>
            <p:nvPr/>
          </p:nvSpPr>
          <p:spPr>
            <a:xfrm>
              <a:off x="4204970" y="2435859"/>
              <a:ext cx="102870" cy="764540"/>
            </a:xfrm>
            <a:custGeom>
              <a:avLst/>
              <a:gdLst/>
              <a:ahLst/>
              <a:cxnLst/>
              <a:rect l="l" t="t" r="r" b="b"/>
              <a:pathLst>
                <a:path w="102870" h="764539">
                  <a:moveTo>
                    <a:pt x="102870" y="0"/>
                  </a:moveTo>
                  <a:lnTo>
                    <a:pt x="53340" y="0"/>
                  </a:lnTo>
                  <a:lnTo>
                    <a:pt x="48260" y="0"/>
                  </a:lnTo>
                  <a:lnTo>
                    <a:pt x="0" y="0"/>
                  </a:lnTo>
                  <a:lnTo>
                    <a:pt x="0" y="764540"/>
                  </a:lnTo>
                  <a:lnTo>
                    <a:pt x="48260" y="764540"/>
                  </a:lnTo>
                  <a:lnTo>
                    <a:pt x="53340" y="764540"/>
                  </a:lnTo>
                  <a:lnTo>
                    <a:pt x="102870" y="764540"/>
                  </a:lnTo>
                  <a:lnTo>
                    <a:pt x="102870" y="0"/>
                  </a:lnTo>
                  <a:close/>
                </a:path>
              </a:pathLst>
            </a:custGeom>
            <a:solidFill>
              <a:srgbClr val="003366"/>
            </a:solidFill>
          </p:spPr>
          <p:txBody>
            <a:bodyPr wrap="square" lIns="0" tIns="0" rIns="0" bIns="0" rtlCol="0"/>
            <a:lstStyle/>
            <a:p>
              <a:pPr defTabSz="914400"/>
              <a:endParaRPr>
                <a:solidFill>
                  <a:prstClr val="black"/>
                </a:solidFill>
                <a:latin typeface="Calibri"/>
              </a:endParaRPr>
            </a:p>
          </p:txBody>
        </p:sp>
        <p:sp>
          <p:nvSpPr>
            <p:cNvPr id="417" name="object 417"/>
            <p:cNvSpPr/>
            <p:nvPr/>
          </p:nvSpPr>
          <p:spPr>
            <a:xfrm>
              <a:off x="430275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367"/>
            </a:solidFill>
          </p:spPr>
          <p:txBody>
            <a:bodyPr wrap="square" lIns="0" tIns="0" rIns="0" bIns="0" rtlCol="0"/>
            <a:lstStyle/>
            <a:p>
              <a:pPr defTabSz="914400"/>
              <a:endParaRPr>
                <a:solidFill>
                  <a:prstClr val="black"/>
                </a:solidFill>
                <a:latin typeface="Calibri"/>
              </a:endParaRPr>
            </a:p>
          </p:txBody>
        </p:sp>
        <p:sp>
          <p:nvSpPr>
            <p:cNvPr id="418" name="object 418"/>
            <p:cNvSpPr/>
            <p:nvPr/>
          </p:nvSpPr>
          <p:spPr>
            <a:xfrm>
              <a:off x="4352289" y="2435860"/>
              <a:ext cx="52069" cy="764540"/>
            </a:xfrm>
            <a:custGeom>
              <a:avLst/>
              <a:gdLst/>
              <a:ahLst/>
              <a:cxnLst/>
              <a:rect l="l" t="t" r="r" b="b"/>
              <a:pathLst>
                <a:path w="52070" h="764539">
                  <a:moveTo>
                    <a:pt x="52070" y="0"/>
                  </a:moveTo>
                  <a:lnTo>
                    <a:pt x="0" y="0"/>
                  </a:lnTo>
                  <a:lnTo>
                    <a:pt x="0" y="764539"/>
                  </a:lnTo>
                  <a:lnTo>
                    <a:pt x="52070" y="764539"/>
                  </a:lnTo>
                  <a:lnTo>
                    <a:pt x="52070" y="0"/>
                  </a:lnTo>
                  <a:close/>
                </a:path>
              </a:pathLst>
            </a:custGeom>
            <a:solidFill>
              <a:srgbClr val="003468"/>
            </a:solidFill>
          </p:spPr>
          <p:txBody>
            <a:bodyPr wrap="square" lIns="0" tIns="0" rIns="0" bIns="0" rtlCol="0"/>
            <a:lstStyle/>
            <a:p>
              <a:pPr defTabSz="914400"/>
              <a:endParaRPr>
                <a:solidFill>
                  <a:prstClr val="black"/>
                </a:solidFill>
                <a:latin typeface="Calibri"/>
              </a:endParaRPr>
            </a:p>
          </p:txBody>
        </p:sp>
        <p:sp>
          <p:nvSpPr>
            <p:cNvPr id="419" name="object 419"/>
            <p:cNvSpPr/>
            <p:nvPr/>
          </p:nvSpPr>
          <p:spPr>
            <a:xfrm>
              <a:off x="440055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469"/>
            </a:solidFill>
          </p:spPr>
          <p:txBody>
            <a:bodyPr wrap="square" lIns="0" tIns="0" rIns="0" bIns="0" rtlCol="0"/>
            <a:lstStyle/>
            <a:p>
              <a:pPr defTabSz="914400"/>
              <a:endParaRPr>
                <a:solidFill>
                  <a:prstClr val="black"/>
                </a:solidFill>
                <a:latin typeface="Calibri"/>
              </a:endParaRPr>
            </a:p>
          </p:txBody>
        </p:sp>
        <p:sp>
          <p:nvSpPr>
            <p:cNvPr id="420" name="object 420"/>
            <p:cNvSpPr/>
            <p:nvPr/>
          </p:nvSpPr>
          <p:spPr>
            <a:xfrm>
              <a:off x="444880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56A"/>
            </a:solidFill>
          </p:spPr>
          <p:txBody>
            <a:bodyPr wrap="square" lIns="0" tIns="0" rIns="0" bIns="0" rtlCol="0"/>
            <a:lstStyle/>
            <a:p>
              <a:pPr defTabSz="914400"/>
              <a:endParaRPr>
                <a:solidFill>
                  <a:prstClr val="black"/>
                </a:solidFill>
                <a:latin typeface="Calibri"/>
              </a:endParaRPr>
            </a:p>
          </p:txBody>
        </p:sp>
        <p:sp>
          <p:nvSpPr>
            <p:cNvPr id="421" name="object 421"/>
            <p:cNvSpPr/>
            <p:nvPr/>
          </p:nvSpPr>
          <p:spPr>
            <a:xfrm>
              <a:off x="449833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56B"/>
            </a:solidFill>
          </p:spPr>
          <p:txBody>
            <a:bodyPr wrap="square" lIns="0" tIns="0" rIns="0" bIns="0" rtlCol="0"/>
            <a:lstStyle/>
            <a:p>
              <a:pPr defTabSz="914400"/>
              <a:endParaRPr>
                <a:solidFill>
                  <a:prstClr val="black"/>
                </a:solidFill>
                <a:latin typeface="Calibri"/>
              </a:endParaRPr>
            </a:p>
          </p:txBody>
        </p:sp>
        <p:sp>
          <p:nvSpPr>
            <p:cNvPr id="422" name="object 422"/>
            <p:cNvSpPr/>
            <p:nvPr/>
          </p:nvSpPr>
          <p:spPr>
            <a:xfrm>
              <a:off x="454660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66C"/>
            </a:solidFill>
          </p:spPr>
          <p:txBody>
            <a:bodyPr wrap="square" lIns="0" tIns="0" rIns="0" bIns="0" rtlCol="0"/>
            <a:lstStyle/>
            <a:p>
              <a:pPr defTabSz="914400"/>
              <a:endParaRPr>
                <a:solidFill>
                  <a:prstClr val="black"/>
                </a:solidFill>
                <a:latin typeface="Calibri"/>
              </a:endParaRPr>
            </a:p>
          </p:txBody>
        </p:sp>
        <p:sp>
          <p:nvSpPr>
            <p:cNvPr id="423" name="object 423"/>
            <p:cNvSpPr/>
            <p:nvPr/>
          </p:nvSpPr>
          <p:spPr>
            <a:xfrm>
              <a:off x="459613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366D"/>
            </a:solidFill>
          </p:spPr>
          <p:txBody>
            <a:bodyPr wrap="square" lIns="0" tIns="0" rIns="0" bIns="0" rtlCol="0"/>
            <a:lstStyle/>
            <a:p>
              <a:pPr defTabSz="914400"/>
              <a:endParaRPr>
                <a:solidFill>
                  <a:prstClr val="black"/>
                </a:solidFill>
                <a:latin typeface="Calibri"/>
              </a:endParaRPr>
            </a:p>
          </p:txBody>
        </p:sp>
        <p:sp>
          <p:nvSpPr>
            <p:cNvPr id="424" name="object 424"/>
            <p:cNvSpPr/>
            <p:nvPr/>
          </p:nvSpPr>
          <p:spPr>
            <a:xfrm>
              <a:off x="4645659" y="2435860"/>
              <a:ext cx="52069" cy="764540"/>
            </a:xfrm>
            <a:custGeom>
              <a:avLst/>
              <a:gdLst/>
              <a:ahLst/>
              <a:cxnLst/>
              <a:rect l="l" t="t" r="r" b="b"/>
              <a:pathLst>
                <a:path w="52070" h="764539">
                  <a:moveTo>
                    <a:pt x="52069" y="0"/>
                  </a:moveTo>
                  <a:lnTo>
                    <a:pt x="0" y="0"/>
                  </a:lnTo>
                  <a:lnTo>
                    <a:pt x="0" y="764539"/>
                  </a:lnTo>
                  <a:lnTo>
                    <a:pt x="52069" y="764539"/>
                  </a:lnTo>
                  <a:lnTo>
                    <a:pt x="52069" y="0"/>
                  </a:lnTo>
                  <a:close/>
                </a:path>
              </a:pathLst>
            </a:custGeom>
            <a:solidFill>
              <a:srgbClr val="00376E"/>
            </a:solidFill>
          </p:spPr>
          <p:txBody>
            <a:bodyPr wrap="square" lIns="0" tIns="0" rIns="0" bIns="0" rtlCol="0"/>
            <a:lstStyle/>
            <a:p>
              <a:pPr defTabSz="914400"/>
              <a:endParaRPr>
                <a:solidFill>
                  <a:prstClr val="black"/>
                </a:solidFill>
                <a:latin typeface="Calibri"/>
              </a:endParaRPr>
            </a:p>
          </p:txBody>
        </p:sp>
        <p:sp>
          <p:nvSpPr>
            <p:cNvPr id="425" name="object 425"/>
            <p:cNvSpPr/>
            <p:nvPr/>
          </p:nvSpPr>
          <p:spPr>
            <a:xfrm>
              <a:off x="469392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76F"/>
            </a:solidFill>
          </p:spPr>
          <p:txBody>
            <a:bodyPr wrap="square" lIns="0" tIns="0" rIns="0" bIns="0" rtlCol="0"/>
            <a:lstStyle/>
            <a:p>
              <a:pPr defTabSz="914400"/>
              <a:endParaRPr>
                <a:solidFill>
                  <a:prstClr val="black"/>
                </a:solidFill>
                <a:latin typeface="Calibri"/>
              </a:endParaRPr>
            </a:p>
          </p:txBody>
        </p:sp>
        <p:sp>
          <p:nvSpPr>
            <p:cNvPr id="426" name="object 426"/>
            <p:cNvSpPr/>
            <p:nvPr/>
          </p:nvSpPr>
          <p:spPr>
            <a:xfrm>
              <a:off x="474218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870"/>
            </a:solidFill>
          </p:spPr>
          <p:txBody>
            <a:bodyPr wrap="square" lIns="0" tIns="0" rIns="0" bIns="0" rtlCol="0"/>
            <a:lstStyle/>
            <a:p>
              <a:pPr defTabSz="914400"/>
              <a:endParaRPr>
                <a:solidFill>
                  <a:prstClr val="black"/>
                </a:solidFill>
                <a:latin typeface="Calibri"/>
              </a:endParaRPr>
            </a:p>
          </p:txBody>
        </p:sp>
        <p:sp>
          <p:nvSpPr>
            <p:cNvPr id="427" name="object 427"/>
            <p:cNvSpPr/>
            <p:nvPr/>
          </p:nvSpPr>
          <p:spPr>
            <a:xfrm>
              <a:off x="479170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871"/>
            </a:solidFill>
          </p:spPr>
          <p:txBody>
            <a:bodyPr wrap="square" lIns="0" tIns="0" rIns="0" bIns="0" rtlCol="0"/>
            <a:lstStyle/>
            <a:p>
              <a:pPr defTabSz="914400"/>
              <a:endParaRPr>
                <a:solidFill>
                  <a:prstClr val="black"/>
                </a:solidFill>
                <a:latin typeface="Calibri"/>
              </a:endParaRPr>
            </a:p>
          </p:txBody>
        </p:sp>
        <p:sp>
          <p:nvSpPr>
            <p:cNvPr id="428" name="object 428"/>
            <p:cNvSpPr/>
            <p:nvPr/>
          </p:nvSpPr>
          <p:spPr>
            <a:xfrm>
              <a:off x="4839970" y="2435860"/>
              <a:ext cx="54610" cy="764540"/>
            </a:xfrm>
            <a:custGeom>
              <a:avLst/>
              <a:gdLst/>
              <a:ahLst/>
              <a:cxnLst/>
              <a:rect l="l" t="t" r="r" b="b"/>
              <a:pathLst>
                <a:path w="54610" h="764539">
                  <a:moveTo>
                    <a:pt x="54609" y="0"/>
                  </a:moveTo>
                  <a:lnTo>
                    <a:pt x="0" y="0"/>
                  </a:lnTo>
                  <a:lnTo>
                    <a:pt x="0" y="764539"/>
                  </a:lnTo>
                  <a:lnTo>
                    <a:pt x="54609" y="764539"/>
                  </a:lnTo>
                  <a:lnTo>
                    <a:pt x="54609" y="0"/>
                  </a:lnTo>
                  <a:close/>
                </a:path>
              </a:pathLst>
            </a:custGeom>
            <a:solidFill>
              <a:srgbClr val="003972"/>
            </a:solidFill>
          </p:spPr>
          <p:txBody>
            <a:bodyPr wrap="square" lIns="0" tIns="0" rIns="0" bIns="0" rtlCol="0"/>
            <a:lstStyle/>
            <a:p>
              <a:pPr defTabSz="914400"/>
              <a:endParaRPr>
                <a:solidFill>
                  <a:prstClr val="black"/>
                </a:solidFill>
                <a:latin typeface="Calibri"/>
              </a:endParaRPr>
            </a:p>
          </p:txBody>
        </p:sp>
        <p:sp>
          <p:nvSpPr>
            <p:cNvPr id="429" name="object 429"/>
            <p:cNvSpPr/>
            <p:nvPr/>
          </p:nvSpPr>
          <p:spPr>
            <a:xfrm>
              <a:off x="488950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973"/>
            </a:solidFill>
          </p:spPr>
          <p:txBody>
            <a:bodyPr wrap="square" lIns="0" tIns="0" rIns="0" bIns="0" rtlCol="0"/>
            <a:lstStyle/>
            <a:p>
              <a:pPr defTabSz="914400"/>
              <a:endParaRPr>
                <a:solidFill>
                  <a:prstClr val="black"/>
                </a:solidFill>
                <a:latin typeface="Calibri"/>
              </a:endParaRPr>
            </a:p>
          </p:txBody>
        </p:sp>
        <p:sp>
          <p:nvSpPr>
            <p:cNvPr id="430" name="object 430"/>
            <p:cNvSpPr/>
            <p:nvPr/>
          </p:nvSpPr>
          <p:spPr>
            <a:xfrm>
              <a:off x="493775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A74"/>
            </a:solidFill>
          </p:spPr>
          <p:txBody>
            <a:bodyPr wrap="square" lIns="0" tIns="0" rIns="0" bIns="0" rtlCol="0"/>
            <a:lstStyle/>
            <a:p>
              <a:pPr defTabSz="914400"/>
              <a:endParaRPr>
                <a:solidFill>
                  <a:prstClr val="black"/>
                </a:solidFill>
                <a:latin typeface="Calibri"/>
              </a:endParaRPr>
            </a:p>
          </p:txBody>
        </p:sp>
        <p:sp>
          <p:nvSpPr>
            <p:cNvPr id="431" name="object 431"/>
            <p:cNvSpPr/>
            <p:nvPr/>
          </p:nvSpPr>
          <p:spPr>
            <a:xfrm>
              <a:off x="498728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A75"/>
            </a:solidFill>
          </p:spPr>
          <p:txBody>
            <a:bodyPr wrap="square" lIns="0" tIns="0" rIns="0" bIns="0" rtlCol="0"/>
            <a:lstStyle/>
            <a:p>
              <a:pPr defTabSz="914400"/>
              <a:endParaRPr>
                <a:solidFill>
                  <a:prstClr val="black"/>
                </a:solidFill>
                <a:latin typeface="Calibri"/>
              </a:endParaRPr>
            </a:p>
          </p:txBody>
        </p:sp>
        <p:sp>
          <p:nvSpPr>
            <p:cNvPr id="432" name="object 432"/>
            <p:cNvSpPr/>
            <p:nvPr/>
          </p:nvSpPr>
          <p:spPr>
            <a:xfrm>
              <a:off x="503555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A76"/>
            </a:solidFill>
          </p:spPr>
          <p:txBody>
            <a:bodyPr wrap="square" lIns="0" tIns="0" rIns="0" bIns="0" rtlCol="0"/>
            <a:lstStyle/>
            <a:p>
              <a:pPr defTabSz="914400"/>
              <a:endParaRPr>
                <a:solidFill>
                  <a:prstClr val="black"/>
                </a:solidFill>
                <a:latin typeface="Calibri"/>
              </a:endParaRPr>
            </a:p>
          </p:txBody>
        </p:sp>
        <p:sp>
          <p:nvSpPr>
            <p:cNvPr id="433" name="object 433"/>
            <p:cNvSpPr/>
            <p:nvPr/>
          </p:nvSpPr>
          <p:spPr>
            <a:xfrm>
              <a:off x="508508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3B77"/>
            </a:solidFill>
          </p:spPr>
          <p:txBody>
            <a:bodyPr wrap="square" lIns="0" tIns="0" rIns="0" bIns="0" rtlCol="0"/>
            <a:lstStyle/>
            <a:p>
              <a:pPr defTabSz="914400"/>
              <a:endParaRPr>
                <a:solidFill>
                  <a:prstClr val="black"/>
                </a:solidFill>
                <a:latin typeface="Calibri"/>
              </a:endParaRPr>
            </a:p>
          </p:txBody>
        </p:sp>
        <p:sp>
          <p:nvSpPr>
            <p:cNvPr id="434" name="object 434"/>
            <p:cNvSpPr/>
            <p:nvPr/>
          </p:nvSpPr>
          <p:spPr>
            <a:xfrm>
              <a:off x="513333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B78"/>
            </a:solidFill>
          </p:spPr>
          <p:txBody>
            <a:bodyPr wrap="square" lIns="0" tIns="0" rIns="0" bIns="0" rtlCol="0"/>
            <a:lstStyle/>
            <a:p>
              <a:pPr defTabSz="914400"/>
              <a:endParaRPr>
                <a:solidFill>
                  <a:prstClr val="black"/>
                </a:solidFill>
                <a:latin typeface="Calibri"/>
              </a:endParaRPr>
            </a:p>
          </p:txBody>
        </p:sp>
        <p:sp>
          <p:nvSpPr>
            <p:cNvPr id="435" name="object 435"/>
            <p:cNvSpPr/>
            <p:nvPr/>
          </p:nvSpPr>
          <p:spPr>
            <a:xfrm>
              <a:off x="518287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C79"/>
            </a:solidFill>
          </p:spPr>
          <p:txBody>
            <a:bodyPr wrap="square" lIns="0" tIns="0" rIns="0" bIns="0" rtlCol="0"/>
            <a:lstStyle/>
            <a:p>
              <a:pPr defTabSz="914400"/>
              <a:endParaRPr>
                <a:solidFill>
                  <a:prstClr val="black"/>
                </a:solidFill>
                <a:latin typeface="Calibri"/>
              </a:endParaRPr>
            </a:p>
          </p:txBody>
        </p:sp>
        <p:sp>
          <p:nvSpPr>
            <p:cNvPr id="436" name="object 436"/>
            <p:cNvSpPr/>
            <p:nvPr/>
          </p:nvSpPr>
          <p:spPr>
            <a:xfrm>
              <a:off x="523113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C7A"/>
            </a:solidFill>
          </p:spPr>
          <p:txBody>
            <a:bodyPr wrap="square" lIns="0" tIns="0" rIns="0" bIns="0" rtlCol="0"/>
            <a:lstStyle/>
            <a:p>
              <a:pPr defTabSz="914400"/>
              <a:endParaRPr>
                <a:solidFill>
                  <a:prstClr val="black"/>
                </a:solidFill>
                <a:latin typeface="Calibri"/>
              </a:endParaRPr>
            </a:p>
          </p:txBody>
        </p:sp>
        <p:sp>
          <p:nvSpPr>
            <p:cNvPr id="437" name="object 437"/>
            <p:cNvSpPr/>
            <p:nvPr/>
          </p:nvSpPr>
          <p:spPr>
            <a:xfrm>
              <a:off x="528065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D7B"/>
            </a:solidFill>
          </p:spPr>
          <p:txBody>
            <a:bodyPr wrap="square" lIns="0" tIns="0" rIns="0" bIns="0" rtlCol="0"/>
            <a:lstStyle/>
            <a:p>
              <a:pPr defTabSz="914400"/>
              <a:endParaRPr>
                <a:solidFill>
                  <a:prstClr val="black"/>
                </a:solidFill>
                <a:latin typeface="Calibri"/>
              </a:endParaRPr>
            </a:p>
          </p:txBody>
        </p:sp>
        <p:sp>
          <p:nvSpPr>
            <p:cNvPr id="438" name="object 438"/>
            <p:cNvSpPr/>
            <p:nvPr/>
          </p:nvSpPr>
          <p:spPr>
            <a:xfrm>
              <a:off x="5328920" y="2435860"/>
              <a:ext cx="54610" cy="764540"/>
            </a:xfrm>
            <a:custGeom>
              <a:avLst/>
              <a:gdLst/>
              <a:ahLst/>
              <a:cxnLst/>
              <a:rect l="l" t="t" r="r" b="b"/>
              <a:pathLst>
                <a:path w="54610" h="764539">
                  <a:moveTo>
                    <a:pt x="54609" y="0"/>
                  </a:moveTo>
                  <a:lnTo>
                    <a:pt x="0" y="0"/>
                  </a:lnTo>
                  <a:lnTo>
                    <a:pt x="0" y="764539"/>
                  </a:lnTo>
                  <a:lnTo>
                    <a:pt x="54609" y="764539"/>
                  </a:lnTo>
                  <a:lnTo>
                    <a:pt x="54609" y="0"/>
                  </a:lnTo>
                  <a:close/>
                </a:path>
              </a:pathLst>
            </a:custGeom>
            <a:solidFill>
              <a:srgbClr val="003D7C"/>
            </a:solidFill>
          </p:spPr>
          <p:txBody>
            <a:bodyPr wrap="square" lIns="0" tIns="0" rIns="0" bIns="0" rtlCol="0"/>
            <a:lstStyle/>
            <a:p>
              <a:pPr defTabSz="914400"/>
              <a:endParaRPr>
                <a:solidFill>
                  <a:prstClr val="black"/>
                </a:solidFill>
                <a:latin typeface="Calibri"/>
              </a:endParaRPr>
            </a:p>
          </p:txBody>
        </p:sp>
        <p:sp>
          <p:nvSpPr>
            <p:cNvPr id="439" name="object 439"/>
            <p:cNvSpPr/>
            <p:nvPr/>
          </p:nvSpPr>
          <p:spPr>
            <a:xfrm>
              <a:off x="537845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E7D"/>
            </a:solidFill>
          </p:spPr>
          <p:txBody>
            <a:bodyPr wrap="square" lIns="0" tIns="0" rIns="0" bIns="0" rtlCol="0"/>
            <a:lstStyle/>
            <a:p>
              <a:pPr defTabSz="914400"/>
              <a:endParaRPr>
                <a:solidFill>
                  <a:prstClr val="black"/>
                </a:solidFill>
                <a:latin typeface="Calibri"/>
              </a:endParaRPr>
            </a:p>
          </p:txBody>
        </p:sp>
        <p:sp>
          <p:nvSpPr>
            <p:cNvPr id="440" name="object 440"/>
            <p:cNvSpPr/>
            <p:nvPr/>
          </p:nvSpPr>
          <p:spPr>
            <a:xfrm>
              <a:off x="5427980" y="2435860"/>
              <a:ext cx="52069" cy="764540"/>
            </a:xfrm>
            <a:custGeom>
              <a:avLst/>
              <a:gdLst/>
              <a:ahLst/>
              <a:cxnLst/>
              <a:rect l="l" t="t" r="r" b="b"/>
              <a:pathLst>
                <a:path w="52070" h="764539">
                  <a:moveTo>
                    <a:pt x="52070" y="0"/>
                  </a:moveTo>
                  <a:lnTo>
                    <a:pt x="0" y="0"/>
                  </a:lnTo>
                  <a:lnTo>
                    <a:pt x="0" y="764539"/>
                  </a:lnTo>
                  <a:lnTo>
                    <a:pt x="52070" y="764539"/>
                  </a:lnTo>
                  <a:lnTo>
                    <a:pt x="52070" y="0"/>
                  </a:lnTo>
                  <a:close/>
                </a:path>
              </a:pathLst>
            </a:custGeom>
            <a:solidFill>
              <a:srgbClr val="003E7E"/>
            </a:solidFill>
          </p:spPr>
          <p:txBody>
            <a:bodyPr wrap="square" lIns="0" tIns="0" rIns="0" bIns="0" rtlCol="0"/>
            <a:lstStyle/>
            <a:p>
              <a:pPr defTabSz="914400"/>
              <a:endParaRPr>
                <a:solidFill>
                  <a:prstClr val="black"/>
                </a:solidFill>
                <a:latin typeface="Calibri"/>
              </a:endParaRPr>
            </a:p>
          </p:txBody>
        </p:sp>
        <p:sp>
          <p:nvSpPr>
            <p:cNvPr id="441" name="object 441"/>
            <p:cNvSpPr/>
            <p:nvPr/>
          </p:nvSpPr>
          <p:spPr>
            <a:xfrm>
              <a:off x="547623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3F7F"/>
            </a:solidFill>
          </p:spPr>
          <p:txBody>
            <a:bodyPr wrap="square" lIns="0" tIns="0" rIns="0" bIns="0" rtlCol="0"/>
            <a:lstStyle/>
            <a:p>
              <a:pPr defTabSz="914400"/>
              <a:endParaRPr>
                <a:solidFill>
                  <a:prstClr val="black"/>
                </a:solidFill>
                <a:latin typeface="Calibri"/>
              </a:endParaRPr>
            </a:p>
          </p:txBody>
        </p:sp>
        <p:sp>
          <p:nvSpPr>
            <p:cNvPr id="442" name="object 442"/>
            <p:cNvSpPr/>
            <p:nvPr/>
          </p:nvSpPr>
          <p:spPr>
            <a:xfrm>
              <a:off x="552450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3F80"/>
            </a:solidFill>
          </p:spPr>
          <p:txBody>
            <a:bodyPr wrap="square" lIns="0" tIns="0" rIns="0" bIns="0" rtlCol="0"/>
            <a:lstStyle/>
            <a:p>
              <a:pPr defTabSz="914400"/>
              <a:endParaRPr>
                <a:solidFill>
                  <a:prstClr val="black"/>
                </a:solidFill>
                <a:latin typeface="Calibri"/>
              </a:endParaRPr>
            </a:p>
          </p:txBody>
        </p:sp>
        <p:sp>
          <p:nvSpPr>
            <p:cNvPr id="443" name="object 443"/>
            <p:cNvSpPr/>
            <p:nvPr/>
          </p:nvSpPr>
          <p:spPr>
            <a:xfrm>
              <a:off x="557403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4081"/>
            </a:solidFill>
          </p:spPr>
          <p:txBody>
            <a:bodyPr wrap="square" lIns="0" tIns="0" rIns="0" bIns="0" rtlCol="0"/>
            <a:lstStyle/>
            <a:p>
              <a:pPr defTabSz="914400"/>
              <a:endParaRPr>
                <a:solidFill>
                  <a:prstClr val="black"/>
                </a:solidFill>
                <a:latin typeface="Calibri"/>
              </a:endParaRPr>
            </a:p>
          </p:txBody>
        </p:sp>
        <p:sp>
          <p:nvSpPr>
            <p:cNvPr id="444" name="object 444"/>
            <p:cNvSpPr/>
            <p:nvPr/>
          </p:nvSpPr>
          <p:spPr>
            <a:xfrm>
              <a:off x="562228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4082"/>
            </a:solidFill>
          </p:spPr>
          <p:txBody>
            <a:bodyPr wrap="square" lIns="0" tIns="0" rIns="0" bIns="0" rtlCol="0"/>
            <a:lstStyle/>
            <a:p>
              <a:pPr defTabSz="914400"/>
              <a:endParaRPr>
                <a:solidFill>
                  <a:prstClr val="black"/>
                </a:solidFill>
                <a:latin typeface="Calibri"/>
              </a:endParaRPr>
            </a:p>
          </p:txBody>
        </p:sp>
        <p:sp>
          <p:nvSpPr>
            <p:cNvPr id="445" name="object 445"/>
            <p:cNvSpPr/>
            <p:nvPr/>
          </p:nvSpPr>
          <p:spPr>
            <a:xfrm>
              <a:off x="567182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4183"/>
            </a:solidFill>
          </p:spPr>
          <p:txBody>
            <a:bodyPr wrap="square" lIns="0" tIns="0" rIns="0" bIns="0" rtlCol="0"/>
            <a:lstStyle/>
            <a:p>
              <a:pPr defTabSz="914400"/>
              <a:endParaRPr>
                <a:solidFill>
                  <a:prstClr val="black"/>
                </a:solidFill>
                <a:latin typeface="Calibri"/>
              </a:endParaRPr>
            </a:p>
          </p:txBody>
        </p:sp>
        <p:sp>
          <p:nvSpPr>
            <p:cNvPr id="446" name="object 446"/>
            <p:cNvSpPr/>
            <p:nvPr/>
          </p:nvSpPr>
          <p:spPr>
            <a:xfrm>
              <a:off x="572008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4184"/>
            </a:solidFill>
          </p:spPr>
          <p:txBody>
            <a:bodyPr wrap="square" lIns="0" tIns="0" rIns="0" bIns="0" rtlCol="0"/>
            <a:lstStyle/>
            <a:p>
              <a:pPr defTabSz="914400"/>
              <a:endParaRPr>
                <a:solidFill>
                  <a:prstClr val="black"/>
                </a:solidFill>
                <a:latin typeface="Calibri"/>
              </a:endParaRPr>
            </a:p>
          </p:txBody>
        </p:sp>
        <p:sp>
          <p:nvSpPr>
            <p:cNvPr id="447" name="object 447"/>
            <p:cNvSpPr/>
            <p:nvPr/>
          </p:nvSpPr>
          <p:spPr>
            <a:xfrm>
              <a:off x="576960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4285"/>
            </a:solidFill>
          </p:spPr>
          <p:txBody>
            <a:bodyPr wrap="square" lIns="0" tIns="0" rIns="0" bIns="0" rtlCol="0"/>
            <a:lstStyle/>
            <a:p>
              <a:pPr defTabSz="914400"/>
              <a:endParaRPr>
                <a:solidFill>
                  <a:prstClr val="black"/>
                </a:solidFill>
                <a:latin typeface="Calibri"/>
              </a:endParaRPr>
            </a:p>
          </p:txBody>
        </p:sp>
        <p:sp>
          <p:nvSpPr>
            <p:cNvPr id="448" name="object 448"/>
            <p:cNvSpPr/>
            <p:nvPr/>
          </p:nvSpPr>
          <p:spPr>
            <a:xfrm>
              <a:off x="5817870" y="2435860"/>
              <a:ext cx="54610" cy="764540"/>
            </a:xfrm>
            <a:custGeom>
              <a:avLst/>
              <a:gdLst/>
              <a:ahLst/>
              <a:cxnLst/>
              <a:rect l="l" t="t" r="r" b="b"/>
              <a:pathLst>
                <a:path w="54610" h="764539">
                  <a:moveTo>
                    <a:pt x="54609" y="0"/>
                  </a:moveTo>
                  <a:lnTo>
                    <a:pt x="0" y="0"/>
                  </a:lnTo>
                  <a:lnTo>
                    <a:pt x="0" y="764539"/>
                  </a:lnTo>
                  <a:lnTo>
                    <a:pt x="54609" y="764539"/>
                  </a:lnTo>
                  <a:lnTo>
                    <a:pt x="54609" y="0"/>
                  </a:lnTo>
                  <a:close/>
                </a:path>
              </a:pathLst>
            </a:custGeom>
            <a:solidFill>
              <a:srgbClr val="004286"/>
            </a:solidFill>
          </p:spPr>
          <p:txBody>
            <a:bodyPr wrap="square" lIns="0" tIns="0" rIns="0" bIns="0" rtlCol="0"/>
            <a:lstStyle/>
            <a:p>
              <a:pPr defTabSz="914400"/>
              <a:endParaRPr>
                <a:solidFill>
                  <a:prstClr val="black"/>
                </a:solidFill>
                <a:latin typeface="Calibri"/>
              </a:endParaRPr>
            </a:p>
          </p:txBody>
        </p:sp>
        <p:sp>
          <p:nvSpPr>
            <p:cNvPr id="449" name="object 449"/>
            <p:cNvSpPr/>
            <p:nvPr/>
          </p:nvSpPr>
          <p:spPr>
            <a:xfrm>
              <a:off x="586740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4387"/>
            </a:solidFill>
          </p:spPr>
          <p:txBody>
            <a:bodyPr wrap="square" lIns="0" tIns="0" rIns="0" bIns="0" rtlCol="0"/>
            <a:lstStyle/>
            <a:p>
              <a:pPr defTabSz="914400"/>
              <a:endParaRPr>
                <a:solidFill>
                  <a:prstClr val="black"/>
                </a:solidFill>
                <a:latin typeface="Calibri"/>
              </a:endParaRPr>
            </a:p>
          </p:txBody>
        </p:sp>
        <p:sp>
          <p:nvSpPr>
            <p:cNvPr id="450" name="object 450"/>
            <p:cNvSpPr/>
            <p:nvPr/>
          </p:nvSpPr>
          <p:spPr>
            <a:xfrm>
              <a:off x="591565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4388"/>
            </a:solidFill>
          </p:spPr>
          <p:txBody>
            <a:bodyPr wrap="square" lIns="0" tIns="0" rIns="0" bIns="0" rtlCol="0"/>
            <a:lstStyle/>
            <a:p>
              <a:pPr defTabSz="914400"/>
              <a:endParaRPr>
                <a:solidFill>
                  <a:prstClr val="black"/>
                </a:solidFill>
                <a:latin typeface="Calibri"/>
              </a:endParaRPr>
            </a:p>
          </p:txBody>
        </p:sp>
        <p:sp>
          <p:nvSpPr>
            <p:cNvPr id="451" name="object 451"/>
            <p:cNvSpPr/>
            <p:nvPr/>
          </p:nvSpPr>
          <p:spPr>
            <a:xfrm>
              <a:off x="596518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4489"/>
            </a:solidFill>
          </p:spPr>
          <p:txBody>
            <a:bodyPr wrap="square" lIns="0" tIns="0" rIns="0" bIns="0" rtlCol="0"/>
            <a:lstStyle/>
            <a:p>
              <a:pPr defTabSz="914400"/>
              <a:endParaRPr>
                <a:solidFill>
                  <a:prstClr val="black"/>
                </a:solidFill>
                <a:latin typeface="Calibri"/>
              </a:endParaRPr>
            </a:p>
          </p:txBody>
        </p:sp>
        <p:sp>
          <p:nvSpPr>
            <p:cNvPr id="452" name="object 452"/>
            <p:cNvSpPr/>
            <p:nvPr/>
          </p:nvSpPr>
          <p:spPr>
            <a:xfrm>
              <a:off x="6013450"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448A"/>
            </a:solidFill>
          </p:spPr>
          <p:txBody>
            <a:bodyPr wrap="square" lIns="0" tIns="0" rIns="0" bIns="0" rtlCol="0"/>
            <a:lstStyle/>
            <a:p>
              <a:pPr defTabSz="914400"/>
              <a:endParaRPr>
                <a:solidFill>
                  <a:prstClr val="black"/>
                </a:solidFill>
                <a:latin typeface="Calibri"/>
              </a:endParaRPr>
            </a:p>
          </p:txBody>
        </p:sp>
        <p:sp>
          <p:nvSpPr>
            <p:cNvPr id="453" name="object 453"/>
            <p:cNvSpPr/>
            <p:nvPr/>
          </p:nvSpPr>
          <p:spPr>
            <a:xfrm>
              <a:off x="606298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458B"/>
            </a:solidFill>
          </p:spPr>
          <p:txBody>
            <a:bodyPr wrap="square" lIns="0" tIns="0" rIns="0" bIns="0" rtlCol="0"/>
            <a:lstStyle/>
            <a:p>
              <a:pPr defTabSz="914400"/>
              <a:endParaRPr>
                <a:solidFill>
                  <a:prstClr val="black"/>
                </a:solidFill>
                <a:latin typeface="Calibri"/>
              </a:endParaRPr>
            </a:p>
          </p:txBody>
        </p:sp>
        <p:sp>
          <p:nvSpPr>
            <p:cNvPr id="454" name="object 454"/>
            <p:cNvSpPr/>
            <p:nvPr/>
          </p:nvSpPr>
          <p:spPr>
            <a:xfrm>
              <a:off x="611123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458C"/>
            </a:solidFill>
          </p:spPr>
          <p:txBody>
            <a:bodyPr wrap="square" lIns="0" tIns="0" rIns="0" bIns="0" rtlCol="0"/>
            <a:lstStyle/>
            <a:p>
              <a:pPr defTabSz="914400"/>
              <a:endParaRPr>
                <a:solidFill>
                  <a:prstClr val="black"/>
                </a:solidFill>
                <a:latin typeface="Calibri"/>
              </a:endParaRPr>
            </a:p>
          </p:txBody>
        </p:sp>
        <p:sp>
          <p:nvSpPr>
            <p:cNvPr id="455" name="object 455"/>
            <p:cNvSpPr/>
            <p:nvPr/>
          </p:nvSpPr>
          <p:spPr>
            <a:xfrm>
              <a:off x="616077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468D"/>
            </a:solidFill>
          </p:spPr>
          <p:txBody>
            <a:bodyPr wrap="square" lIns="0" tIns="0" rIns="0" bIns="0" rtlCol="0"/>
            <a:lstStyle/>
            <a:p>
              <a:pPr defTabSz="914400"/>
              <a:endParaRPr>
                <a:solidFill>
                  <a:prstClr val="black"/>
                </a:solidFill>
                <a:latin typeface="Calibri"/>
              </a:endParaRPr>
            </a:p>
          </p:txBody>
        </p:sp>
        <p:sp>
          <p:nvSpPr>
            <p:cNvPr id="456" name="object 456"/>
            <p:cNvSpPr/>
            <p:nvPr/>
          </p:nvSpPr>
          <p:spPr>
            <a:xfrm>
              <a:off x="6209030" y="2435860"/>
              <a:ext cx="53340" cy="764540"/>
            </a:xfrm>
            <a:custGeom>
              <a:avLst/>
              <a:gdLst/>
              <a:ahLst/>
              <a:cxnLst/>
              <a:rect l="l" t="t" r="r" b="b"/>
              <a:pathLst>
                <a:path w="53339" h="764539">
                  <a:moveTo>
                    <a:pt x="53340" y="0"/>
                  </a:moveTo>
                  <a:lnTo>
                    <a:pt x="0" y="0"/>
                  </a:lnTo>
                  <a:lnTo>
                    <a:pt x="0" y="764539"/>
                  </a:lnTo>
                  <a:lnTo>
                    <a:pt x="53340" y="764539"/>
                  </a:lnTo>
                  <a:lnTo>
                    <a:pt x="53340" y="0"/>
                  </a:lnTo>
                  <a:close/>
                </a:path>
              </a:pathLst>
            </a:custGeom>
            <a:solidFill>
              <a:srgbClr val="00468E"/>
            </a:solidFill>
          </p:spPr>
          <p:txBody>
            <a:bodyPr wrap="square" lIns="0" tIns="0" rIns="0" bIns="0" rtlCol="0"/>
            <a:lstStyle/>
            <a:p>
              <a:pPr defTabSz="914400"/>
              <a:endParaRPr>
                <a:solidFill>
                  <a:prstClr val="black"/>
                </a:solidFill>
                <a:latin typeface="Calibri"/>
              </a:endParaRPr>
            </a:p>
          </p:txBody>
        </p:sp>
        <p:sp>
          <p:nvSpPr>
            <p:cNvPr id="457" name="object 457"/>
            <p:cNvSpPr/>
            <p:nvPr/>
          </p:nvSpPr>
          <p:spPr>
            <a:xfrm>
              <a:off x="6258559"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478F"/>
            </a:solidFill>
          </p:spPr>
          <p:txBody>
            <a:bodyPr wrap="square" lIns="0" tIns="0" rIns="0" bIns="0" rtlCol="0"/>
            <a:lstStyle/>
            <a:p>
              <a:pPr defTabSz="914400"/>
              <a:endParaRPr>
                <a:solidFill>
                  <a:prstClr val="black"/>
                </a:solidFill>
                <a:latin typeface="Calibri"/>
              </a:endParaRPr>
            </a:p>
          </p:txBody>
        </p:sp>
        <p:sp>
          <p:nvSpPr>
            <p:cNvPr id="458" name="object 458"/>
            <p:cNvSpPr/>
            <p:nvPr/>
          </p:nvSpPr>
          <p:spPr>
            <a:xfrm>
              <a:off x="6306820" y="2435860"/>
              <a:ext cx="54610" cy="764540"/>
            </a:xfrm>
            <a:custGeom>
              <a:avLst/>
              <a:gdLst/>
              <a:ahLst/>
              <a:cxnLst/>
              <a:rect l="l" t="t" r="r" b="b"/>
              <a:pathLst>
                <a:path w="54610" h="764539">
                  <a:moveTo>
                    <a:pt x="54609" y="0"/>
                  </a:moveTo>
                  <a:lnTo>
                    <a:pt x="0" y="0"/>
                  </a:lnTo>
                  <a:lnTo>
                    <a:pt x="0" y="764539"/>
                  </a:lnTo>
                  <a:lnTo>
                    <a:pt x="54609" y="764539"/>
                  </a:lnTo>
                  <a:lnTo>
                    <a:pt x="54609" y="0"/>
                  </a:lnTo>
                  <a:close/>
                </a:path>
              </a:pathLst>
            </a:custGeom>
            <a:solidFill>
              <a:srgbClr val="004790"/>
            </a:solidFill>
          </p:spPr>
          <p:txBody>
            <a:bodyPr wrap="square" lIns="0" tIns="0" rIns="0" bIns="0" rtlCol="0"/>
            <a:lstStyle/>
            <a:p>
              <a:pPr defTabSz="914400"/>
              <a:endParaRPr>
                <a:solidFill>
                  <a:prstClr val="black"/>
                </a:solidFill>
                <a:latin typeface="Calibri"/>
              </a:endParaRPr>
            </a:p>
          </p:txBody>
        </p:sp>
        <p:sp>
          <p:nvSpPr>
            <p:cNvPr id="459" name="object 459"/>
            <p:cNvSpPr/>
            <p:nvPr/>
          </p:nvSpPr>
          <p:spPr>
            <a:xfrm>
              <a:off x="6356350" y="2435860"/>
              <a:ext cx="53340" cy="764540"/>
            </a:xfrm>
            <a:custGeom>
              <a:avLst/>
              <a:gdLst/>
              <a:ahLst/>
              <a:cxnLst/>
              <a:rect l="l" t="t" r="r" b="b"/>
              <a:pathLst>
                <a:path w="53339" h="764539">
                  <a:moveTo>
                    <a:pt x="53339" y="0"/>
                  </a:moveTo>
                  <a:lnTo>
                    <a:pt x="0" y="0"/>
                  </a:lnTo>
                  <a:lnTo>
                    <a:pt x="0" y="764539"/>
                  </a:lnTo>
                  <a:lnTo>
                    <a:pt x="53339" y="764539"/>
                  </a:lnTo>
                  <a:lnTo>
                    <a:pt x="53339" y="0"/>
                  </a:lnTo>
                  <a:close/>
                </a:path>
              </a:pathLst>
            </a:custGeom>
            <a:solidFill>
              <a:srgbClr val="004891"/>
            </a:solidFill>
          </p:spPr>
          <p:txBody>
            <a:bodyPr wrap="square" lIns="0" tIns="0" rIns="0" bIns="0" rtlCol="0"/>
            <a:lstStyle/>
            <a:p>
              <a:pPr defTabSz="914400"/>
              <a:endParaRPr>
                <a:solidFill>
                  <a:prstClr val="black"/>
                </a:solidFill>
                <a:latin typeface="Calibri"/>
              </a:endParaRPr>
            </a:p>
          </p:txBody>
        </p:sp>
        <p:sp>
          <p:nvSpPr>
            <p:cNvPr id="460" name="object 460"/>
            <p:cNvSpPr/>
            <p:nvPr/>
          </p:nvSpPr>
          <p:spPr>
            <a:xfrm>
              <a:off x="6404609" y="2435860"/>
              <a:ext cx="54610" cy="764540"/>
            </a:xfrm>
            <a:custGeom>
              <a:avLst/>
              <a:gdLst/>
              <a:ahLst/>
              <a:cxnLst/>
              <a:rect l="l" t="t" r="r" b="b"/>
              <a:pathLst>
                <a:path w="54610" h="764539">
                  <a:moveTo>
                    <a:pt x="54610" y="0"/>
                  </a:moveTo>
                  <a:lnTo>
                    <a:pt x="0" y="0"/>
                  </a:lnTo>
                  <a:lnTo>
                    <a:pt x="0" y="764539"/>
                  </a:lnTo>
                  <a:lnTo>
                    <a:pt x="54610" y="764539"/>
                  </a:lnTo>
                  <a:lnTo>
                    <a:pt x="54610" y="0"/>
                  </a:lnTo>
                  <a:close/>
                </a:path>
              </a:pathLst>
            </a:custGeom>
            <a:solidFill>
              <a:srgbClr val="004892"/>
            </a:solidFill>
          </p:spPr>
          <p:txBody>
            <a:bodyPr wrap="square" lIns="0" tIns="0" rIns="0" bIns="0" rtlCol="0"/>
            <a:lstStyle/>
            <a:p>
              <a:pPr defTabSz="914400"/>
              <a:endParaRPr>
                <a:solidFill>
                  <a:prstClr val="black"/>
                </a:solidFill>
                <a:latin typeface="Calibri"/>
              </a:endParaRPr>
            </a:p>
          </p:txBody>
        </p:sp>
        <p:sp>
          <p:nvSpPr>
            <p:cNvPr id="461" name="object 461"/>
            <p:cNvSpPr/>
            <p:nvPr/>
          </p:nvSpPr>
          <p:spPr>
            <a:xfrm>
              <a:off x="6454139"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4993"/>
            </a:solidFill>
          </p:spPr>
          <p:txBody>
            <a:bodyPr wrap="square" lIns="0" tIns="0" rIns="0" bIns="0" rtlCol="0"/>
            <a:lstStyle/>
            <a:p>
              <a:pPr defTabSz="914400"/>
              <a:endParaRPr>
                <a:solidFill>
                  <a:prstClr val="black"/>
                </a:solidFill>
                <a:latin typeface="Calibri"/>
              </a:endParaRPr>
            </a:p>
          </p:txBody>
        </p:sp>
        <p:sp>
          <p:nvSpPr>
            <p:cNvPr id="462" name="object 462"/>
            <p:cNvSpPr/>
            <p:nvPr/>
          </p:nvSpPr>
          <p:spPr>
            <a:xfrm>
              <a:off x="650240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4994"/>
            </a:solidFill>
          </p:spPr>
          <p:txBody>
            <a:bodyPr wrap="square" lIns="0" tIns="0" rIns="0" bIns="0" rtlCol="0"/>
            <a:lstStyle/>
            <a:p>
              <a:pPr defTabSz="914400"/>
              <a:endParaRPr>
                <a:solidFill>
                  <a:prstClr val="black"/>
                </a:solidFill>
                <a:latin typeface="Calibri"/>
              </a:endParaRPr>
            </a:p>
          </p:txBody>
        </p:sp>
        <p:sp>
          <p:nvSpPr>
            <p:cNvPr id="463" name="object 463"/>
            <p:cNvSpPr/>
            <p:nvPr/>
          </p:nvSpPr>
          <p:spPr>
            <a:xfrm>
              <a:off x="655193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4A95"/>
            </a:solidFill>
          </p:spPr>
          <p:txBody>
            <a:bodyPr wrap="square" lIns="0" tIns="0" rIns="0" bIns="0" rtlCol="0"/>
            <a:lstStyle/>
            <a:p>
              <a:pPr defTabSz="914400"/>
              <a:endParaRPr>
                <a:solidFill>
                  <a:prstClr val="black"/>
                </a:solidFill>
                <a:latin typeface="Calibri"/>
              </a:endParaRPr>
            </a:p>
          </p:txBody>
        </p:sp>
        <p:sp>
          <p:nvSpPr>
            <p:cNvPr id="464" name="object 464"/>
            <p:cNvSpPr/>
            <p:nvPr/>
          </p:nvSpPr>
          <p:spPr>
            <a:xfrm>
              <a:off x="6600189"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4A96"/>
            </a:solidFill>
          </p:spPr>
          <p:txBody>
            <a:bodyPr wrap="square" lIns="0" tIns="0" rIns="0" bIns="0" rtlCol="0"/>
            <a:lstStyle/>
            <a:p>
              <a:pPr defTabSz="914400"/>
              <a:endParaRPr>
                <a:solidFill>
                  <a:prstClr val="black"/>
                </a:solidFill>
                <a:latin typeface="Calibri"/>
              </a:endParaRPr>
            </a:p>
          </p:txBody>
        </p:sp>
        <p:sp>
          <p:nvSpPr>
            <p:cNvPr id="465" name="object 465"/>
            <p:cNvSpPr/>
            <p:nvPr/>
          </p:nvSpPr>
          <p:spPr>
            <a:xfrm>
              <a:off x="664972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4B97"/>
            </a:solidFill>
          </p:spPr>
          <p:txBody>
            <a:bodyPr wrap="square" lIns="0" tIns="0" rIns="0" bIns="0" rtlCol="0"/>
            <a:lstStyle/>
            <a:p>
              <a:pPr defTabSz="914400"/>
              <a:endParaRPr>
                <a:solidFill>
                  <a:prstClr val="black"/>
                </a:solidFill>
                <a:latin typeface="Calibri"/>
              </a:endParaRPr>
            </a:p>
          </p:txBody>
        </p:sp>
        <p:sp>
          <p:nvSpPr>
            <p:cNvPr id="466" name="object 466"/>
            <p:cNvSpPr/>
            <p:nvPr/>
          </p:nvSpPr>
          <p:spPr>
            <a:xfrm>
              <a:off x="6697980" y="2435860"/>
              <a:ext cx="54610" cy="764540"/>
            </a:xfrm>
            <a:custGeom>
              <a:avLst/>
              <a:gdLst/>
              <a:ahLst/>
              <a:cxnLst/>
              <a:rect l="l" t="t" r="r" b="b"/>
              <a:pathLst>
                <a:path w="54609" h="764539">
                  <a:moveTo>
                    <a:pt x="54610" y="0"/>
                  </a:moveTo>
                  <a:lnTo>
                    <a:pt x="0" y="0"/>
                  </a:lnTo>
                  <a:lnTo>
                    <a:pt x="0" y="764539"/>
                  </a:lnTo>
                  <a:lnTo>
                    <a:pt x="54610" y="764539"/>
                  </a:lnTo>
                  <a:lnTo>
                    <a:pt x="54610" y="0"/>
                  </a:lnTo>
                  <a:close/>
                </a:path>
              </a:pathLst>
            </a:custGeom>
            <a:solidFill>
              <a:srgbClr val="004B99"/>
            </a:solidFill>
          </p:spPr>
          <p:txBody>
            <a:bodyPr wrap="square" lIns="0" tIns="0" rIns="0" bIns="0" rtlCol="0"/>
            <a:lstStyle/>
            <a:p>
              <a:pPr defTabSz="914400"/>
              <a:endParaRPr>
                <a:solidFill>
                  <a:prstClr val="black"/>
                </a:solidFill>
                <a:latin typeface="Calibri"/>
              </a:endParaRPr>
            </a:p>
          </p:txBody>
        </p:sp>
        <p:sp>
          <p:nvSpPr>
            <p:cNvPr id="467" name="object 467"/>
            <p:cNvSpPr/>
            <p:nvPr/>
          </p:nvSpPr>
          <p:spPr>
            <a:xfrm>
              <a:off x="6747509"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4C99"/>
            </a:solidFill>
          </p:spPr>
          <p:txBody>
            <a:bodyPr wrap="square" lIns="0" tIns="0" rIns="0" bIns="0" rtlCol="0"/>
            <a:lstStyle/>
            <a:p>
              <a:pPr defTabSz="914400"/>
              <a:endParaRPr>
                <a:solidFill>
                  <a:prstClr val="black"/>
                </a:solidFill>
                <a:latin typeface="Calibri"/>
              </a:endParaRPr>
            </a:p>
          </p:txBody>
        </p:sp>
        <p:sp>
          <p:nvSpPr>
            <p:cNvPr id="468" name="object 468"/>
            <p:cNvSpPr/>
            <p:nvPr/>
          </p:nvSpPr>
          <p:spPr>
            <a:xfrm>
              <a:off x="679577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4C9A"/>
            </a:solidFill>
          </p:spPr>
          <p:txBody>
            <a:bodyPr wrap="square" lIns="0" tIns="0" rIns="0" bIns="0" rtlCol="0"/>
            <a:lstStyle/>
            <a:p>
              <a:pPr defTabSz="914400"/>
              <a:endParaRPr>
                <a:solidFill>
                  <a:prstClr val="black"/>
                </a:solidFill>
                <a:latin typeface="Calibri"/>
              </a:endParaRPr>
            </a:p>
          </p:txBody>
        </p:sp>
        <p:sp>
          <p:nvSpPr>
            <p:cNvPr id="469" name="object 469"/>
            <p:cNvSpPr/>
            <p:nvPr/>
          </p:nvSpPr>
          <p:spPr>
            <a:xfrm>
              <a:off x="684530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4D9B"/>
            </a:solidFill>
          </p:spPr>
          <p:txBody>
            <a:bodyPr wrap="square" lIns="0" tIns="0" rIns="0" bIns="0" rtlCol="0"/>
            <a:lstStyle/>
            <a:p>
              <a:pPr defTabSz="914400"/>
              <a:endParaRPr>
                <a:solidFill>
                  <a:prstClr val="black"/>
                </a:solidFill>
                <a:latin typeface="Calibri"/>
              </a:endParaRPr>
            </a:p>
          </p:txBody>
        </p:sp>
        <p:sp>
          <p:nvSpPr>
            <p:cNvPr id="470" name="object 470"/>
            <p:cNvSpPr/>
            <p:nvPr/>
          </p:nvSpPr>
          <p:spPr>
            <a:xfrm>
              <a:off x="6893559" y="2435860"/>
              <a:ext cx="54610" cy="764540"/>
            </a:xfrm>
            <a:custGeom>
              <a:avLst/>
              <a:gdLst/>
              <a:ahLst/>
              <a:cxnLst/>
              <a:rect l="l" t="t" r="r" b="b"/>
              <a:pathLst>
                <a:path w="54609" h="764539">
                  <a:moveTo>
                    <a:pt x="54610" y="0"/>
                  </a:moveTo>
                  <a:lnTo>
                    <a:pt x="0" y="0"/>
                  </a:lnTo>
                  <a:lnTo>
                    <a:pt x="0" y="764539"/>
                  </a:lnTo>
                  <a:lnTo>
                    <a:pt x="54610" y="764539"/>
                  </a:lnTo>
                  <a:lnTo>
                    <a:pt x="54610" y="0"/>
                  </a:lnTo>
                  <a:close/>
                </a:path>
              </a:pathLst>
            </a:custGeom>
            <a:solidFill>
              <a:srgbClr val="004D9C"/>
            </a:solidFill>
          </p:spPr>
          <p:txBody>
            <a:bodyPr wrap="square" lIns="0" tIns="0" rIns="0" bIns="0" rtlCol="0"/>
            <a:lstStyle/>
            <a:p>
              <a:pPr defTabSz="914400"/>
              <a:endParaRPr>
                <a:solidFill>
                  <a:prstClr val="black"/>
                </a:solidFill>
                <a:latin typeface="Calibri"/>
              </a:endParaRPr>
            </a:p>
          </p:txBody>
        </p:sp>
        <p:sp>
          <p:nvSpPr>
            <p:cNvPr id="471" name="object 471"/>
            <p:cNvSpPr/>
            <p:nvPr/>
          </p:nvSpPr>
          <p:spPr>
            <a:xfrm>
              <a:off x="6943089"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4E9D"/>
            </a:solidFill>
          </p:spPr>
          <p:txBody>
            <a:bodyPr wrap="square" lIns="0" tIns="0" rIns="0" bIns="0" rtlCol="0"/>
            <a:lstStyle/>
            <a:p>
              <a:pPr defTabSz="914400"/>
              <a:endParaRPr>
                <a:solidFill>
                  <a:prstClr val="black"/>
                </a:solidFill>
                <a:latin typeface="Calibri"/>
              </a:endParaRPr>
            </a:p>
          </p:txBody>
        </p:sp>
        <p:sp>
          <p:nvSpPr>
            <p:cNvPr id="472" name="object 472"/>
            <p:cNvSpPr/>
            <p:nvPr/>
          </p:nvSpPr>
          <p:spPr>
            <a:xfrm>
              <a:off x="699135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4E9E"/>
            </a:solidFill>
          </p:spPr>
          <p:txBody>
            <a:bodyPr wrap="square" lIns="0" tIns="0" rIns="0" bIns="0" rtlCol="0"/>
            <a:lstStyle/>
            <a:p>
              <a:pPr defTabSz="914400"/>
              <a:endParaRPr>
                <a:solidFill>
                  <a:prstClr val="black"/>
                </a:solidFill>
                <a:latin typeface="Calibri"/>
              </a:endParaRPr>
            </a:p>
          </p:txBody>
        </p:sp>
        <p:sp>
          <p:nvSpPr>
            <p:cNvPr id="473" name="object 473"/>
            <p:cNvSpPr/>
            <p:nvPr/>
          </p:nvSpPr>
          <p:spPr>
            <a:xfrm>
              <a:off x="704088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4F9F"/>
            </a:solidFill>
          </p:spPr>
          <p:txBody>
            <a:bodyPr wrap="square" lIns="0" tIns="0" rIns="0" bIns="0" rtlCol="0"/>
            <a:lstStyle/>
            <a:p>
              <a:pPr defTabSz="914400"/>
              <a:endParaRPr>
                <a:solidFill>
                  <a:prstClr val="black"/>
                </a:solidFill>
                <a:latin typeface="Calibri"/>
              </a:endParaRPr>
            </a:p>
          </p:txBody>
        </p:sp>
        <p:sp>
          <p:nvSpPr>
            <p:cNvPr id="474" name="object 474"/>
            <p:cNvSpPr/>
            <p:nvPr/>
          </p:nvSpPr>
          <p:spPr>
            <a:xfrm>
              <a:off x="7089139"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4FA0"/>
            </a:solidFill>
          </p:spPr>
          <p:txBody>
            <a:bodyPr wrap="square" lIns="0" tIns="0" rIns="0" bIns="0" rtlCol="0"/>
            <a:lstStyle/>
            <a:p>
              <a:pPr defTabSz="914400"/>
              <a:endParaRPr>
                <a:solidFill>
                  <a:prstClr val="black"/>
                </a:solidFill>
                <a:latin typeface="Calibri"/>
              </a:endParaRPr>
            </a:p>
          </p:txBody>
        </p:sp>
        <p:sp>
          <p:nvSpPr>
            <p:cNvPr id="475" name="object 475"/>
            <p:cNvSpPr/>
            <p:nvPr/>
          </p:nvSpPr>
          <p:spPr>
            <a:xfrm>
              <a:off x="713867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0A1"/>
            </a:solidFill>
          </p:spPr>
          <p:txBody>
            <a:bodyPr wrap="square" lIns="0" tIns="0" rIns="0" bIns="0" rtlCol="0"/>
            <a:lstStyle/>
            <a:p>
              <a:pPr defTabSz="914400"/>
              <a:endParaRPr>
                <a:solidFill>
                  <a:prstClr val="black"/>
                </a:solidFill>
                <a:latin typeface="Calibri"/>
              </a:endParaRPr>
            </a:p>
          </p:txBody>
        </p:sp>
        <p:sp>
          <p:nvSpPr>
            <p:cNvPr id="476" name="object 476"/>
            <p:cNvSpPr/>
            <p:nvPr/>
          </p:nvSpPr>
          <p:spPr>
            <a:xfrm>
              <a:off x="7186930" y="2435860"/>
              <a:ext cx="54610" cy="764540"/>
            </a:xfrm>
            <a:custGeom>
              <a:avLst/>
              <a:gdLst/>
              <a:ahLst/>
              <a:cxnLst/>
              <a:rect l="l" t="t" r="r" b="b"/>
              <a:pathLst>
                <a:path w="54609" h="764539">
                  <a:moveTo>
                    <a:pt x="54610" y="0"/>
                  </a:moveTo>
                  <a:lnTo>
                    <a:pt x="0" y="0"/>
                  </a:lnTo>
                  <a:lnTo>
                    <a:pt x="0" y="764539"/>
                  </a:lnTo>
                  <a:lnTo>
                    <a:pt x="54610" y="764539"/>
                  </a:lnTo>
                  <a:lnTo>
                    <a:pt x="54610" y="0"/>
                  </a:lnTo>
                  <a:close/>
                </a:path>
              </a:pathLst>
            </a:custGeom>
            <a:solidFill>
              <a:srgbClr val="0050A2"/>
            </a:solidFill>
          </p:spPr>
          <p:txBody>
            <a:bodyPr wrap="square" lIns="0" tIns="0" rIns="0" bIns="0" rtlCol="0"/>
            <a:lstStyle/>
            <a:p>
              <a:pPr defTabSz="914400"/>
              <a:endParaRPr>
                <a:solidFill>
                  <a:prstClr val="black"/>
                </a:solidFill>
                <a:latin typeface="Calibri"/>
              </a:endParaRPr>
            </a:p>
          </p:txBody>
        </p:sp>
        <p:sp>
          <p:nvSpPr>
            <p:cNvPr id="477" name="object 477"/>
            <p:cNvSpPr/>
            <p:nvPr/>
          </p:nvSpPr>
          <p:spPr>
            <a:xfrm>
              <a:off x="723646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1A3"/>
            </a:solidFill>
          </p:spPr>
          <p:txBody>
            <a:bodyPr wrap="square" lIns="0" tIns="0" rIns="0" bIns="0" rtlCol="0"/>
            <a:lstStyle/>
            <a:p>
              <a:pPr defTabSz="914400"/>
              <a:endParaRPr>
                <a:solidFill>
                  <a:prstClr val="black"/>
                </a:solidFill>
                <a:latin typeface="Calibri"/>
              </a:endParaRPr>
            </a:p>
          </p:txBody>
        </p:sp>
        <p:sp>
          <p:nvSpPr>
            <p:cNvPr id="478" name="object 478"/>
            <p:cNvSpPr/>
            <p:nvPr/>
          </p:nvSpPr>
          <p:spPr>
            <a:xfrm>
              <a:off x="728472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1A4"/>
            </a:solidFill>
          </p:spPr>
          <p:txBody>
            <a:bodyPr wrap="square" lIns="0" tIns="0" rIns="0" bIns="0" rtlCol="0"/>
            <a:lstStyle/>
            <a:p>
              <a:pPr defTabSz="914400"/>
              <a:endParaRPr>
                <a:solidFill>
                  <a:prstClr val="black"/>
                </a:solidFill>
                <a:latin typeface="Calibri"/>
              </a:endParaRPr>
            </a:p>
          </p:txBody>
        </p:sp>
        <p:sp>
          <p:nvSpPr>
            <p:cNvPr id="479" name="object 479"/>
            <p:cNvSpPr/>
            <p:nvPr/>
          </p:nvSpPr>
          <p:spPr>
            <a:xfrm>
              <a:off x="7334249"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2A5"/>
            </a:solidFill>
          </p:spPr>
          <p:txBody>
            <a:bodyPr wrap="square" lIns="0" tIns="0" rIns="0" bIns="0" rtlCol="0"/>
            <a:lstStyle/>
            <a:p>
              <a:pPr defTabSz="914400"/>
              <a:endParaRPr>
                <a:solidFill>
                  <a:prstClr val="black"/>
                </a:solidFill>
                <a:latin typeface="Calibri"/>
              </a:endParaRPr>
            </a:p>
          </p:txBody>
        </p:sp>
        <p:sp>
          <p:nvSpPr>
            <p:cNvPr id="480" name="object 480"/>
            <p:cNvSpPr/>
            <p:nvPr/>
          </p:nvSpPr>
          <p:spPr>
            <a:xfrm>
              <a:off x="7382510" y="2435860"/>
              <a:ext cx="54610" cy="764540"/>
            </a:xfrm>
            <a:custGeom>
              <a:avLst/>
              <a:gdLst/>
              <a:ahLst/>
              <a:cxnLst/>
              <a:rect l="l" t="t" r="r" b="b"/>
              <a:pathLst>
                <a:path w="54609" h="764539">
                  <a:moveTo>
                    <a:pt x="54610" y="0"/>
                  </a:moveTo>
                  <a:lnTo>
                    <a:pt x="0" y="0"/>
                  </a:lnTo>
                  <a:lnTo>
                    <a:pt x="0" y="764539"/>
                  </a:lnTo>
                  <a:lnTo>
                    <a:pt x="54610" y="764539"/>
                  </a:lnTo>
                  <a:lnTo>
                    <a:pt x="54610" y="0"/>
                  </a:lnTo>
                  <a:close/>
                </a:path>
              </a:pathLst>
            </a:custGeom>
            <a:solidFill>
              <a:srgbClr val="0052A6"/>
            </a:solidFill>
          </p:spPr>
          <p:txBody>
            <a:bodyPr wrap="square" lIns="0" tIns="0" rIns="0" bIns="0" rtlCol="0"/>
            <a:lstStyle/>
            <a:p>
              <a:pPr defTabSz="914400"/>
              <a:endParaRPr>
                <a:solidFill>
                  <a:prstClr val="black"/>
                </a:solidFill>
                <a:latin typeface="Calibri"/>
              </a:endParaRPr>
            </a:p>
          </p:txBody>
        </p:sp>
        <p:sp>
          <p:nvSpPr>
            <p:cNvPr id="481" name="object 481"/>
            <p:cNvSpPr/>
            <p:nvPr/>
          </p:nvSpPr>
          <p:spPr>
            <a:xfrm>
              <a:off x="7432039"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3A7"/>
            </a:solidFill>
          </p:spPr>
          <p:txBody>
            <a:bodyPr wrap="square" lIns="0" tIns="0" rIns="0" bIns="0" rtlCol="0"/>
            <a:lstStyle/>
            <a:p>
              <a:pPr defTabSz="914400"/>
              <a:endParaRPr>
                <a:solidFill>
                  <a:prstClr val="black"/>
                </a:solidFill>
                <a:latin typeface="Calibri"/>
              </a:endParaRPr>
            </a:p>
          </p:txBody>
        </p:sp>
        <p:sp>
          <p:nvSpPr>
            <p:cNvPr id="482" name="object 482"/>
            <p:cNvSpPr/>
            <p:nvPr/>
          </p:nvSpPr>
          <p:spPr>
            <a:xfrm>
              <a:off x="7480299"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53A8"/>
            </a:solidFill>
          </p:spPr>
          <p:txBody>
            <a:bodyPr wrap="square" lIns="0" tIns="0" rIns="0" bIns="0" rtlCol="0"/>
            <a:lstStyle/>
            <a:p>
              <a:pPr defTabSz="914400"/>
              <a:endParaRPr>
                <a:solidFill>
                  <a:prstClr val="black"/>
                </a:solidFill>
                <a:latin typeface="Calibri"/>
              </a:endParaRPr>
            </a:p>
          </p:txBody>
        </p:sp>
        <p:sp>
          <p:nvSpPr>
            <p:cNvPr id="483" name="object 483"/>
            <p:cNvSpPr/>
            <p:nvPr/>
          </p:nvSpPr>
          <p:spPr>
            <a:xfrm>
              <a:off x="752983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4A9"/>
            </a:solidFill>
          </p:spPr>
          <p:txBody>
            <a:bodyPr wrap="square" lIns="0" tIns="0" rIns="0" bIns="0" rtlCol="0"/>
            <a:lstStyle/>
            <a:p>
              <a:pPr defTabSz="914400"/>
              <a:endParaRPr>
                <a:solidFill>
                  <a:prstClr val="black"/>
                </a:solidFill>
                <a:latin typeface="Calibri"/>
              </a:endParaRPr>
            </a:p>
          </p:txBody>
        </p:sp>
        <p:sp>
          <p:nvSpPr>
            <p:cNvPr id="484" name="object 484"/>
            <p:cNvSpPr/>
            <p:nvPr/>
          </p:nvSpPr>
          <p:spPr>
            <a:xfrm>
              <a:off x="7578089"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4AA"/>
            </a:solidFill>
          </p:spPr>
          <p:txBody>
            <a:bodyPr wrap="square" lIns="0" tIns="0" rIns="0" bIns="0" rtlCol="0"/>
            <a:lstStyle/>
            <a:p>
              <a:pPr defTabSz="914400"/>
              <a:endParaRPr>
                <a:solidFill>
                  <a:prstClr val="black"/>
                </a:solidFill>
                <a:latin typeface="Calibri"/>
              </a:endParaRPr>
            </a:p>
          </p:txBody>
        </p:sp>
        <p:sp>
          <p:nvSpPr>
            <p:cNvPr id="485" name="object 485"/>
            <p:cNvSpPr/>
            <p:nvPr/>
          </p:nvSpPr>
          <p:spPr>
            <a:xfrm>
              <a:off x="762762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5AB"/>
            </a:solidFill>
          </p:spPr>
          <p:txBody>
            <a:bodyPr wrap="square" lIns="0" tIns="0" rIns="0" bIns="0" rtlCol="0"/>
            <a:lstStyle/>
            <a:p>
              <a:pPr defTabSz="914400"/>
              <a:endParaRPr>
                <a:solidFill>
                  <a:prstClr val="black"/>
                </a:solidFill>
                <a:latin typeface="Calibri"/>
              </a:endParaRPr>
            </a:p>
          </p:txBody>
        </p:sp>
        <p:sp>
          <p:nvSpPr>
            <p:cNvPr id="486" name="object 486"/>
            <p:cNvSpPr/>
            <p:nvPr/>
          </p:nvSpPr>
          <p:spPr>
            <a:xfrm>
              <a:off x="7675880" y="2435860"/>
              <a:ext cx="54610" cy="764540"/>
            </a:xfrm>
            <a:custGeom>
              <a:avLst/>
              <a:gdLst/>
              <a:ahLst/>
              <a:cxnLst/>
              <a:rect l="l" t="t" r="r" b="b"/>
              <a:pathLst>
                <a:path w="54609" h="764539">
                  <a:moveTo>
                    <a:pt x="54610" y="0"/>
                  </a:moveTo>
                  <a:lnTo>
                    <a:pt x="0" y="0"/>
                  </a:lnTo>
                  <a:lnTo>
                    <a:pt x="0" y="764539"/>
                  </a:lnTo>
                  <a:lnTo>
                    <a:pt x="54610" y="764539"/>
                  </a:lnTo>
                  <a:lnTo>
                    <a:pt x="54610" y="0"/>
                  </a:lnTo>
                  <a:close/>
                </a:path>
              </a:pathLst>
            </a:custGeom>
            <a:solidFill>
              <a:srgbClr val="0055AC"/>
            </a:solidFill>
          </p:spPr>
          <p:txBody>
            <a:bodyPr wrap="square" lIns="0" tIns="0" rIns="0" bIns="0" rtlCol="0"/>
            <a:lstStyle/>
            <a:p>
              <a:pPr defTabSz="914400"/>
              <a:endParaRPr>
                <a:solidFill>
                  <a:prstClr val="black"/>
                </a:solidFill>
                <a:latin typeface="Calibri"/>
              </a:endParaRPr>
            </a:p>
          </p:txBody>
        </p:sp>
        <p:sp>
          <p:nvSpPr>
            <p:cNvPr id="487" name="object 487"/>
            <p:cNvSpPr/>
            <p:nvPr/>
          </p:nvSpPr>
          <p:spPr>
            <a:xfrm>
              <a:off x="772541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6AD"/>
            </a:solidFill>
          </p:spPr>
          <p:txBody>
            <a:bodyPr wrap="square" lIns="0" tIns="0" rIns="0" bIns="0" rtlCol="0"/>
            <a:lstStyle/>
            <a:p>
              <a:pPr defTabSz="914400"/>
              <a:endParaRPr>
                <a:solidFill>
                  <a:prstClr val="black"/>
                </a:solidFill>
                <a:latin typeface="Calibri"/>
              </a:endParaRPr>
            </a:p>
          </p:txBody>
        </p:sp>
        <p:sp>
          <p:nvSpPr>
            <p:cNvPr id="488" name="object 488"/>
            <p:cNvSpPr/>
            <p:nvPr/>
          </p:nvSpPr>
          <p:spPr>
            <a:xfrm>
              <a:off x="777367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6AE"/>
            </a:solidFill>
          </p:spPr>
          <p:txBody>
            <a:bodyPr wrap="square" lIns="0" tIns="0" rIns="0" bIns="0" rtlCol="0"/>
            <a:lstStyle/>
            <a:p>
              <a:pPr defTabSz="914400"/>
              <a:endParaRPr>
                <a:solidFill>
                  <a:prstClr val="black"/>
                </a:solidFill>
                <a:latin typeface="Calibri"/>
              </a:endParaRPr>
            </a:p>
          </p:txBody>
        </p:sp>
        <p:sp>
          <p:nvSpPr>
            <p:cNvPr id="489" name="object 489"/>
            <p:cNvSpPr/>
            <p:nvPr/>
          </p:nvSpPr>
          <p:spPr>
            <a:xfrm>
              <a:off x="7823199"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7AF"/>
            </a:solidFill>
          </p:spPr>
          <p:txBody>
            <a:bodyPr wrap="square" lIns="0" tIns="0" rIns="0" bIns="0" rtlCol="0"/>
            <a:lstStyle/>
            <a:p>
              <a:pPr defTabSz="914400"/>
              <a:endParaRPr>
                <a:solidFill>
                  <a:prstClr val="black"/>
                </a:solidFill>
                <a:latin typeface="Calibri"/>
              </a:endParaRPr>
            </a:p>
          </p:txBody>
        </p:sp>
        <p:sp>
          <p:nvSpPr>
            <p:cNvPr id="490" name="object 490"/>
            <p:cNvSpPr/>
            <p:nvPr/>
          </p:nvSpPr>
          <p:spPr>
            <a:xfrm>
              <a:off x="787146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7B0"/>
            </a:solidFill>
          </p:spPr>
          <p:txBody>
            <a:bodyPr wrap="square" lIns="0" tIns="0" rIns="0" bIns="0" rtlCol="0"/>
            <a:lstStyle/>
            <a:p>
              <a:pPr defTabSz="914400"/>
              <a:endParaRPr>
                <a:solidFill>
                  <a:prstClr val="black"/>
                </a:solidFill>
                <a:latin typeface="Calibri"/>
              </a:endParaRPr>
            </a:p>
          </p:txBody>
        </p:sp>
        <p:sp>
          <p:nvSpPr>
            <p:cNvPr id="491" name="object 491"/>
            <p:cNvSpPr/>
            <p:nvPr/>
          </p:nvSpPr>
          <p:spPr>
            <a:xfrm>
              <a:off x="7920989"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8B1"/>
            </a:solidFill>
          </p:spPr>
          <p:txBody>
            <a:bodyPr wrap="square" lIns="0" tIns="0" rIns="0" bIns="0" rtlCol="0"/>
            <a:lstStyle/>
            <a:p>
              <a:pPr defTabSz="914400"/>
              <a:endParaRPr>
                <a:solidFill>
                  <a:prstClr val="black"/>
                </a:solidFill>
                <a:latin typeface="Calibri"/>
              </a:endParaRPr>
            </a:p>
          </p:txBody>
        </p:sp>
        <p:sp>
          <p:nvSpPr>
            <p:cNvPr id="492" name="object 492"/>
            <p:cNvSpPr/>
            <p:nvPr/>
          </p:nvSpPr>
          <p:spPr>
            <a:xfrm>
              <a:off x="7969249"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58B2"/>
            </a:solidFill>
          </p:spPr>
          <p:txBody>
            <a:bodyPr wrap="square" lIns="0" tIns="0" rIns="0" bIns="0" rtlCol="0"/>
            <a:lstStyle/>
            <a:p>
              <a:pPr defTabSz="914400"/>
              <a:endParaRPr>
                <a:solidFill>
                  <a:prstClr val="black"/>
                </a:solidFill>
                <a:latin typeface="Calibri"/>
              </a:endParaRPr>
            </a:p>
          </p:txBody>
        </p:sp>
        <p:sp>
          <p:nvSpPr>
            <p:cNvPr id="493" name="object 493"/>
            <p:cNvSpPr/>
            <p:nvPr/>
          </p:nvSpPr>
          <p:spPr>
            <a:xfrm>
              <a:off x="801878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9B3"/>
            </a:solidFill>
          </p:spPr>
          <p:txBody>
            <a:bodyPr wrap="square" lIns="0" tIns="0" rIns="0" bIns="0" rtlCol="0"/>
            <a:lstStyle/>
            <a:p>
              <a:pPr defTabSz="914400"/>
              <a:endParaRPr>
                <a:solidFill>
                  <a:prstClr val="black"/>
                </a:solidFill>
                <a:latin typeface="Calibri"/>
              </a:endParaRPr>
            </a:p>
          </p:txBody>
        </p:sp>
        <p:sp>
          <p:nvSpPr>
            <p:cNvPr id="494" name="object 494"/>
            <p:cNvSpPr/>
            <p:nvPr/>
          </p:nvSpPr>
          <p:spPr>
            <a:xfrm>
              <a:off x="8067039"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9B4"/>
            </a:solidFill>
          </p:spPr>
          <p:txBody>
            <a:bodyPr wrap="square" lIns="0" tIns="0" rIns="0" bIns="0" rtlCol="0"/>
            <a:lstStyle/>
            <a:p>
              <a:pPr defTabSz="914400"/>
              <a:endParaRPr>
                <a:solidFill>
                  <a:prstClr val="black"/>
                </a:solidFill>
                <a:latin typeface="Calibri"/>
              </a:endParaRPr>
            </a:p>
          </p:txBody>
        </p:sp>
        <p:sp>
          <p:nvSpPr>
            <p:cNvPr id="495" name="object 495"/>
            <p:cNvSpPr/>
            <p:nvPr/>
          </p:nvSpPr>
          <p:spPr>
            <a:xfrm>
              <a:off x="811657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AB5"/>
            </a:solidFill>
          </p:spPr>
          <p:txBody>
            <a:bodyPr wrap="square" lIns="0" tIns="0" rIns="0" bIns="0" rtlCol="0"/>
            <a:lstStyle/>
            <a:p>
              <a:pPr defTabSz="914400"/>
              <a:endParaRPr>
                <a:solidFill>
                  <a:prstClr val="black"/>
                </a:solidFill>
                <a:latin typeface="Calibri"/>
              </a:endParaRPr>
            </a:p>
          </p:txBody>
        </p:sp>
        <p:sp>
          <p:nvSpPr>
            <p:cNvPr id="496" name="object 496"/>
            <p:cNvSpPr/>
            <p:nvPr/>
          </p:nvSpPr>
          <p:spPr>
            <a:xfrm>
              <a:off x="816483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AB6"/>
            </a:solidFill>
          </p:spPr>
          <p:txBody>
            <a:bodyPr wrap="square" lIns="0" tIns="0" rIns="0" bIns="0" rtlCol="0"/>
            <a:lstStyle/>
            <a:p>
              <a:pPr defTabSz="914400"/>
              <a:endParaRPr>
                <a:solidFill>
                  <a:prstClr val="black"/>
                </a:solidFill>
                <a:latin typeface="Calibri"/>
              </a:endParaRPr>
            </a:p>
          </p:txBody>
        </p:sp>
        <p:sp>
          <p:nvSpPr>
            <p:cNvPr id="497" name="object 497"/>
            <p:cNvSpPr/>
            <p:nvPr/>
          </p:nvSpPr>
          <p:spPr>
            <a:xfrm>
              <a:off x="821436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BB7"/>
            </a:solidFill>
          </p:spPr>
          <p:txBody>
            <a:bodyPr wrap="square" lIns="0" tIns="0" rIns="0" bIns="0" rtlCol="0"/>
            <a:lstStyle/>
            <a:p>
              <a:pPr defTabSz="914400"/>
              <a:endParaRPr>
                <a:solidFill>
                  <a:prstClr val="black"/>
                </a:solidFill>
                <a:latin typeface="Calibri"/>
              </a:endParaRPr>
            </a:p>
          </p:txBody>
        </p:sp>
        <p:sp>
          <p:nvSpPr>
            <p:cNvPr id="498" name="object 498"/>
            <p:cNvSpPr/>
            <p:nvPr/>
          </p:nvSpPr>
          <p:spPr>
            <a:xfrm>
              <a:off x="8262620"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5BB8"/>
            </a:solidFill>
          </p:spPr>
          <p:txBody>
            <a:bodyPr wrap="square" lIns="0" tIns="0" rIns="0" bIns="0" rtlCol="0"/>
            <a:lstStyle/>
            <a:p>
              <a:pPr defTabSz="914400"/>
              <a:endParaRPr>
                <a:solidFill>
                  <a:prstClr val="black"/>
                </a:solidFill>
                <a:latin typeface="Calibri"/>
              </a:endParaRPr>
            </a:p>
          </p:txBody>
        </p:sp>
        <p:sp>
          <p:nvSpPr>
            <p:cNvPr id="499" name="object 499"/>
            <p:cNvSpPr/>
            <p:nvPr/>
          </p:nvSpPr>
          <p:spPr>
            <a:xfrm>
              <a:off x="8312149"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CB9"/>
            </a:solidFill>
          </p:spPr>
          <p:txBody>
            <a:bodyPr wrap="square" lIns="0" tIns="0" rIns="0" bIns="0" rtlCol="0"/>
            <a:lstStyle/>
            <a:p>
              <a:pPr defTabSz="914400"/>
              <a:endParaRPr>
                <a:solidFill>
                  <a:prstClr val="black"/>
                </a:solidFill>
                <a:latin typeface="Calibri"/>
              </a:endParaRPr>
            </a:p>
          </p:txBody>
        </p:sp>
        <p:sp>
          <p:nvSpPr>
            <p:cNvPr id="500" name="object 500"/>
            <p:cNvSpPr/>
            <p:nvPr/>
          </p:nvSpPr>
          <p:spPr>
            <a:xfrm>
              <a:off x="836041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CBA"/>
            </a:solidFill>
          </p:spPr>
          <p:txBody>
            <a:bodyPr wrap="square" lIns="0" tIns="0" rIns="0" bIns="0" rtlCol="0"/>
            <a:lstStyle/>
            <a:p>
              <a:pPr defTabSz="914400"/>
              <a:endParaRPr>
                <a:solidFill>
                  <a:prstClr val="black"/>
                </a:solidFill>
                <a:latin typeface="Calibri"/>
              </a:endParaRPr>
            </a:p>
          </p:txBody>
        </p:sp>
        <p:sp>
          <p:nvSpPr>
            <p:cNvPr id="501" name="object 501"/>
            <p:cNvSpPr/>
            <p:nvPr/>
          </p:nvSpPr>
          <p:spPr>
            <a:xfrm>
              <a:off x="8409939"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DBB"/>
            </a:solidFill>
          </p:spPr>
          <p:txBody>
            <a:bodyPr wrap="square" lIns="0" tIns="0" rIns="0" bIns="0" rtlCol="0"/>
            <a:lstStyle/>
            <a:p>
              <a:pPr defTabSz="914400"/>
              <a:endParaRPr>
                <a:solidFill>
                  <a:prstClr val="black"/>
                </a:solidFill>
                <a:latin typeface="Calibri"/>
              </a:endParaRPr>
            </a:p>
          </p:txBody>
        </p:sp>
        <p:sp>
          <p:nvSpPr>
            <p:cNvPr id="502" name="object 502"/>
            <p:cNvSpPr/>
            <p:nvPr/>
          </p:nvSpPr>
          <p:spPr>
            <a:xfrm>
              <a:off x="8458199"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5DBC"/>
            </a:solidFill>
          </p:spPr>
          <p:txBody>
            <a:bodyPr wrap="square" lIns="0" tIns="0" rIns="0" bIns="0" rtlCol="0"/>
            <a:lstStyle/>
            <a:p>
              <a:pPr defTabSz="914400"/>
              <a:endParaRPr>
                <a:solidFill>
                  <a:prstClr val="black"/>
                </a:solidFill>
                <a:latin typeface="Calibri"/>
              </a:endParaRPr>
            </a:p>
          </p:txBody>
        </p:sp>
        <p:sp>
          <p:nvSpPr>
            <p:cNvPr id="503" name="object 503"/>
            <p:cNvSpPr/>
            <p:nvPr/>
          </p:nvSpPr>
          <p:spPr>
            <a:xfrm>
              <a:off x="850773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EBD"/>
            </a:solidFill>
          </p:spPr>
          <p:txBody>
            <a:bodyPr wrap="square" lIns="0" tIns="0" rIns="0" bIns="0" rtlCol="0"/>
            <a:lstStyle/>
            <a:p>
              <a:pPr defTabSz="914400"/>
              <a:endParaRPr>
                <a:solidFill>
                  <a:prstClr val="black"/>
                </a:solidFill>
                <a:latin typeface="Calibri"/>
              </a:endParaRPr>
            </a:p>
          </p:txBody>
        </p:sp>
        <p:sp>
          <p:nvSpPr>
            <p:cNvPr id="504" name="object 504"/>
            <p:cNvSpPr/>
            <p:nvPr/>
          </p:nvSpPr>
          <p:spPr>
            <a:xfrm>
              <a:off x="8555989"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5EBE"/>
            </a:solidFill>
          </p:spPr>
          <p:txBody>
            <a:bodyPr wrap="square" lIns="0" tIns="0" rIns="0" bIns="0" rtlCol="0"/>
            <a:lstStyle/>
            <a:p>
              <a:pPr defTabSz="914400"/>
              <a:endParaRPr>
                <a:solidFill>
                  <a:prstClr val="black"/>
                </a:solidFill>
                <a:latin typeface="Calibri"/>
              </a:endParaRPr>
            </a:p>
          </p:txBody>
        </p:sp>
        <p:sp>
          <p:nvSpPr>
            <p:cNvPr id="505" name="object 505"/>
            <p:cNvSpPr/>
            <p:nvPr/>
          </p:nvSpPr>
          <p:spPr>
            <a:xfrm>
              <a:off x="8605520"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5FBF"/>
            </a:solidFill>
          </p:spPr>
          <p:txBody>
            <a:bodyPr wrap="square" lIns="0" tIns="0" rIns="0" bIns="0" rtlCol="0"/>
            <a:lstStyle/>
            <a:p>
              <a:pPr defTabSz="914400"/>
              <a:endParaRPr>
                <a:solidFill>
                  <a:prstClr val="black"/>
                </a:solidFill>
                <a:latin typeface="Calibri"/>
              </a:endParaRPr>
            </a:p>
          </p:txBody>
        </p:sp>
        <p:sp>
          <p:nvSpPr>
            <p:cNvPr id="506" name="object 506"/>
            <p:cNvSpPr/>
            <p:nvPr/>
          </p:nvSpPr>
          <p:spPr>
            <a:xfrm>
              <a:off x="865378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5FC0"/>
            </a:solidFill>
          </p:spPr>
          <p:txBody>
            <a:bodyPr wrap="square" lIns="0" tIns="0" rIns="0" bIns="0" rtlCol="0"/>
            <a:lstStyle/>
            <a:p>
              <a:pPr defTabSz="914400"/>
              <a:endParaRPr>
                <a:solidFill>
                  <a:prstClr val="black"/>
                </a:solidFill>
                <a:latin typeface="Calibri"/>
              </a:endParaRPr>
            </a:p>
          </p:txBody>
        </p:sp>
        <p:sp>
          <p:nvSpPr>
            <p:cNvPr id="507" name="object 507"/>
            <p:cNvSpPr/>
            <p:nvPr/>
          </p:nvSpPr>
          <p:spPr>
            <a:xfrm>
              <a:off x="870331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60C1"/>
            </a:solidFill>
          </p:spPr>
          <p:txBody>
            <a:bodyPr wrap="square" lIns="0" tIns="0" rIns="0" bIns="0" rtlCol="0"/>
            <a:lstStyle/>
            <a:p>
              <a:pPr defTabSz="914400"/>
              <a:endParaRPr>
                <a:solidFill>
                  <a:prstClr val="black"/>
                </a:solidFill>
                <a:latin typeface="Calibri"/>
              </a:endParaRPr>
            </a:p>
          </p:txBody>
        </p:sp>
        <p:sp>
          <p:nvSpPr>
            <p:cNvPr id="508" name="object 508"/>
            <p:cNvSpPr/>
            <p:nvPr/>
          </p:nvSpPr>
          <p:spPr>
            <a:xfrm>
              <a:off x="8751570"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60C2"/>
            </a:solidFill>
          </p:spPr>
          <p:txBody>
            <a:bodyPr wrap="square" lIns="0" tIns="0" rIns="0" bIns="0" rtlCol="0"/>
            <a:lstStyle/>
            <a:p>
              <a:pPr defTabSz="914400"/>
              <a:endParaRPr>
                <a:solidFill>
                  <a:prstClr val="black"/>
                </a:solidFill>
                <a:latin typeface="Calibri"/>
              </a:endParaRPr>
            </a:p>
          </p:txBody>
        </p:sp>
        <p:sp>
          <p:nvSpPr>
            <p:cNvPr id="509" name="object 509"/>
            <p:cNvSpPr/>
            <p:nvPr/>
          </p:nvSpPr>
          <p:spPr>
            <a:xfrm>
              <a:off x="8801099"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61C3"/>
            </a:solidFill>
          </p:spPr>
          <p:txBody>
            <a:bodyPr wrap="square" lIns="0" tIns="0" rIns="0" bIns="0" rtlCol="0"/>
            <a:lstStyle/>
            <a:p>
              <a:pPr defTabSz="914400"/>
              <a:endParaRPr>
                <a:solidFill>
                  <a:prstClr val="black"/>
                </a:solidFill>
                <a:latin typeface="Calibri"/>
              </a:endParaRPr>
            </a:p>
          </p:txBody>
        </p:sp>
        <p:sp>
          <p:nvSpPr>
            <p:cNvPr id="510" name="object 510"/>
            <p:cNvSpPr/>
            <p:nvPr/>
          </p:nvSpPr>
          <p:spPr>
            <a:xfrm>
              <a:off x="884936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61C4"/>
            </a:solidFill>
          </p:spPr>
          <p:txBody>
            <a:bodyPr wrap="square" lIns="0" tIns="0" rIns="0" bIns="0" rtlCol="0"/>
            <a:lstStyle/>
            <a:p>
              <a:pPr defTabSz="914400"/>
              <a:endParaRPr>
                <a:solidFill>
                  <a:prstClr val="black"/>
                </a:solidFill>
                <a:latin typeface="Calibri"/>
              </a:endParaRPr>
            </a:p>
          </p:txBody>
        </p:sp>
        <p:sp>
          <p:nvSpPr>
            <p:cNvPr id="511" name="object 511"/>
            <p:cNvSpPr/>
            <p:nvPr/>
          </p:nvSpPr>
          <p:spPr>
            <a:xfrm>
              <a:off x="8898889" y="2435860"/>
              <a:ext cx="53340" cy="764540"/>
            </a:xfrm>
            <a:custGeom>
              <a:avLst/>
              <a:gdLst/>
              <a:ahLst/>
              <a:cxnLst/>
              <a:rect l="l" t="t" r="r" b="b"/>
              <a:pathLst>
                <a:path w="53340" h="764539">
                  <a:moveTo>
                    <a:pt x="53339" y="0"/>
                  </a:moveTo>
                  <a:lnTo>
                    <a:pt x="0" y="0"/>
                  </a:lnTo>
                  <a:lnTo>
                    <a:pt x="0" y="764539"/>
                  </a:lnTo>
                  <a:lnTo>
                    <a:pt x="53339" y="764539"/>
                  </a:lnTo>
                  <a:lnTo>
                    <a:pt x="53339" y="0"/>
                  </a:lnTo>
                  <a:close/>
                </a:path>
              </a:pathLst>
            </a:custGeom>
            <a:solidFill>
              <a:srgbClr val="0062C5"/>
            </a:solidFill>
          </p:spPr>
          <p:txBody>
            <a:bodyPr wrap="square" lIns="0" tIns="0" rIns="0" bIns="0" rtlCol="0"/>
            <a:lstStyle/>
            <a:p>
              <a:pPr defTabSz="914400"/>
              <a:endParaRPr>
                <a:solidFill>
                  <a:prstClr val="black"/>
                </a:solidFill>
                <a:latin typeface="Calibri"/>
              </a:endParaRPr>
            </a:p>
          </p:txBody>
        </p:sp>
        <p:sp>
          <p:nvSpPr>
            <p:cNvPr id="512" name="object 512"/>
            <p:cNvSpPr/>
            <p:nvPr/>
          </p:nvSpPr>
          <p:spPr>
            <a:xfrm>
              <a:off x="8947149"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62C6"/>
            </a:solidFill>
          </p:spPr>
          <p:txBody>
            <a:bodyPr wrap="square" lIns="0" tIns="0" rIns="0" bIns="0" rtlCol="0"/>
            <a:lstStyle/>
            <a:p>
              <a:pPr defTabSz="914400"/>
              <a:endParaRPr>
                <a:solidFill>
                  <a:prstClr val="black"/>
                </a:solidFill>
                <a:latin typeface="Calibri"/>
              </a:endParaRPr>
            </a:p>
          </p:txBody>
        </p:sp>
        <p:sp>
          <p:nvSpPr>
            <p:cNvPr id="513" name="object 513"/>
            <p:cNvSpPr/>
            <p:nvPr/>
          </p:nvSpPr>
          <p:spPr>
            <a:xfrm>
              <a:off x="8996680" y="2435860"/>
              <a:ext cx="53340" cy="764540"/>
            </a:xfrm>
            <a:custGeom>
              <a:avLst/>
              <a:gdLst/>
              <a:ahLst/>
              <a:cxnLst/>
              <a:rect l="l" t="t" r="r" b="b"/>
              <a:pathLst>
                <a:path w="53340" h="764539">
                  <a:moveTo>
                    <a:pt x="53340" y="0"/>
                  </a:moveTo>
                  <a:lnTo>
                    <a:pt x="0" y="0"/>
                  </a:lnTo>
                  <a:lnTo>
                    <a:pt x="0" y="764539"/>
                  </a:lnTo>
                  <a:lnTo>
                    <a:pt x="53340" y="764539"/>
                  </a:lnTo>
                  <a:lnTo>
                    <a:pt x="53340" y="0"/>
                  </a:lnTo>
                  <a:close/>
                </a:path>
              </a:pathLst>
            </a:custGeom>
            <a:solidFill>
              <a:srgbClr val="0063C7"/>
            </a:solidFill>
          </p:spPr>
          <p:txBody>
            <a:bodyPr wrap="square" lIns="0" tIns="0" rIns="0" bIns="0" rtlCol="0"/>
            <a:lstStyle/>
            <a:p>
              <a:pPr defTabSz="914400"/>
              <a:endParaRPr>
                <a:solidFill>
                  <a:prstClr val="black"/>
                </a:solidFill>
                <a:latin typeface="Calibri"/>
              </a:endParaRPr>
            </a:p>
          </p:txBody>
        </p:sp>
        <p:sp>
          <p:nvSpPr>
            <p:cNvPr id="514" name="object 514"/>
            <p:cNvSpPr/>
            <p:nvPr/>
          </p:nvSpPr>
          <p:spPr>
            <a:xfrm>
              <a:off x="9044939" y="2435860"/>
              <a:ext cx="54610" cy="764540"/>
            </a:xfrm>
            <a:custGeom>
              <a:avLst/>
              <a:gdLst/>
              <a:ahLst/>
              <a:cxnLst/>
              <a:rect l="l" t="t" r="r" b="b"/>
              <a:pathLst>
                <a:path w="54609" h="764539">
                  <a:moveTo>
                    <a:pt x="54609" y="0"/>
                  </a:moveTo>
                  <a:lnTo>
                    <a:pt x="0" y="0"/>
                  </a:lnTo>
                  <a:lnTo>
                    <a:pt x="0" y="764539"/>
                  </a:lnTo>
                  <a:lnTo>
                    <a:pt x="54609" y="764539"/>
                  </a:lnTo>
                  <a:lnTo>
                    <a:pt x="54609" y="0"/>
                  </a:lnTo>
                  <a:close/>
                </a:path>
              </a:pathLst>
            </a:custGeom>
            <a:solidFill>
              <a:srgbClr val="0063C8"/>
            </a:solidFill>
          </p:spPr>
          <p:txBody>
            <a:bodyPr wrap="square" lIns="0" tIns="0" rIns="0" bIns="0" rtlCol="0"/>
            <a:lstStyle/>
            <a:p>
              <a:pPr defTabSz="914400"/>
              <a:endParaRPr>
                <a:solidFill>
                  <a:prstClr val="black"/>
                </a:solidFill>
                <a:latin typeface="Calibri"/>
              </a:endParaRPr>
            </a:p>
          </p:txBody>
        </p:sp>
        <p:sp>
          <p:nvSpPr>
            <p:cNvPr id="515" name="object 515"/>
            <p:cNvSpPr/>
            <p:nvPr/>
          </p:nvSpPr>
          <p:spPr>
            <a:xfrm>
              <a:off x="9094470" y="2438400"/>
              <a:ext cx="46990" cy="762000"/>
            </a:xfrm>
            <a:custGeom>
              <a:avLst/>
              <a:gdLst/>
              <a:ahLst/>
              <a:cxnLst/>
              <a:rect l="l" t="t" r="r" b="b"/>
              <a:pathLst>
                <a:path w="46990" h="762000">
                  <a:moveTo>
                    <a:pt x="0" y="762000"/>
                  </a:moveTo>
                  <a:lnTo>
                    <a:pt x="0" y="0"/>
                  </a:lnTo>
                  <a:lnTo>
                    <a:pt x="46989" y="0"/>
                  </a:lnTo>
                  <a:lnTo>
                    <a:pt x="46989" y="762000"/>
                  </a:lnTo>
                  <a:lnTo>
                    <a:pt x="0" y="762000"/>
                  </a:lnTo>
                  <a:close/>
                </a:path>
              </a:pathLst>
            </a:custGeom>
            <a:solidFill>
              <a:srgbClr val="0064C9"/>
            </a:solidFill>
          </p:spPr>
          <p:txBody>
            <a:bodyPr wrap="square" lIns="0" tIns="0" rIns="0" bIns="0" rtlCol="0"/>
            <a:lstStyle/>
            <a:p>
              <a:pPr defTabSz="914400"/>
              <a:endParaRPr>
                <a:solidFill>
                  <a:prstClr val="black"/>
                </a:solidFill>
                <a:latin typeface="Calibri"/>
              </a:endParaRPr>
            </a:p>
          </p:txBody>
        </p:sp>
      </p:grpSp>
      <p:sp>
        <p:nvSpPr>
          <p:cNvPr id="516" name="object 516"/>
          <p:cNvSpPr/>
          <p:nvPr/>
        </p:nvSpPr>
        <p:spPr>
          <a:xfrm>
            <a:off x="1524000" y="3505200"/>
            <a:ext cx="4724400" cy="152400"/>
          </a:xfrm>
          <a:custGeom>
            <a:avLst/>
            <a:gdLst/>
            <a:ahLst/>
            <a:cxnLst/>
            <a:rect l="l" t="t" r="r" b="b"/>
            <a:pathLst>
              <a:path w="4724400" h="152400">
                <a:moveTo>
                  <a:pt x="4724400" y="0"/>
                </a:moveTo>
                <a:lnTo>
                  <a:pt x="0" y="0"/>
                </a:lnTo>
                <a:lnTo>
                  <a:pt x="0" y="152400"/>
                </a:lnTo>
                <a:lnTo>
                  <a:pt x="4724400" y="152400"/>
                </a:lnTo>
                <a:close/>
              </a:path>
            </a:pathLst>
          </a:custGeom>
          <a:solidFill>
            <a:srgbClr val="00CCFF">
              <a:alpha val="50000"/>
            </a:srgbClr>
          </a:solidFill>
        </p:spPr>
        <p:txBody>
          <a:bodyPr wrap="square" lIns="0" tIns="0" rIns="0" bIns="0" rtlCol="0"/>
          <a:lstStyle/>
          <a:p>
            <a:pPr defTabSz="914400"/>
            <a:endParaRPr>
              <a:solidFill>
                <a:prstClr val="black"/>
              </a:solidFill>
              <a:latin typeface="Calibri"/>
            </a:endParaRPr>
          </a:p>
        </p:txBody>
      </p:sp>
      <p:sp>
        <p:nvSpPr>
          <p:cNvPr id="517" name="object 517"/>
          <p:cNvSpPr/>
          <p:nvPr/>
        </p:nvSpPr>
        <p:spPr>
          <a:xfrm>
            <a:off x="2209800" y="1052830"/>
            <a:ext cx="7772400" cy="1296670"/>
          </a:xfrm>
          <a:custGeom>
            <a:avLst/>
            <a:gdLst/>
            <a:ahLst/>
            <a:cxnLst/>
            <a:rect l="l" t="t" r="r" b="b"/>
            <a:pathLst>
              <a:path w="7772400" h="1296670">
                <a:moveTo>
                  <a:pt x="7772400" y="0"/>
                </a:moveTo>
                <a:lnTo>
                  <a:pt x="0" y="0"/>
                </a:lnTo>
                <a:lnTo>
                  <a:pt x="0" y="1296670"/>
                </a:lnTo>
                <a:lnTo>
                  <a:pt x="7772400" y="1296670"/>
                </a:lnTo>
                <a:close/>
              </a:path>
            </a:pathLst>
          </a:custGeom>
          <a:solidFill>
            <a:srgbClr val="FFFFFF"/>
          </a:solidFill>
        </p:spPr>
        <p:txBody>
          <a:bodyPr wrap="square" lIns="0" tIns="0" rIns="0" bIns="0" rtlCol="0"/>
          <a:lstStyle/>
          <a:p>
            <a:pPr defTabSz="914400"/>
            <a:endParaRPr>
              <a:solidFill>
                <a:prstClr val="black"/>
              </a:solidFill>
              <a:latin typeface="Calibri"/>
            </a:endParaRPr>
          </a:p>
        </p:txBody>
      </p:sp>
      <p:sp>
        <p:nvSpPr>
          <p:cNvPr id="518" name="object 518"/>
          <p:cNvSpPr txBox="1">
            <a:spLocks noGrp="1"/>
          </p:cNvSpPr>
          <p:nvPr>
            <p:ph type="title"/>
          </p:nvPr>
        </p:nvSpPr>
        <p:spPr>
          <a:xfrm>
            <a:off x="4871721" y="1353820"/>
            <a:ext cx="2446655" cy="689932"/>
          </a:xfrm>
          <a:prstGeom prst="rect">
            <a:avLst/>
          </a:prstGeom>
        </p:spPr>
        <p:txBody>
          <a:bodyPr vert="horz" wrap="square" lIns="0" tIns="12700" rIns="0" bIns="0" rtlCol="0">
            <a:spAutoFit/>
          </a:bodyPr>
          <a:lstStyle/>
          <a:p>
            <a:pPr marL="12700">
              <a:spcBef>
                <a:spcPts val="100"/>
              </a:spcBef>
            </a:pPr>
            <a:r>
              <a:rPr lang="sr-Cyrl-RS" sz="4400" spc="-10" dirty="0">
                <a:solidFill>
                  <a:srgbClr val="004C99"/>
                </a:solidFill>
                <a:latin typeface="Times New Roman"/>
                <a:cs typeface="Times New Roman"/>
              </a:rPr>
              <a:t>Форцепс</a:t>
            </a:r>
            <a:endParaRPr sz="4400" dirty="0">
              <a:latin typeface="Times New Roman"/>
              <a:cs typeface="Times New Roman"/>
            </a:endParaRPr>
          </a:p>
        </p:txBody>
      </p:sp>
      <p:sp>
        <p:nvSpPr>
          <p:cNvPr id="519" name="object 519"/>
          <p:cNvSpPr/>
          <p:nvPr/>
        </p:nvSpPr>
        <p:spPr>
          <a:xfrm>
            <a:off x="2762250" y="2486660"/>
            <a:ext cx="6381750" cy="4371340"/>
          </a:xfrm>
          <a:prstGeom prst="rect">
            <a:avLst/>
          </a:prstGeom>
          <a:blipFill>
            <a:blip r:embed="rId2" cstate="print"/>
            <a:stretch>
              <a:fillRect/>
            </a:stretch>
          </a:blipFill>
        </p:spPr>
        <p:txBody>
          <a:bodyPr wrap="square" lIns="0" tIns="0" rIns="0" bIns="0" rtlCol="0"/>
          <a:lstStyle/>
          <a:p>
            <a:pPr defTabSz="914400"/>
            <a:endParaRPr>
              <a:solidFill>
                <a:prstClr val="black"/>
              </a:solidFill>
              <a:latin typeface="Calibri"/>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 xmlns:a16="http://schemas.microsoft.com/office/drawing/2014/main" id="{5B75810B-64C8-4F66-B2A6-E4490BA3BA12}"/>
              </a:ext>
            </a:extLst>
          </p:cNvPr>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sr-Cyrl-RS" dirty="0"/>
              <a:t>ФОРЦЕПС (КЛЕШТА)</a:t>
            </a:r>
            <a:endParaRPr lang="en-US" dirty="0"/>
          </a:p>
        </p:txBody>
      </p:sp>
      <p:sp>
        <p:nvSpPr>
          <p:cNvPr id="13" name="Content Placeholder 12">
            <a:extLst>
              <a:ext uri="{FF2B5EF4-FFF2-40B4-BE49-F238E27FC236}">
                <a16:creationId xmlns="" xmlns:a16="http://schemas.microsoft.com/office/drawing/2014/main" id="{4BF9E8D3-44B2-4994-BF5C-95566FF45929}"/>
              </a:ext>
            </a:extLst>
          </p:cNvPr>
          <p:cNvSpPr>
            <a:spLocks noGrp="1"/>
          </p:cNvSpPr>
          <p:nvPr>
            <p:ph sz="half" idx="1"/>
          </p:nvPr>
        </p:nvSpPr>
        <p:spPr/>
        <p:style>
          <a:lnRef idx="1">
            <a:schemeClr val="accent6"/>
          </a:lnRef>
          <a:fillRef idx="2">
            <a:schemeClr val="accent6"/>
          </a:fillRef>
          <a:effectRef idx="1">
            <a:schemeClr val="accent6"/>
          </a:effectRef>
          <a:fontRef idx="minor">
            <a:schemeClr val="dk1"/>
          </a:fontRef>
        </p:style>
        <p:txBody>
          <a:bodyPr/>
          <a:lstStyle/>
          <a:p>
            <a:r>
              <a:rPr lang="sr-Cyrl-RS" dirty="0"/>
              <a:t>Постоје бројне врсте клешта (форцепса), а по начину </a:t>
            </a:r>
            <a:r>
              <a:rPr lang="sr-Cyrl-RS" dirty="0" err="1"/>
              <a:t>затврања</a:t>
            </a:r>
            <a:r>
              <a:rPr lang="sr-Cyrl-RS" dirty="0"/>
              <a:t> најчешће говоримо о три типа: </a:t>
            </a:r>
          </a:p>
          <a:p>
            <a:r>
              <a:rPr lang="sr-Cyrl-RS" dirty="0"/>
              <a:t>Немачки, француски и енглески тип</a:t>
            </a:r>
          </a:p>
          <a:p>
            <a:r>
              <a:rPr lang="sr-Cyrl-RS" dirty="0"/>
              <a:t>У нашим породилиштима се најчешће користе клешта немачког типа конструкције по </a:t>
            </a:r>
            <a:r>
              <a:rPr lang="sr-Cyrl-RS" dirty="0" err="1"/>
              <a:t>Негелу</a:t>
            </a:r>
            <a:r>
              <a:rPr lang="sr-Cyrl-RS" dirty="0"/>
              <a:t>.</a:t>
            </a:r>
          </a:p>
          <a:p>
            <a:r>
              <a:rPr lang="sr-Cyrl-RS" dirty="0"/>
              <a:t>Састоје се од две гране од којих свака има кашику, врат, затварач и дршке</a:t>
            </a:r>
            <a:endParaRPr lang="en-US" dirty="0"/>
          </a:p>
        </p:txBody>
      </p:sp>
      <p:sp>
        <p:nvSpPr>
          <p:cNvPr id="14" name="Content Placeholder 13">
            <a:extLst>
              <a:ext uri="{FF2B5EF4-FFF2-40B4-BE49-F238E27FC236}">
                <a16:creationId xmlns="" xmlns:a16="http://schemas.microsoft.com/office/drawing/2014/main" id="{4C2CC6D3-79EE-4AC8-A46D-A626AD4C96B9}"/>
              </a:ext>
            </a:extLst>
          </p:cNvPr>
          <p:cNvSpPr>
            <a:spLocks noGrp="1"/>
          </p:cNvSpPr>
          <p:nvPr>
            <p:ph sz="half" idx="2"/>
          </p:nvPr>
        </p:nvSpPr>
        <p:spPr/>
        <p:txBody>
          <a:bodyPr/>
          <a:lstStyle/>
          <a:p>
            <a:endParaRPr lang="en-US" dirty="0"/>
          </a:p>
        </p:txBody>
      </p:sp>
      <p:sp>
        <p:nvSpPr>
          <p:cNvPr id="15" name="object 688">
            <a:extLst>
              <a:ext uri="{FF2B5EF4-FFF2-40B4-BE49-F238E27FC236}">
                <a16:creationId xmlns="" xmlns:a16="http://schemas.microsoft.com/office/drawing/2014/main" id="{788580EE-96DF-4013-AED9-5B92BEF5EDD5}"/>
              </a:ext>
            </a:extLst>
          </p:cNvPr>
          <p:cNvSpPr/>
          <p:nvPr/>
        </p:nvSpPr>
        <p:spPr>
          <a:xfrm>
            <a:off x="6672579" y="4508500"/>
            <a:ext cx="3995420" cy="1416050"/>
          </a:xfrm>
          <a:prstGeom prst="rect">
            <a:avLst/>
          </a:prstGeom>
          <a:blipFill>
            <a:blip r:embed="rId2" cstate="print"/>
            <a:stretch>
              <a:fillRect/>
            </a:stretch>
          </a:blipFill>
        </p:spPr>
        <p:txBody>
          <a:bodyPr wrap="square" lIns="0" tIns="0" rIns="0" bIns="0" rtlCol="0"/>
          <a:lstStyle/>
          <a:p>
            <a:pPr defTabSz="914400"/>
            <a:endParaRPr>
              <a:solidFill>
                <a:prstClr val="black"/>
              </a:solidFill>
              <a:latin typeface="Calibri"/>
            </a:endParaRPr>
          </a:p>
        </p:txBody>
      </p:sp>
      <p:sp>
        <p:nvSpPr>
          <p:cNvPr id="16" name="object 689">
            <a:extLst>
              <a:ext uri="{FF2B5EF4-FFF2-40B4-BE49-F238E27FC236}">
                <a16:creationId xmlns="" xmlns:a16="http://schemas.microsoft.com/office/drawing/2014/main" id="{7A007CA1-3C51-4EEA-A774-2DF66A08F62D}"/>
              </a:ext>
            </a:extLst>
          </p:cNvPr>
          <p:cNvSpPr/>
          <p:nvPr/>
        </p:nvSpPr>
        <p:spPr>
          <a:xfrm>
            <a:off x="8670289" y="2085415"/>
            <a:ext cx="2026919" cy="2209799"/>
          </a:xfrm>
          <a:prstGeom prst="rect">
            <a:avLst/>
          </a:prstGeom>
          <a:blipFill>
            <a:blip r:embed="rId3" cstate="print"/>
            <a:stretch>
              <a:fillRect/>
            </a:stretch>
          </a:blipFill>
        </p:spPr>
        <p:txBody>
          <a:bodyPr wrap="square" lIns="0" tIns="0" rIns="0" bIns="0" rtlCol="0"/>
          <a:lstStyle/>
          <a:p>
            <a:pPr defTabSz="914400"/>
            <a:endParaRPr>
              <a:solidFill>
                <a:prstClr val="black"/>
              </a:solidFill>
              <a:latin typeface="Calibri"/>
            </a:endParaRPr>
          </a:p>
        </p:txBody>
      </p:sp>
    </p:spTree>
    <p:extLst>
      <p:ext uri="{BB962C8B-B14F-4D97-AF65-F5344CB8AC3E}">
        <p14:creationId xmlns:p14="http://schemas.microsoft.com/office/powerpoint/2010/main" val="19496988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1A8EFD55-6F8E-49CA-8C2A-6E0C4BA7B021}"/>
              </a:ext>
            </a:extLst>
          </p:cNvPr>
          <p:cNvSpPr>
            <a:spLocks noGrp="1"/>
          </p:cNvSpPr>
          <p:nvPr>
            <p:ph type="title"/>
          </p:nvPr>
        </p:nvSpPr>
        <p:spPr>
          <a:xfrm>
            <a:off x="700635" y="922096"/>
            <a:ext cx="10691265" cy="735254"/>
          </a:xfrm>
        </p:spPr>
        <p:style>
          <a:lnRef idx="1">
            <a:schemeClr val="accent2"/>
          </a:lnRef>
          <a:fillRef idx="3">
            <a:schemeClr val="accent2"/>
          </a:fillRef>
          <a:effectRef idx="2">
            <a:schemeClr val="accent2"/>
          </a:effectRef>
          <a:fontRef idx="minor">
            <a:schemeClr val="lt1"/>
          </a:fontRef>
        </p:style>
        <p:txBody>
          <a:bodyPr/>
          <a:lstStyle/>
          <a:p>
            <a:r>
              <a:rPr lang="sr-Cyrl-RS" dirty="0"/>
              <a:t>Врсте форцепса</a:t>
            </a:r>
            <a:endParaRPr lang="en-US" dirty="0"/>
          </a:p>
        </p:txBody>
      </p:sp>
      <p:sp>
        <p:nvSpPr>
          <p:cNvPr id="6" name="Content Placeholder 5">
            <a:extLst>
              <a:ext uri="{FF2B5EF4-FFF2-40B4-BE49-F238E27FC236}">
                <a16:creationId xmlns="" xmlns:a16="http://schemas.microsoft.com/office/drawing/2014/main" id="{8FE3EF87-3A73-4A5F-B862-6E8771F1FF89}"/>
              </a:ext>
            </a:extLst>
          </p:cNvPr>
          <p:cNvSpPr>
            <a:spLocks noGrp="1"/>
          </p:cNvSpPr>
          <p:nvPr>
            <p:ph idx="1"/>
          </p:nvPr>
        </p:nvSpPr>
        <p:spPr>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a:lstStyle/>
          <a:p>
            <a:r>
              <a:rPr lang="sr-Cyrl-RS" dirty="0"/>
              <a:t>У односу на место главице у порођајном каналу када постоје услови и индикације, </a:t>
            </a:r>
            <a:r>
              <a:rPr lang="sr-Cyrl-RS" dirty="0" err="1"/>
              <a:t>тј</a:t>
            </a:r>
            <a:r>
              <a:rPr lang="sr-Cyrl-RS" dirty="0"/>
              <a:t> када нема </a:t>
            </a:r>
            <a:r>
              <a:rPr lang="sr-Cyrl-RS" dirty="0" err="1"/>
              <a:t>контраиндикација</a:t>
            </a:r>
            <a:r>
              <a:rPr lang="sr-Cyrl-RS" dirty="0"/>
              <a:t> постоје три класификације:</a:t>
            </a:r>
          </a:p>
          <a:p>
            <a:r>
              <a:rPr lang="sr-Cyrl-RS" dirty="0"/>
              <a:t>Ниски, излазни или типични форцепс</a:t>
            </a:r>
          </a:p>
          <a:p>
            <a:r>
              <a:rPr lang="sr-Cyrl-RS" dirty="0"/>
              <a:t>Средњи или атипични форцепс</a:t>
            </a:r>
          </a:p>
          <a:p>
            <a:r>
              <a:rPr lang="sr-Cyrl-RS" dirty="0"/>
              <a:t>Високи форцепс (који је напуштен у савременој акушерској пракси).</a:t>
            </a:r>
            <a:endParaRPr lang="en-US" dirty="0"/>
          </a:p>
        </p:txBody>
      </p:sp>
    </p:spTree>
    <p:extLst>
      <p:ext uri="{BB962C8B-B14F-4D97-AF65-F5344CB8AC3E}">
        <p14:creationId xmlns:p14="http://schemas.microsoft.com/office/powerpoint/2010/main" val="2638433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C7083C7-0D2D-46DE-A040-629825A5BDDA}"/>
              </a:ext>
            </a:extLst>
          </p:cNvPr>
          <p:cNvSpPr>
            <a:spLocks noGrp="1"/>
          </p:cNvSpPr>
          <p:nvPr>
            <p:ph type="title"/>
          </p:nvPr>
        </p:nvSpPr>
        <p:spPr>
          <a:xfrm>
            <a:off x="700634" y="963560"/>
            <a:ext cx="10691265" cy="678809"/>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sr-Cyrl-RS" sz="2800" dirty="0"/>
              <a:t>Ниска, излазна или типична клешта</a:t>
            </a:r>
            <a:endParaRPr lang="en-US" sz="2800" dirty="0"/>
          </a:p>
        </p:txBody>
      </p:sp>
      <p:pic>
        <p:nvPicPr>
          <p:cNvPr id="10" name="Picture 9" descr="Diagram&#10;&#10;Description automatically generated">
            <a:extLst>
              <a:ext uri="{FF2B5EF4-FFF2-40B4-BE49-F238E27FC236}">
                <a16:creationId xmlns="" xmlns:a16="http://schemas.microsoft.com/office/drawing/2014/main" id="{7DC13EDB-9999-4296-9F0A-ADA64CF52484}"/>
              </a:ext>
            </a:extLst>
          </p:cNvPr>
          <p:cNvPicPr>
            <a:picLocks noChangeAspect="1"/>
          </p:cNvPicPr>
          <p:nvPr/>
        </p:nvPicPr>
        <p:blipFill rotWithShape="1">
          <a:blip r:embed="rId2"/>
          <a:srcRect l="49148" r="2146"/>
          <a:stretch/>
        </p:blipFill>
        <p:spPr>
          <a:xfrm>
            <a:off x="9134474" y="2091490"/>
            <a:ext cx="2257425" cy="3844414"/>
          </a:xfrm>
          <a:prstGeom prst="rect">
            <a:avLst/>
          </a:prstGeom>
        </p:spPr>
      </p:pic>
      <p:sp>
        <p:nvSpPr>
          <p:cNvPr id="3" name="Content Placeholder 2">
            <a:extLst>
              <a:ext uri="{FF2B5EF4-FFF2-40B4-BE49-F238E27FC236}">
                <a16:creationId xmlns="" xmlns:a16="http://schemas.microsoft.com/office/drawing/2014/main" id="{D98F5206-684A-429C-9031-D56BD7C4B1EB}"/>
              </a:ext>
            </a:extLst>
          </p:cNvPr>
          <p:cNvSpPr>
            <a:spLocks noGrp="1"/>
          </p:cNvSpPr>
          <p:nvPr>
            <p:ph sz="half" idx="1"/>
          </p:nvPr>
        </p:nvSpPr>
        <p:spPr>
          <a:xfrm>
            <a:off x="715383" y="1562470"/>
            <a:ext cx="5304417" cy="4410628"/>
          </a:xfr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a:normAutofit fontScale="85000" lnSpcReduction="10000"/>
          </a:bodyPr>
          <a:lstStyle/>
          <a:p>
            <a:r>
              <a:rPr lang="sr-Cyrl-RS" sz="2100" dirty="0"/>
              <a:t>Први чин: уношење кашика</a:t>
            </a:r>
          </a:p>
          <a:p>
            <a:pPr marL="0" indent="0">
              <a:buNone/>
            </a:pPr>
            <a:r>
              <a:rPr lang="sr-Cyrl-RS" sz="2100" dirty="0"/>
              <a:t>Прво се уноси лева кашика, друга се уноси десна кашика, узима се тако да  држи дршку као перо</a:t>
            </a:r>
            <a:r>
              <a:rPr lang="en-US" sz="2100" dirty="0"/>
              <a:t>, </a:t>
            </a:r>
            <a:r>
              <a:rPr lang="sr-Cyrl-RS" sz="2100" dirty="0" err="1"/>
              <a:t>тј</a:t>
            </a:r>
            <a:r>
              <a:rPr lang="sr-Cyrl-RS" sz="2100" dirty="0"/>
              <a:t> прсти дођу са спољашње стране, а палац са унутрашње стране дршке. </a:t>
            </a:r>
          </a:p>
          <a:p>
            <a:pPr marL="0" indent="0">
              <a:buNone/>
            </a:pPr>
            <a:r>
              <a:rPr lang="sr-Cyrl-RS" sz="2100" dirty="0"/>
              <a:t>Десна рука се увлачи у порођајни канал између главице и порођајног канала, Лева кашика се постави у длан, док је дршка </a:t>
            </a:r>
            <a:r>
              <a:rPr lang="sr-Cyrl-RS" sz="2100" dirty="0" err="1"/>
              <a:t>поставњена</a:t>
            </a:r>
            <a:r>
              <a:rPr lang="sr-Cyrl-RS" sz="2100" dirty="0"/>
              <a:t> изнад десног </a:t>
            </a:r>
            <a:r>
              <a:rPr lang="sr-Cyrl-RS" sz="2100" dirty="0" err="1"/>
              <a:t>ингвиналног</a:t>
            </a:r>
            <a:r>
              <a:rPr lang="sr-Cyrl-RS" sz="2100" dirty="0"/>
              <a:t> предела. </a:t>
            </a:r>
          </a:p>
          <a:p>
            <a:pPr marL="0" indent="0">
              <a:buNone/>
            </a:pPr>
            <a:r>
              <a:rPr lang="sr-Cyrl-RS" sz="2100" dirty="0"/>
              <a:t>Увлачење кашике се врши притиском на палац десне руке на доње ребро. Док истовремено лева рука која држи кашику спушта дршку у водоравни правац. </a:t>
            </a:r>
          </a:p>
          <a:p>
            <a:pPr marL="0" indent="0">
              <a:buNone/>
            </a:pPr>
            <a:endParaRPr lang="en-US" dirty="0"/>
          </a:p>
        </p:txBody>
      </p:sp>
      <p:pic>
        <p:nvPicPr>
          <p:cNvPr id="14" name="Picture 13" descr="A picture containing linedrawing&#10;&#10;Description automatically generated">
            <a:extLst>
              <a:ext uri="{FF2B5EF4-FFF2-40B4-BE49-F238E27FC236}">
                <a16:creationId xmlns="" xmlns:a16="http://schemas.microsoft.com/office/drawing/2014/main" id="{9176E1B1-D937-4D33-9B53-F059A1ACB29B}"/>
              </a:ext>
            </a:extLst>
          </p:cNvPr>
          <p:cNvPicPr>
            <a:picLocks noChangeAspect="1"/>
          </p:cNvPicPr>
          <p:nvPr/>
        </p:nvPicPr>
        <p:blipFill>
          <a:blip r:embed="rId3"/>
          <a:stretch>
            <a:fillRect/>
          </a:stretch>
        </p:blipFill>
        <p:spPr>
          <a:xfrm>
            <a:off x="6096000" y="2128685"/>
            <a:ext cx="3076575" cy="3844414"/>
          </a:xfrm>
          <a:prstGeom prst="rect">
            <a:avLst/>
          </a:prstGeom>
        </p:spPr>
      </p:pic>
    </p:spTree>
    <p:extLst>
      <p:ext uri="{BB962C8B-B14F-4D97-AF65-F5344CB8AC3E}">
        <p14:creationId xmlns:p14="http://schemas.microsoft.com/office/powerpoint/2010/main" val="39211569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C06E55B-FD21-43A2-AFB5-00C248AD1848}"/>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 xmlns:a16="http://schemas.microsoft.com/office/drawing/2014/main" id="{CA11D78D-1712-4F95-ADD8-4624F02F7718}"/>
              </a:ext>
            </a:extLst>
          </p:cNvPr>
          <p:cNvSpPr>
            <a:spLocks noGrp="1"/>
          </p:cNvSpPr>
          <p:nvPr>
            <p:ph sz="half" idx="1"/>
          </p:nvPr>
        </p:nvSpPr>
        <p:spPr/>
        <p:style>
          <a:lnRef idx="1">
            <a:schemeClr val="accent3"/>
          </a:lnRef>
          <a:fillRef idx="2">
            <a:schemeClr val="accent3"/>
          </a:fillRef>
          <a:effectRef idx="1">
            <a:schemeClr val="accent3"/>
          </a:effectRef>
          <a:fontRef idx="minor">
            <a:schemeClr val="dk1"/>
          </a:fontRef>
        </p:style>
        <p:txBody>
          <a:bodyPr>
            <a:normAutofit lnSpcReduction="10000"/>
          </a:bodyPr>
          <a:lstStyle/>
          <a:p>
            <a:pPr marL="0" indent="0">
              <a:buNone/>
            </a:pPr>
            <a:r>
              <a:rPr lang="sr-Cyrl-RS" dirty="0"/>
              <a:t>Затим се извлачи десна рука из порођајног канала, а у исти увлачи лева рука. Десном руком се узима десна кашика, на исти начин како је хватана и лева и постави у длан леве руке. Увлачење десне кашике је идентично као увлачење код леве кашике, само што се дршка постави изнад левог </a:t>
            </a:r>
            <a:r>
              <a:rPr lang="sr-Cyrl-RS" dirty="0" err="1"/>
              <a:t>ингвиналног</a:t>
            </a:r>
            <a:r>
              <a:rPr lang="sr-Cyrl-RS" dirty="0"/>
              <a:t> предела.</a:t>
            </a:r>
          </a:p>
          <a:p>
            <a:pPr marL="0" indent="0">
              <a:buNone/>
            </a:pPr>
            <a:r>
              <a:rPr lang="sr-Cyrl-RS" dirty="0"/>
              <a:t>Када су унете обе кашике завршен је први чин операције</a:t>
            </a:r>
            <a:endParaRPr lang="en-US" dirty="0"/>
          </a:p>
        </p:txBody>
      </p:sp>
      <p:sp>
        <p:nvSpPr>
          <p:cNvPr id="5" name="object 4">
            <a:extLst>
              <a:ext uri="{FF2B5EF4-FFF2-40B4-BE49-F238E27FC236}">
                <a16:creationId xmlns="" xmlns:a16="http://schemas.microsoft.com/office/drawing/2014/main" id="{19D6017D-6B80-4C66-93BB-7D1D7DE3BFAF}"/>
              </a:ext>
            </a:extLst>
          </p:cNvPr>
          <p:cNvSpPr>
            <a:spLocks noGrp="1"/>
          </p:cNvSpPr>
          <p:nvPr>
            <p:ph sz="half" idx="2"/>
          </p:nvPr>
        </p:nvSpPr>
        <p:spPr>
          <a:xfrm>
            <a:off x="6172200" y="2128838"/>
            <a:ext cx="5219700" cy="3844925"/>
          </a:xfrm>
          <a:prstGeom prst="rect">
            <a:avLst/>
          </a:prstGeom>
          <a:blipFill>
            <a:blip r:embed="rId2" cstate="print"/>
            <a:stretch>
              <a:fillRect/>
            </a:stretch>
          </a:blipFill>
        </p:spPr>
        <p:txBody>
          <a:bodyPr wrap="square" lIns="0" tIns="0" rIns="0" bIns="0" rtlCol="0"/>
          <a:lstStyle/>
          <a:p>
            <a:endParaRPr lang="en-US"/>
          </a:p>
        </p:txBody>
      </p:sp>
    </p:spTree>
    <p:extLst>
      <p:ext uri="{BB962C8B-B14F-4D97-AF65-F5344CB8AC3E}">
        <p14:creationId xmlns:p14="http://schemas.microsoft.com/office/powerpoint/2010/main" val="16195366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3">
            <a:extLst>
              <a:ext uri="{FF2B5EF4-FFF2-40B4-BE49-F238E27FC236}">
                <a16:creationId xmlns="" xmlns:a16="http://schemas.microsoft.com/office/drawing/2014/main" id="{985184E4-C93A-4E34-8365-1886AAC5DE6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1B9C7A6F-E860-45D3-B24E-858B146DB8E4}"/>
              </a:ext>
            </a:extLst>
          </p:cNvPr>
          <p:cNvSpPr>
            <a:spLocks noGrp="1"/>
          </p:cNvSpPr>
          <p:nvPr>
            <p:ph type="title"/>
          </p:nvPr>
        </p:nvSpPr>
        <p:spPr>
          <a:xfrm>
            <a:off x="762000" y="492618"/>
            <a:ext cx="3623818" cy="4559890"/>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sr-Cyrl-RS" dirty="0"/>
              <a:t/>
            </a:r>
            <a:br>
              <a:rPr lang="sr-Cyrl-RS" dirty="0"/>
            </a:br>
            <a:r>
              <a:rPr lang="sr-Cyrl-RS" dirty="0"/>
              <a:t/>
            </a:r>
            <a:br>
              <a:rPr lang="sr-Cyrl-RS" dirty="0"/>
            </a:br>
            <a:r>
              <a:rPr lang="sr-Cyrl-RS" dirty="0"/>
              <a:t/>
            </a:r>
            <a:br>
              <a:rPr lang="sr-Cyrl-RS" dirty="0"/>
            </a:br>
            <a:r>
              <a:rPr lang="sr-Cyrl-RS" dirty="0"/>
              <a:t>Врсте</a:t>
            </a:r>
            <a:r>
              <a:rPr lang="sr-Latn-RS" dirty="0"/>
              <a:t> </a:t>
            </a:r>
            <a:r>
              <a:rPr lang="sr-Cyrl-RS" dirty="0"/>
              <a:t>царског реза</a:t>
            </a:r>
            <a:endParaRPr lang="en-US" dirty="0"/>
          </a:p>
        </p:txBody>
      </p:sp>
      <p:cxnSp>
        <p:nvCxnSpPr>
          <p:cNvPr id="21" name="Straight Connector 15">
            <a:extLst>
              <a:ext uri="{FF2B5EF4-FFF2-40B4-BE49-F238E27FC236}">
                <a16:creationId xmlns="" xmlns:a16="http://schemas.microsoft.com/office/drawing/2014/main" id="{8AB0D40B-37F7-4F1F-B956-AFC12066ABE3}"/>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flipV="1">
            <a:off x="4868972" y="723901"/>
            <a:ext cx="15948" cy="545007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2" name="Text Placeholder 7">
            <a:extLst>
              <a:ext uri="{FF2B5EF4-FFF2-40B4-BE49-F238E27FC236}">
                <a16:creationId xmlns="" xmlns:a16="http://schemas.microsoft.com/office/drawing/2014/main" id="{374A0C9F-DAEC-43E2-BD1A-E27628343714}"/>
              </a:ext>
            </a:extLst>
          </p:cNvPr>
          <p:cNvGraphicFramePr>
            <a:graphicFrameLocks noGrp="1"/>
          </p:cNvGraphicFramePr>
          <p:nvPr>
            <p:ph idx="1"/>
            <p:extLst>
              <p:ext uri="{D42A27DB-BD31-4B8C-83A1-F6EECF244321}">
                <p14:modId xmlns:p14="http://schemas.microsoft.com/office/powerpoint/2010/main" val="3418711867"/>
              </p:ext>
            </p:extLst>
          </p:nvPr>
        </p:nvGraphicFramePr>
        <p:xfrm>
          <a:off x="5715000" y="723900"/>
          <a:ext cx="57150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72676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A785933-6C15-4247-A8FD-76A33BC80D09}"/>
              </a:ext>
            </a:extLst>
          </p:cNvPr>
          <p:cNvSpPr>
            <a:spLocks noGrp="1"/>
          </p:cNvSpPr>
          <p:nvPr>
            <p:ph idx="1"/>
          </p:nvPr>
        </p:nvSpPr>
        <p:spPr>
          <a:xfrm>
            <a:off x="700635" y="771525"/>
            <a:ext cx="10691265" cy="5157689"/>
          </a:xfrm>
        </p:spPr>
        <p:style>
          <a:lnRef idx="2">
            <a:schemeClr val="accent2">
              <a:shade val="50000"/>
            </a:schemeClr>
          </a:lnRef>
          <a:fillRef idx="1">
            <a:schemeClr val="accent2"/>
          </a:fillRef>
          <a:effectRef idx="0">
            <a:schemeClr val="accent2"/>
          </a:effectRef>
          <a:fontRef idx="minor">
            <a:schemeClr val="lt1"/>
          </a:fontRef>
        </p:style>
        <p:txBody>
          <a:bodyPr>
            <a:normAutofit fontScale="92500" lnSpcReduction="20000"/>
          </a:bodyPr>
          <a:lstStyle/>
          <a:p>
            <a:r>
              <a:rPr lang="sr-Cyrl-RS" sz="2600" dirty="0">
                <a:solidFill>
                  <a:schemeClr val="tx1"/>
                </a:solidFill>
              </a:rPr>
              <a:t>Други</a:t>
            </a:r>
            <a:r>
              <a:rPr lang="sr-Cyrl-RS" sz="2600" dirty="0"/>
              <a:t> </a:t>
            </a:r>
            <a:r>
              <a:rPr lang="sr-Cyrl-RS" sz="2600" dirty="0">
                <a:solidFill>
                  <a:schemeClr val="tx2"/>
                </a:solidFill>
              </a:rPr>
              <a:t>чин</a:t>
            </a:r>
            <a:r>
              <a:rPr lang="sr-Cyrl-RS" sz="2600" dirty="0"/>
              <a:t> </a:t>
            </a:r>
            <a:r>
              <a:rPr lang="sr-Cyrl-RS" sz="2600" dirty="0">
                <a:solidFill>
                  <a:schemeClr val="tx2"/>
                </a:solidFill>
              </a:rPr>
              <a:t>–затварање форцепса</a:t>
            </a:r>
          </a:p>
          <a:p>
            <a:r>
              <a:rPr lang="sr-Cyrl-RS" dirty="0"/>
              <a:t>Обично је лако када су клешта постављена правилно у односу на порођајни канал и односу на главицу плода</a:t>
            </a:r>
          </a:p>
          <a:p>
            <a:r>
              <a:rPr lang="sr-Cyrl-RS" dirty="0"/>
              <a:t>Када су клешта затворена онда се хватају дршке тако да: леву руку поставимо одоздо и са средњим прстом између врата кашика, док десна рука долази одозго са кажипрстом на једном а четвртим и петим прстом на другом </a:t>
            </a:r>
            <a:r>
              <a:rPr lang="sr-Cyrl-RS" dirty="0" err="1"/>
              <a:t>Бушовом</a:t>
            </a:r>
            <a:r>
              <a:rPr lang="sr-Cyrl-RS" dirty="0"/>
              <a:t> трактору</a:t>
            </a:r>
          </a:p>
          <a:p>
            <a:r>
              <a:rPr lang="sr-Cyrl-RS" sz="2600" dirty="0">
                <a:solidFill>
                  <a:schemeClr val="tx2"/>
                </a:solidFill>
              </a:rPr>
              <a:t>Трећи чин-пробна </a:t>
            </a:r>
            <a:r>
              <a:rPr lang="sr-Cyrl-RS" sz="2600" dirty="0" err="1">
                <a:solidFill>
                  <a:schemeClr val="tx2"/>
                </a:solidFill>
              </a:rPr>
              <a:t>тракција</a:t>
            </a:r>
            <a:endParaRPr lang="sr-Cyrl-RS" sz="2600" dirty="0">
              <a:solidFill>
                <a:schemeClr val="tx2"/>
              </a:solidFill>
            </a:endParaRPr>
          </a:p>
          <a:p>
            <a:r>
              <a:rPr lang="sr-Cyrl-RS" dirty="0"/>
              <a:t>Обухватајући овако клешта преконтролише се држање клешта и почиње се са вучењем. </a:t>
            </a:r>
          </a:p>
          <a:p>
            <a:r>
              <a:rPr lang="sr-Cyrl-RS" dirty="0"/>
              <a:t>Уколико су клешта добро намештена, њиховим </a:t>
            </a:r>
            <a:r>
              <a:rPr lang="sr-Cyrl-RS" dirty="0" err="1"/>
              <a:t>повчачењем</a:t>
            </a:r>
            <a:r>
              <a:rPr lang="sr-Cyrl-RS" dirty="0"/>
              <a:t> повући ће се и обухваћена главица, а средњи прст </a:t>
            </a:r>
            <a:r>
              <a:rPr lang="sr-Cyrl-RS" dirty="0" err="1"/>
              <a:t>остаче</a:t>
            </a:r>
            <a:r>
              <a:rPr lang="sr-Cyrl-RS" dirty="0"/>
              <a:t> на главици. </a:t>
            </a:r>
          </a:p>
          <a:p>
            <a:r>
              <a:rPr lang="sr-Cyrl-RS" dirty="0"/>
              <a:t>У случају </a:t>
            </a:r>
            <a:r>
              <a:rPr lang="sr-Cyrl-RS" dirty="0" err="1"/>
              <a:t>склизавања</a:t>
            </a:r>
            <a:r>
              <a:rPr lang="sr-Cyrl-RS" dirty="0"/>
              <a:t> клешта иста треба скинути и поновити претходе чинове операције. </a:t>
            </a:r>
          </a:p>
          <a:p>
            <a:r>
              <a:rPr lang="sr-Cyrl-RS" dirty="0"/>
              <a:t>У случају да су клешта добро </a:t>
            </a:r>
            <a:r>
              <a:rPr lang="sr-Cyrl-RS" dirty="0" err="1"/>
              <a:t>поставњена</a:t>
            </a:r>
            <a:r>
              <a:rPr lang="sr-Cyrl-RS" dirty="0"/>
              <a:t>, онда је пробном </a:t>
            </a:r>
            <a:r>
              <a:rPr lang="sr-Cyrl-RS" dirty="0" err="1"/>
              <a:t>тракцијом</a:t>
            </a:r>
            <a:r>
              <a:rPr lang="sr-Cyrl-RS" dirty="0"/>
              <a:t> завршен трећи чин завршен </a:t>
            </a:r>
            <a:r>
              <a:rPr lang="sr-Cyrl-RS" dirty="0" err="1"/>
              <a:t>трћи</a:t>
            </a:r>
            <a:r>
              <a:rPr lang="sr-Cyrl-RS" dirty="0"/>
              <a:t> чин операције</a:t>
            </a:r>
            <a:endParaRPr lang="en-US" dirty="0"/>
          </a:p>
        </p:txBody>
      </p:sp>
      <p:sp>
        <p:nvSpPr>
          <p:cNvPr id="4" name="object 749">
            <a:extLst>
              <a:ext uri="{FF2B5EF4-FFF2-40B4-BE49-F238E27FC236}">
                <a16:creationId xmlns="" xmlns:a16="http://schemas.microsoft.com/office/drawing/2014/main" id="{DF1F4BDF-1690-4722-9910-8B4AFB9E3B04}"/>
              </a:ext>
            </a:extLst>
          </p:cNvPr>
          <p:cNvSpPr/>
          <p:nvPr/>
        </p:nvSpPr>
        <p:spPr>
          <a:xfrm>
            <a:off x="8605884" y="4842511"/>
            <a:ext cx="2981325" cy="2015489"/>
          </a:xfrm>
          <a:prstGeom prst="rect">
            <a:avLst/>
          </a:prstGeom>
          <a:blipFill>
            <a:blip r:embed="rId2" cstate="print"/>
            <a:stretch>
              <a:fillRect/>
            </a:stretch>
          </a:blipFill>
        </p:spPr>
        <p:txBody>
          <a:bodyPr wrap="square" lIns="0" tIns="0" rIns="0" bIns="0" rtlCol="0"/>
          <a:lstStyle/>
          <a:p>
            <a:pPr defTabSz="914400"/>
            <a:endParaRPr>
              <a:solidFill>
                <a:prstClr val="black"/>
              </a:solidFill>
              <a:latin typeface="Calibri"/>
            </a:endParaRPr>
          </a:p>
        </p:txBody>
      </p:sp>
    </p:spTree>
    <p:extLst>
      <p:ext uri="{BB962C8B-B14F-4D97-AF65-F5344CB8AC3E}">
        <p14:creationId xmlns:p14="http://schemas.microsoft.com/office/powerpoint/2010/main" val="35943562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FD8A52EC-B941-443B-8180-E71C893884A5}"/>
              </a:ext>
            </a:extLst>
          </p:cNvPr>
          <p:cNvSpPr>
            <a:spLocks noGrp="1"/>
          </p:cNvSpPr>
          <p:nvPr>
            <p:ph idx="1"/>
          </p:nvPr>
        </p:nvSpPr>
        <p:spPr>
          <a:xfrm>
            <a:off x="700635" y="762000"/>
            <a:ext cx="10691265" cy="5167214"/>
          </a:xfrm>
          <a:solidFill>
            <a:schemeClr val="accent2">
              <a:lumMod val="60000"/>
              <a:lumOff val="40000"/>
            </a:schemeClr>
          </a:solidFill>
        </p:spPr>
        <p:txBody>
          <a:bodyPr>
            <a:normAutofit fontScale="92500"/>
          </a:bodyPr>
          <a:lstStyle/>
          <a:p>
            <a:r>
              <a:rPr lang="sr-Cyrl-RS" sz="2400" dirty="0"/>
              <a:t>Четврти чин – права </a:t>
            </a:r>
            <a:r>
              <a:rPr lang="sr-Cyrl-RS" sz="2400" dirty="0" err="1"/>
              <a:t>тракција</a:t>
            </a:r>
            <a:endParaRPr lang="sr-Cyrl-RS" sz="2400" dirty="0"/>
          </a:p>
          <a:p>
            <a:r>
              <a:rPr lang="sr-Cyrl-RS" dirty="0">
                <a:solidFill>
                  <a:schemeClr val="bg2"/>
                </a:solidFill>
              </a:rPr>
              <a:t>На пробну </a:t>
            </a:r>
            <a:r>
              <a:rPr lang="sr-Cyrl-RS" dirty="0" err="1">
                <a:solidFill>
                  <a:schemeClr val="bg2"/>
                </a:solidFill>
              </a:rPr>
              <a:t>тракцију</a:t>
            </a:r>
            <a:r>
              <a:rPr lang="sr-Cyrl-RS" dirty="0">
                <a:solidFill>
                  <a:schemeClr val="bg2"/>
                </a:solidFill>
              </a:rPr>
              <a:t> се надовезује права </a:t>
            </a:r>
            <a:r>
              <a:rPr lang="sr-Cyrl-RS" dirty="0" err="1">
                <a:solidFill>
                  <a:schemeClr val="bg2"/>
                </a:solidFill>
              </a:rPr>
              <a:t>тракција</a:t>
            </a:r>
            <a:r>
              <a:rPr lang="sr-Cyrl-RS" dirty="0">
                <a:solidFill>
                  <a:schemeClr val="bg2"/>
                </a:solidFill>
              </a:rPr>
              <a:t>. Значајно је да </a:t>
            </a:r>
            <a:r>
              <a:rPr lang="sr-Cyrl-RS" dirty="0" err="1">
                <a:solidFill>
                  <a:schemeClr val="bg2"/>
                </a:solidFill>
              </a:rPr>
              <a:t>тракција</a:t>
            </a:r>
            <a:r>
              <a:rPr lang="sr-Cyrl-RS" dirty="0">
                <a:solidFill>
                  <a:schemeClr val="bg2"/>
                </a:solidFill>
              </a:rPr>
              <a:t> буде синхрона са напонима.</a:t>
            </a:r>
          </a:p>
          <a:p>
            <a:r>
              <a:rPr lang="sr-Cyrl-RS" dirty="0">
                <a:solidFill>
                  <a:schemeClr val="bg2"/>
                </a:solidFill>
              </a:rPr>
              <a:t>Ослабљена </a:t>
            </a:r>
            <a:r>
              <a:rPr lang="sr-Cyrl-RS" dirty="0" err="1">
                <a:solidFill>
                  <a:schemeClr val="bg2"/>
                </a:solidFill>
              </a:rPr>
              <a:t>тракција</a:t>
            </a:r>
            <a:r>
              <a:rPr lang="sr-Cyrl-RS" dirty="0">
                <a:solidFill>
                  <a:schemeClr val="bg2"/>
                </a:solidFill>
              </a:rPr>
              <a:t> у паузама напона,</a:t>
            </a:r>
          </a:p>
          <a:p>
            <a:r>
              <a:rPr lang="sr-Cyrl-RS" dirty="0" err="1">
                <a:solidFill>
                  <a:schemeClr val="bg2"/>
                </a:solidFill>
              </a:rPr>
              <a:t>Тракција</a:t>
            </a:r>
            <a:r>
              <a:rPr lang="sr-Cyrl-RS" dirty="0">
                <a:solidFill>
                  <a:schemeClr val="bg2"/>
                </a:solidFill>
              </a:rPr>
              <a:t> у правцу осовине карличног излаза</a:t>
            </a:r>
          </a:p>
          <a:p>
            <a:r>
              <a:rPr lang="sr-Cyrl-RS" dirty="0" err="1">
                <a:solidFill>
                  <a:schemeClr val="bg2"/>
                </a:solidFill>
              </a:rPr>
              <a:t>Тракцијом</a:t>
            </a:r>
            <a:r>
              <a:rPr lang="sr-Cyrl-RS" dirty="0">
                <a:solidFill>
                  <a:schemeClr val="bg2"/>
                </a:solidFill>
              </a:rPr>
              <a:t> се рађа главица и тиме завршава овај чин операције</a:t>
            </a:r>
          </a:p>
          <a:p>
            <a:r>
              <a:rPr lang="sr-Cyrl-RS" sz="2400" dirty="0">
                <a:solidFill>
                  <a:schemeClr val="tx2"/>
                </a:solidFill>
              </a:rPr>
              <a:t>Пети чин- скидање клешта</a:t>
            </a:r>
          </a:p>
          <a:p>
            <a:r>
              <a:rPr lang="sr-Cyrl-RS" sz="2400" dirty="0">
                <a:solidFill>
                  <a:schemeClr val="bg1"/>
                </a:solidFill>
              </a:rPr>
              <a:t>Непосредно по рађању главице плода клешта се скидају тако што средњи прст доње руке остаје између врата, а палац се увлачи </a:t>
            </a:r>
            <a:r>
              <a:rPr lang="sr-Cyrl-RS" sz="2400" dirty="0" err="1">
                <a:solidFill>
                  <a:schemeClr val="bg1"/>
                </a:solidFill>
              </a:rPr>
              <a:t>изнеђу</a:t>
            </a:r>
            <a:r>
              <a:rPr lang="sr-Cyrl-RS" sz="2400" dirty="0">
                <a:solidFill>
                  <a:schemeClr val="bg1"/>
                </a:solidFill>
              </a:rPr>
              <a:t> дршки ширећи, односно удаљавајући кашике клешта од главице.</a:t>
            </a:r>
          </a:p>
          <a:p>
            <a:r>
              <a:rPr lang="sr-Cyrl-RS" sz="2400" dirty="0">
                <a:solidFill>
                  <a:schemeClr val="bg1"/>
                </a:solidFill>
              </a:rPr>
              <a:t>Чим се скину клешта приступа се ручном вађењу трупа са екстремитетима.</a:t>
            </a:r>
            <a:endParaRPr lang="en-US" sz="2400" dirty="0">
              <a:solidFill>
                <a:schemeClr val="bg1"/>
              </a:solidFill>
            </a:endParaRPr>
          </a:p>
        </p:txBody>
      </p:sp>
      <p:sp>
        <p:nvSpPr>
          <p:cNvPr id="4" name="object 559">
            <a:extLst>
              <a:ext uri="{FF2B5EF4-FFF2-40B4-BE49-F238E27FC236}">
                <a16:creationId xmlns="" xmlns:a16="http://schemas.microsoft.com/office/drawing/2014/main" id="{70B8EFD2-3AFC-41E3-8FC5-A1DE0C7B1C89}"/>
              </a:ext>
            </a:extLst>
          </p:cNvPr>
          <p:cNvSpPr/>
          <p:nvPr/>
        </p:nvSpPr>
        <p:spPr>
          <a:xfrm>
            <a:off x="8139430" y="1764029"/>
            <a:ext cx="3252470" cy="2376170"/>
          </a:xfrm>
          <a:prstGeom prst="rect">
            <a:avLst/>
          </a:prstGeom>
          <a:blipFill>
            <a:blip r:embed="rId2" cstate="print"/>
            <a:stretch>
              <a:fillRect/>
            </a:stretch>
          </a:blipFill>
        </p:spPr>
        <p:txBody>
          <a:bodyPr wrap="square" lIns="0" tIns="0" rIns="0" bIns="0" rtlCol="0"/>
          <a:lstStyle/>
          <a:p>
            <a:pPr defTabSz="914400"/>
            <a:endParaRPr>
              <a:solidFill>
                <a:prstClr val="black"/>
              </a:solidFill>
              <a:latin typeface="Calibri"/>
            </a:endParaRPr>
          </a:p>
        </p:txBody>
      </p:sp>
    </p:spTree>
    <p:extLst>
      <p:ext uri="{BB962C8B-B14F-4D97-AF65-F5344CB8AC3E}">
        <p14:creationId xmlns:p14="http://schemas.microsoft.com/office/powerpoint/2010/main" val="40916469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9E92724-DAC3-4CC1-AE0C-4FEB8968EB6D}"/>
              </a:ext>
            </a:extLst>
          </p:cNvPr>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sr-Cyrl-RS" dirty="0" err="1"/>
              <a:t>Апликовање</a:t>
            </a:r>
            <a:r>
              <a:rPr lang="sr-Cyrl-RS" dirty="0"/>
              <a:t> форцепса</a:t>
            </a:r>
            <a:endParaRPr lang="en-US" dirty="0"/>
          </a:p>
        </p:txBody>
      </p:sp>
      <p:sp>
        <p:nvSpPr>
          <p:cNvPr id="4" name="object 4">
            <a:extLst>
              <a:ext uri="{FF2B5EF4-FFF2-40B4-BE49-F238E27FC236}">
                <a16:creationId xmlns="" xmlns:a16="http://schemas.microsoft.com/office/drawing/2014/main" id="{758BFC5C-128F-482E-B689-4658ED7C2CF3}"/>
              </a:ext>
            </a:extLst>
          </p:cNvPr>
          <p:cNvSpPr>
            <a:spLocks noGrp="1"/>
          </p:cNvSpPr>
          <p:nvPr>
            <p:ph idx="1"/>
          </p:nvPr>
        </p:nvSpPr>
        <p:spPr>
          <a:xfrm>
            <a:off x="700088" y="2292350"/>
            <a:ext cx="3376612" cy="3832224"/>
          </a:xfrm>
          <a:prstGeom prst="rect">
            <a:avLst/>
          </a:prstGeom>
          <a:blipFill>
            <a:blip r:embed="rId2" cstate="print"/>
            <a:stretch>
              <a:fillRect/>
            </a:stretch>
          </a:blipFill>
        </p:spPr>
        <p:txBody>
          <a:bodyPr wrap="square" lIns="0" tIns="0" rIns="0" bIns="0" rtlCol="0"/>
          <a:lstStyle/>
          <a:p>
            <a:endParaRPr lang="en-US" dirty="0"/>
          </a:p>
        </p:txBody>
      </p:sp>
      <p:sp>
        <p:nvSpPr>
          <p:cNvPr id="5" name="object 5">
            <a:extLst>
              <a:ext uri="{FF2B5EF4-FFF2-40B4-BE49-F238E27FC236}">
                <a16:creationId xmlns="" xmlns:a16="http://schemas.microsoft.com/office/drawing/2014/main" id="{763FCD8A-26C7-4CF3-BCA0-6D75B799AEC3}"/>
              </a:ext>
            </a:extLst>
          </p:cNvPr>
          <p:cNvSpPr/>
          <p:nvPr/>
        </p:nvSpPr>
        <p:spPr>
          <a:xfrm>
            <a:off x="4076700" y="2292349"/>
            <a:ext cx="3867150" cy="3832225"/>
          </a:xfrm>
          <a:prstGeom prst="rect">
            <a:avLst/>
          </a:prstGeom>
          <a:blipFill>
            <a:blip r:embed="rId3" cstate="print"/>
            <a:stretch>
              <a:fillRect/>
            </a:stretch>
          </a:blipFill>
        </p:spPr>
        <p:txBody>
          <a:bodyPr wrap="square" lIns="0" tIns="0" rIns="0" bIns="0" rtlCol="0"/>
          <a:lstStyle/>
          <a:p>
            <a:pPr defTabSz="914400"/>
            <a:endParaRPr>
              <a:solidFill>
                <a:prstClr val="black"/>
              </a:solidFill>
              <a:latin typeface="Calibri"/>
            </a:endParaRPr>
          </a:p>
        </p:txBody>
      </p:sp>
      <p:sp>
        <p:nvSpPr>
          <p:cNvPr id="6" name="object 694">
            <a:extLst>
              <a:ext uri="{FF2B5EF4-FFF2-40B4-BE49-F238E27FC236}">
                <a16:creationId xmlns="" xmlns:a16="http://schemas.microsoft.com/office/drawing/2014/main" id="{0CE717BD-7D13-4A7D-9A0A-6C3574F14031}"/>
              </a:ext>
            </a:extLst>
          </p:cNvPr>
          <p:cNvSpPr/>
          <p:nvPr/>
        </p:nvSpPr>
        <p:spPr>
          <a:xfrm>
            <a:off x="7921625" y="2292349"/>
            <a:ext cx="3492500" cy="3832225"/>
          </a:xfrm>
          <a:prstGeom prst="rect">
            <a:avLst/>
          </a:prstGeom>
          <a:blipFill>
            <a:blip r:embed="rId4" cstate="print"/>
            <a:stretch>
              <a:fillRect/>
            </a:stretch>
          </a:blipFill>
        </p:spPr>
        <p:txBody>
          <a:bodyPr wrap="square" lIns="0" tIns="0" rIns="0" bIns="0" rtlCol="0"/>
          <a:lstStyle/>
          <a:p>
            <a:pPr defTabSz="914400"/>
            <a:endParaRPr>
              <a:solidFill>
                <a:prstClr val="black"/>
              </a:solidFill>
              <a:latin typeface="Calibri"/>
            </a:endParaRPr>
          </a:p>
        </p:txBody>
      </p:sp>
    </p:spTree>
    <p:extLst>
      <p:ext uri="{BB962C8B-B14F-4D97-AF65-F5344CB8AC3E}">
        <p14:creationId xmlns:p14="http://schemas.microsoft.com/office/powerpoint/2010/main" val="31379247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90DD7A5-369F-44A6-BD0A-C744FBCC2B22}"/>
              </a:ext>
            </a:extLst>
          </p:cNvPr>
          <p:cNvSpPr>
            <a:spLocks noGrp="1"/>
          </p:cNvSpPr>
          <p:nvPr>
            <p:ph type="title"/>
          </p:nvPr>
        </p:nvSpPr>
        <p:spPr>
          <a:xfrm>
            <a:off x="586335" y="102946"/>
            <a:ext cx="10691265" cy="620954"/>
          </a:xfrm>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sr-Cyrl-RS" dirty="0"/>
              <a:t>Компликације:</a:t>
            </a:r>
            <a:endParaRPr lang="en-US" dirty="0"/>
          </a:p>
        </p:txBody>
      </p:sp>
      <p:sp>
        <p:nvSpPr>
          <p:cNvPr id="3" name="Content Placeholder 2">
            <a:extLst>
              <a:ext uri="{FF2B5EF4-FFF2-40B4-BE49-F238E27FC236}">
                <a16:creationId xmlns="" xmlns:a16="http://schemas.microsoft.com/office/drawing/2014/main" id="{749C2EC8-0547-4622-963D-51A44595787F}"/>
              </a:ext>
            </a:extLst>
          </p:cNvPr>
          <p:cNvSpPr>
            <a:spLocks noGrp="1"/>
          </p:cNvSpPr>
          <p:nvPr>
            <p:ph idx="1"/>
          </p:nvPr>
        </p:nvSpPr>
        <p:spPr>
          <a:xfrm>
            <a:off x="700635" y="723900"/>
            <a:ext cx="10691265" cy="5205314"/>
          </a:xfr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a:normAutofit lnSpcReduction="10000"/>
          </a:bodyPr>
          <a:lstStyle/>
          <a:p>
            <a:r>
              <a:rPr lang="sr-Cyrl-RS" sz="2800" dirty="0" err="1">
                <a:solidFill>
                  <a:schemeClr val="accent2">
                    <a:lumMod val="50000"/>
                  </a:schemeClr>
                </a:solidFill>
              </a:rPr>
              <a:t>Матерналне</a:t>
            </a:r>
            <a:r>
              <a:rPr lang="sr-Cyrl-RS" sz="2800" dirty="0">
                <a:solidFill>
                  <a:schemeClr val="accent2">
                    <a:lumMod val="50000"/>
                  </a:schemeClr>
                </a:solidFill>
              </a:rPr>
              <a:t>: </a:t>
            </a:r>
            <a:r>
              <a:rPr lang="sr-Cyrl-RS" dirty="0"/>
              <a:t>повреде меких ткива трећег и четвртог степена</a:t>
            </a:r>
          </a:p>
          <a:p>
            <a:r>
              <a:rPr lang="sr-Cyrl-RS" dirty="0"/>
              <a:t>Дупло већи ризик него код вакума</a:t>
            </a:r>
          </a:p>
          <a:p>
            <a:r>
              <a:rPr lang="sr-Cyrl-RS" dirty="0"/>
              <a:t>Крварење из </a:t>
            </a:r>
            <a:r>
              <a:rPr lang="sr-Cyrl-RS" dirty="0" err="1"/>
              <a:t>лацерација</a:t>
            </a:r>
            <a:endParaRPr lang="sr-Cyrl-RS" dirty="0"/>
          </a:p>
          <a:p>
            <a:r>
              <a:rPr lang="sr-Cyrl-RS" dirty="0"/>
              <a:t>Повреде уретре и мокраћне бешике</a:t>
            </a:r>
          </a:p>
          <a:p>
            <a:r>
              <a:rPr lang="sr-Cyrl-RS" dirty="0"/>
              <a:t>Бол (17%), код вакума (11%)</a:t>
            </a:r>
          </a:p>
          <a:p>
            <a:r>
              <a:rPr lang="sr-Cyrl-RS" dirty="0"/>
              <a:t> </a:t>
            </a:r>
            <a:r>
              <a:rPr lang="sr-Cyrl-RS" sz="3600" dirty="0" err="1">
                <a:solidFill>
                  <a:schemeClr val="accent2">
                    <a:lumMod val="50000"/>
                  </a:schemeClr>
                </a:solidFill>
              </a:rPr>
              <a:t>Неонаталне</a:t>
            </a:r>
            <a:r>
              <a:rPr lang="sr-Cyrl-RS" sz="3600" dirty="0">
                <a:solidFill>
                  <a:schemeClr val="accent2">
                    <a:lumMod val="50000"/>
                  </a:schemeClr>
                </a:solidFill>
              </a:rPr>
              <a:t>: </a:t>
            </a:r>
            <a:r>
              <a:rPr lang="sr-Cyrl-RS" dirty="0"/>
              <a:t>повреде скалпа</a:t>
            </a:r>
            <a:endParaRPr lang="en-US" dirty="0"/>
          </a:p>
          <a:p>
            <a:r>
              <a:rPr lang="sr-Cyrl-RS" dirty="0" err="1"/>
              <a:t>цефалхематом</a:t>
            </a:r>
            <a:r>
              <a:rPr lang="sr-Cyrl-RS" dirty="0"/>
              <a:t> </a:t>
            </a:r>
            <a:r>
              <a:rPr lang="en-US" dirty="0"/>
              <a:t> 9%	</a:t>
            </a:r>
            <a:r>
              <a:rPr lang="sr-Cyrl-RS" dirty="0"/>
              <a:t>код вакума </a:t>
            </a:r>
            <a:r>
              <a:rPr lang="en-US" dirty="0"/>
              <a:t>25%</a:t>
            </a:r>
          </a:p>
          <a:p>
            <a:r>
              <a:rPr lang="sr-Cyrl-RS" dirty="0" err="1"/>
              <a:t>ретинална</a:t>
            </a:r>
            <a:r>
              <a:rPr lang="sr-Cyrl-RS" dirty="0"/>
              <a:t> хеморагија </a:t>
            </a:r>
            <a:r>
              <a:rPr lang="en-US" dirty="0"/>
              <a:t>30%</a:t>
            </a:r>
            <a:r>
              <a:rPr lang="sr-Cyrl-RS" dirty="0"/>
              <a:t> код вакума </a:t>
            </a:r>
            <a:r>
              <a:rPr lang="en-US" dirty="0"/>
              <a:t>50%</a:t>
            </a:r>
          </a:p>
          <a:p>
            <a:r>
              <a:rPr lang="sr-Cyrl-RS" dirty="0"/>
              <a:t>Фрактура кости лобање</a:t>
            </a:r>
          </a:p>
          <a:p>
            <a:r>
              <a:rPr lang="sr-Cyrl-RS" dirty="0"/>
              <a:t>Перманентно оштећење нерва</a:t>
            </a:r>
            <a:r>
              <a:rPr lang="en-US" dirty="0"/>
              <a:t>/ </a:t>
            </a:r>
            <a:r>
              <a:rPr lang="sr-Cyrl-RS" dirty="0" err="1"/>
              <a:t>фацијалиса</a:t>
            </a:r>
            <a:endParaRPr lang="en-US" dirty="0"/>
          </a:p>
          <a:p>
            <a:endParaRPr lang="en-US" dirty="0"/>
          </a:p>
        </p:txBody>
      </p:sp>
      <p:sp>
        <p:nvSpPr>
          <p:cNvPr id="4" name="object 741">
            <a:extLst>
              <a:ext uri="{FF2B5EF4-FFF2-40B4-BE49-F238E27FC236}">
                <a16:creationId xmlns="" xmlns:a16="http://schemas.microsoft.com/office/drawing/2014/main" id="{908550EB-AD5F-4BD2-A25D-E22BC56A2EA4}"/>
              </a:ext>
            </a:extLst>
          </p:cNvPr>
          <p:cNvSpPr/>
          <p:nvPr/>
        </p:nvSpPr>
        <p:spPr>
          <a:xfrm>
            <a:off x="6667500" y="3677844"/>
            <a:ext cx="1943100" cy="2376170"/>
          </a:xfrm>
          <a:prstGeom prst="rect">
            <a:avLst/>
          </a:prstGeom>
          <a:blipFill>
            <a:blip r:embed="rId2" cstate="print"/>
            <a:stretch>
              <a:fillRect/>
            </a:stretch>
          </a:blipFill>
        </p:spPr>
        <p:txBody>
          <a:bodyPr wrap="square" lIns="0" tIns="0" rIns="0" bIns="0" rtlCol="0"/>
          <a:lstStyle/>
          <a:p>
            <a:pPr defTabSz="914400"/>
            <a:endParaRPr>
              <a:solidFill>
                <a:prstClr val="black"/>
              </a:solidFill>
              <a:latin typeface="Calibri"/>
            </a:endParaRPr>
          </a:p>
        </p:txBody>
      </p:sp>
      <p:sp>
        <p:nvSpPr>
          <p:cNvPr id="5" name="object 740">
            <a:extLst>
              <a:ext uri="{FF2B5EF4-FFF2-40B4-BE49-F238E27FC236}">
                <a16:creationId xmlns="" xmlns:a16="http://schemas.microsoft.com/office/drawing/2014/main" id="{4FB7954A-13EC-4CA2-882D-B7E47C3ED797}"/>
              </a:ext>
            </a:extLst>
          </p:cNvPr>
          <p:cNvSpPr/>
          <p:nvPr/>
        </p:nvSpPr>
        <p:spPr>
          <a:xfrm>
            <a:off x="8976359" y="3677844"/>
            <a:ext cx="2857500" cy="2376170"/>
          </a:xfrm>
          <a:prstGeom prst="rect">
            <a:avLst/>
          </a:prstGeom>
          <a:blipFill>
            <a:blip r:embed="rId3" cstate="print"/>
            <a:stretch>
              <a:fillRect/>
            </a:stretch>
          </a:blipFill>
        </p:spPr>
        <p:txBody>
          <a:bodyPr wrap="square" lIns="0" tIns="0" rIns="0" bIns="0" rtlCol="0"/>
          <a:lstStyle/>
          <a:p>
            <a:pPr defTabSz="914400"/>
            <a:endParaRPr>
              <a:solidFill>
                <a:prstClr val="black"/>
              </a:solidFill>
              <a:latin typeface="Calibri"/>
            </a:endParaRPr>
          </a:p>
        </p:txBody>
      </p:sp>
      <p:sp>
        <p:nvSpPr>
          <p:cNvPr id="6" name="object 739">
            <a:extLst>
              <a:ext uri="{FF2B5EF4-FFF2-40B4-BE49-F238E27FC236}">
                <a16:creationId xmlns="" xmlns:a16="http://schemas.microsoft.com/office/drawing/2014/main" id="{4912DF3A-B190-43B0-9149-EB1579348525}"/>
              </a:ext>
            </a:extLst>
          </p:cNvPr>
          <p:cNvSpPr/>
          <p:nvPr/>
        </p:nvSpPr>
        <p:spPr>
          <a:xfrm>
            <a:off x="8442960" y="1344854"/>
            <a:ext cx="3390899" cy="2332990"/>
          </a:xfrm>
          <a:prstGeom prst="rect">
            <a:avLst/>
          </a:prstGeom>
          <a:blipFill>
            <a:blip r:embed="rId4" cstate="print"/>
            <a:stretch>
              <a:fillRect/>
            </a:stretch>
          </a:blipFill>
        </p:spPr>
        <p:txBody>
          <a:bodyPr wrap="square" lIns="0" tIns="0" rIns="0" bIns="0" rtlCol="0"/>
          <a:lstStyle/>
          <a:p>
            <a:pPr defTabSz="914400"/>
            <a:endParaRPr>
              <a:solidFill>
                <a:prstClr val="black"/>
              </a:solidFill>
              <a:latin typeface="Calibri"/>
            </a:endParaRPr>
          </a:p>
        </p:txBody>
      </p:sp>
    </p:spTree>
    <p:extLst>
      <p:ext uri="{BB962C8B-B14F-4D97-AF65-F5344CB8AC3E}">
        <p14:creationId xmlns:p14="http://schemas.microsoft.com/office/powerpoint/2010/main" val="27600965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D041E6A-65D2-442B-B0A1-75094AABF4CD}"/>
              </a:ext>
            </a:extLst>
          </p:cNvPr>
          <p:cNvSpPr>
            <a:spLocks noGrp="1"/>
          </p:cNvSpPr>
          <p:nvPr>
            <p:ph type="title"/>
          </p:nvPr>
        </p:nvSpPr>
        <p:spPr>
          <a:xfrm>
            <a:off x="595860" y="0"/>
            <a:ext cx="10691265" cy="744779"/>
          </a:xfrm>
        </p:spPr>
        <p:style>
          <a:lnRef idx="3">
            <a:schemeClr val="lt1"/>
          </a:lnRef>
          <a:fillRef idx="1">
            <a:schemeClr val="accent1"/>
          </a:fillRef>
          <a:effectRef idx="1">
            <a:schemeClr val="accent1"/>
          </a:effectRef>
          <a:fontRef idx="minor">
            <a:schemeClr val="lt1"/>
          </a:fontRef>
        </p:style>
        <p:txBody>
          <a:bodyPr/>
          <a:lstStyle/>
          <a:p>
            <a:r>
              <a:rPr lang="sr-Cyrl-RS" dirty="0"/>
              <a:t>Комадање плода - </a:t>
            </a:r>
            <a:r>
              <a:rPr lang="en-US" dirty="0"/>
              <a:t>EMBRIOTOMIA</a:t>
            </a:r>
          </a:p>
        </p:txBody>
      </p:sp>
      <p:sp>
        <p:nvSpPr>
          <p:cNvPr id="3" name="Content Placeholder 2">
            <a:extLst>
              <a:ext uri="{FF2B5EF4-FFF2-40B4-BE49-F238E27FC236}">
                <a16:creationId xmlns="" xmlns:a16="http://schemas.microsoft.com/office/drawing/2014/main" id="{EB74DF18-CBAC-4F2E-A0E4-7AF89177A38A}"/>
              </a:ext>
            </a:extLst>
          </p:cNvPr>
          <p:cNvSpPr>
            <a:spLocks noGrp="1"/>
          </p:cNvSpPr>
          <p:nvPr>
            <p:ph idx="1"/>
          </p:nvPr>
        </p:nvSpPr>
        <p:spPr>
          <a:xfrm>
            <a:off x="595861" y="744779"/>
            <a:ext cx="10796040" cy="5184435"/>
          </a:xfrm>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r>
              <a:rPr lang="sr-Cyrl-RS" dirty="0"/>
              <a:t>У савременом породиљству су изгубиле на значају. Биле су резервисане за мртав плод.</a:t>
            </a:r>
          </a:p>
          <a:p>
            <a:r>
              <a:rPr lang="sr-Cyrl-RS" dirty="0"/>
              <a:t>Циљ </a:t>
            </a:r>
            <a:r>
              <a:rPr lang="sr-Cyrl-RS" dirty="0" err="1"/>
              <a:t>ембриотомија</a:t>
            </a:r>
            <a:r>
              <a:rPr lang="sr-Cyrl-RS" dirty="0"/>
              <a:t> је да се </a:t>
            </a:r>
            <a:r>
              <a:rPr lang="sr-Cyrl-RS" dirty="0" err="1"/>
              <a:t>смењењем</a:t>
            </a:r>
            <a:r>
              <a:rPr lang="sr-Cyrl-RS" dirty="0"/>
              <a:t> обима плода савлада порођајна препрека и порођај доврши природним порођајним путем, како би се сачувао живот породиље.</a:t>
            </a:r>
          </a:p>
          <a:p>
            <a:r>
              <a:rPr lang="sr-Cyrl-RS" dirty="0"/>
              <a:t>Комадање плода се може довршити само инструментима који се уносе и порођајни канал и кроз њега у материцу. </a:t>
            </a:r>
          </a:p>
          <a:p>
            <a:pPr marL="0" indent="0">
              <a:buNone/>
            </a:pPr>
            <a:r>
              <a:rPr lang="sr-Cyrl-RS" sz="2200" dirty="0"/>
              <a:t>У односу на предео плода на коме се врши операција постоје следеће врсте комадања плода: </a:t>
            </a:r>
          </a:p>
          <a:p>
            <a:r>
              <a:rPr lang="sr-Cyrl-RS" dirty="0"/>
              <a:t>Бушење главице (</a:t>
            </a:r>
            <a:r>
              <a:rPr lang="sr-Latn-RS" dirty="0"/>
              <a:t>Perforatio capitis- craniotomia)</a:t>
            </a:r>
            <a:endParaRPr lang="sr-Cyrl-RS" dirty="0"/>
          </a:p>
          <a:p>
            <a:r>
              <a:rPr lang="sr-Cyrl-RS" dirty="0"/>
              <a:t>Одвајање главице од трупа плода</a:t>
            </a:r>
            <a:r>
              <a:rPr lang="sr-Latn-RS" dirty="0"/>
              <a:t> (Decapitatia)</a:t>
            </a:r>
            <a:endParaRPr lang="sr-Cyrl-RS" dirty="0"/>
          </a:p>
          <a:p>
            <a:r>
              <a:rPr lang="sr-Cyrl-RS" dirty="0"/>
              <a:t>Пресецање кичменог стуба плода</a:t>
            </a:r>
            <a:r>
              <a:rPr lang="sr-Latn-RS" dirty="0"/>
              <a:t> (Spondylotomia)</a:t>
            </a:r>
            <a:endParaRPr lang="sr-Cyrl-RS" dirty="0"/>
          </a:p>
          <a:p>
            <a:r>
              <a:rPr lang="sr-Cyrl-RS" dirty="0"/>
              <a:t>Пресецање кључне кости</a:t>
            </a:r>
            <a:r>
              <a:rPr lang="sr-Latn-RS" dirty="0"/>
              <a:t> (Cleidotomia)</a:t>
            </a:r>
          </a:p>
          <a:p>
            <a:r>
              <a:rPr lang="sr-Cyrl-RS" dirty="0" err="1"/>
              <a:t>Испажњење</a:t>
            </a:r>
            <a:r>
              <a:rPr lang="sr-Cyrl-RS" dirty="0"/>
              <a:t> телесних шупљина</a:t>
            </a:r>
            <a:r>
              <a:rPr lang="sr-Latn-RS" dirty="0"/>
              <a:t> (Evisceratia)</a:t>
            </a:r>
          </a:p>
          <a:p>
            <a:r>
              <a:rPr lang="sr-Cyrl-RS" dirty="0"/>
              <a:t>Одвајање ручица у зглобу рамена</a:t>
            </a:r>
            <a:r>
              <a:rPr lang="sr-Latn-RS" dirty="0"/>
              <a:t> (Brahiotomia)</a:t>
            </a:r>
            <a:endParaRPr lang="sr-Cyrl-RS" dirty="0"/>
          </a:p>
          <a:p>
            <a:endParaRPr lang="sr-Cyrl-RS" dirty="0"/>
          </a:p>
          <a:p>
            <a:pPr marL="0" indent="0">
              <a:buNone/>
            </a:pPr>
            <a:endParaRPr lang="sr-Cyrl-RS" dirty="0"/>
          </a:p>
        </p:txBody>
      </p:sp>
    </p:spTree>
    <p:extLst>
      <p:ext uri="{BB962C8B-B14F-4D97-AF65-F5344CB8AC3E}">
        <p14:creationId xmlns:p14="http://schemas.microsoft.com/office/powerpoint/2010/main" val="18475871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A86A04B-A030-41EC-A0BE-450E9A9E8AD4}"/>
              </a:ext>
            </a:extLst>
          </p:cNvPr>
          <p:cNvSpPr>
            <a:spLocks noGrp="1"/>
          </p:cNvSpPr>
          <p:nvPr>
            <p:ph type="title"/>
          </p:nvPr>
        </p:nvSpPr>
        <p:spPr>
          <a:xfrm>
            <a:off x="700635" y="922096"/>
            <a:ext cx="10691265" cy="837130"/>
          </a:xfrm>
          <a:solidFill>
            <a:schemeClr val="tx2">
              <a:lumMod val="10000"/>
              <a:lumOff val="90000"/>
            </a:schemeClr>
          </a:solidFill>
        </p:spPr>
        <p:txBody>
          <a:bodyPr>
            <a:normAutofit fontScale="90000"/>
          </a:bodyPr>
          <a:lstStyle/>
          <a:p>
            <a:r>
              <a:rPr lang="sr-Cyrl-RS" dirty="0"/>
              <a:t>Инструменти за извођење </a:t>
            </a:r>
            <a:r>
              <a:rPr lang="sr-Cyrl-RS" dirty="0" err="1"/>
              <a:t>краниотомиа</a:t>
            </a:r>
            <a:endParaRPr lang="en-US" dirty="0"/>
          </a:p>
        </p:txBody>
      </p:sp>
      <p:pic>
        <p:nvPicPr>
          <p:cNvPr id="5" name="Content Placeholder 4" descr="Diagram&#10;&#10;Description automatically generated">
            <a:extLst>
              <a:ext uri="{FF2B5EF4-FFF2-40B4-BE49-F238E27FC236}">
                <a16:creationId xmlns="" xmlns:a16="http://schemas.microsoft.com/office/drawing/2014/main" id="{3440C19F-BADB-423D-A63E-84729D236073}"/>
              </a:ext>
            </a:extLst>
          </p:cNvPr>
          <p:cNvPicPr>
            <a:picLocks noGrp="1" noChangeAspect="1"/>
          </p:cNvPicPr>
          <p:nvPr>
            <p:ph idx="1"/>
          </p:nvPr>
        </p:nvPicPr>
        <p:blipFill>
          <a:blip r:embed="rId2"/>
          <a:stretch>
            <a:fillRect/>
          </a:stretch>
        </p:blipFill>
        <p:spPr>
          <a:xfrm>
            <a:off x="703948" y="2293126"/>
            <a:ext cx="4849284" cy="3566613"/>
          </a:xfrm>
        </p:spPr>
      </p:pic>
      <p:pic>
        <p:nvPicPr>
          <p:cNvPr id="7" name="Picture 6" descr="A picture containing diagram&#10;&#10;Description automatically generated">
            <a:extLst>
              <a:ext uri="{FF2B5EF4-FFF2-40B4-BE49-F238E27FC236}">
                <a16:creationId xmlns="" xmlns:a16="http://schemas.microsoft.com/office/drawing/2014/main" id="{03721C18-7BDB-4078-9BF2-2B9702761432}"/>
              </a:ext>
            </a:extLst>
          </p:cNvPr>
          <p:cNvPicPr>
            <a:picLocks noChangeAspect="1"/>
          </p:cNvPicPr>
          <p:nvPr/>
        </p:nvPicPr>
        <p:blipFill>
          <a:blip r:embed="rId3"/>
          <a:stretch>
            <a:fillRect/>
          </a:stretch>
        </p:blipFill>
        <p:spPr>
          <a:xfrm>
            <a:off x="6035796" y="2293126"/>
            <a:ext cx="4524375" cy="3237864"/>
          </a:xfrm>
          <a:prstGeom prst="rect">
            <a:avLst/>
          </a:prstGeom>
        </p:spPr>
      </p:pic>
    </p:spTree>
    <p:extLst>
      <p:ext uri="{BB962C8B-B14F-4D97-AF65-F5344CB8AC3E}">
        <p14:creationId xmlns:p14="http://schemas.microsoft.com/office/powerpoint/2010/main" val="21834326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6FFFBF0-38C9-4A45-8B83-E2D4FAE9D673}"/>
              </a:ext>
            </a:extLst>
          </p:cNvPr>
          <p:cNvSpPr>
            <a:spLocks noGrp="1"/>
          </p:cNvSpPr>
          <p:nvPr>
            <p:ph type="title"/>
          </p:nvPr>
        </p:nvSpPr>
        <p:spPr>
          <a:xfrm>
            <a:off x="412400" y="0"/>
            <a:ext cx="10691265" cy="834887"/>
          </a:xfrm>
        </p:spPr>
        <p:style>
          <a:lnRef idx="1">
            <a:schemeClr val="accent3"/>
          </a:lnRef>
          <a:fillRef idx="2">
            <a:schemeClr val="accent3"/>
          </a:fillRef>
          <a:effectRef idx="1">
            <a:schemeClr val="accent3"/>
          </a:effectRef>
          <a:fontRef idx="minor">
            <a:schemeClr val="dk1"/>
          </a:fontRef>
        </p:style>
        <p:txBody>
          <a:bodyPr>
            <a:normAutofit/>
          </a:bodyPr>
          <a:lstStyle/>
          <a:p>
            <a:r>
              <a:rPr lang="sr-Latn-RS" sz="3600" dirty="0"/>
              <a:t>Craniotomia</a:t>
            </a:r>
            <a:endParaRPr lang="en-US" sz="3600" dirty="0"/>
          </a:p>
        </p:txBody>
      </p:sp>
      <p:pic>
        <p:nvPicPr>
          <p:cNvPr id="6" name="Content Placeholder 5" descr="A picture containing linedrawing&#10;&#10;Description automatically generated">
            <a:extLst>
              <a:ext uri="{FF2B5EF4-FFF2-40B4-BE49-F238E27FC236}">
                <a16:creationId xmlns="" xmlns:a16="http://schemas.microsoft.com/office/drawing/2014/main" id="{FF7A8596-00A7-44CA-8353-4F30FB5419DD}"/>
              </a:ext>
            </a:extLst>
          </p:cNvPr>
          <p:cNvPicPr>
            <a:picLocks noGrp="1" noChangeAspect="1"/>
          </p:cNvPicPr>
          <p:nvPr>
            <p:ph sz="half" idx="2"/>
          </p:nvPr>
        </p:nvPicPr>
        <p:blipFill>
          <a:blip r:embed="rId2"/>
          <a:stretch>
            <a:fillRect/>
          </a:stretch>
        </p:blipFill>
        <p:spPr>
          <a:xfrm>
            <a:off x="7199395" y="974035"/>
            <a:ext cx="2438852" cy="2757949"/>
          </a:xfrm>
        </p:spPr>
      </p:pic>
      <p:sp>
        <p:nvSpPr>
          <p:cNvPr id="3" name="Content Placeholder 2">
            <a:extLst>
              <a:ext uri="{FF2B5EF4-FFF2-40B4-BE49-F238E27FC236}">
                <a16:creationId xmlns="" xmlns:a16="http://schemas.microsoft.com/office/drawing/2014/main" id="{0DA36E71-CFD1-4D87-AB3F-4DC8CDA19E4F}"/>
              </a:ext>
            </a:extLst>
          </p:cNvPr>
          <p:cNvSpPr>
            <a:spLocks noGrp="1"/>
          </p:cNvSpPr>
          <p:nvPr>
            <p:ph sz="half" idx="1"/>
          </p:nvPr>
        </p:nvSpPr>
        <p:spPr>
          <a:xfrm>
            <a:off x="715383" y="974035"/>
            <a:ext cx="5304417" cy="5267739"/>
          </a:xfrm>
        </p:spPr>
        <p:txBody>
          <a:bodyPr>
            <a:normAutofit fontScale="92500" lnSpcReduction="20000"/>
          </a:bodyPr>
          <a:lstStyle/>
          <a:p>
            <a:r>
              <a:rPr lang="sr-Cyrl-RS" dirty="0"/>
              <a:t>Циљ ове операције је да се одстрањивањем садржаја лобањске </a:t>
            </a:r>
            <a:r>
              <a:rPr lang="sr-Cyrl-RS" dirty="0" err="1"/>
              <a:t>шупњине</a:t>
            </a:r>
            <a:r>
              <a:rPr lang="sr-Cyrl-RS" dirty="0"/>
              <a:t> смањи обим главице и да се тако доврши порођај. </a:t>
            </a:r>
          </a:p>
          <a:p>
            <a:r>
              <a:rPr lang="sr-Cyrl-RS" dirty="0"/>
              <a:t>Састоји се из четири дела</a:t>
            </a:r>
          </a:p>
          <a:p>
            <a:pPr marL="457200" indent="-457200">
              <a:buFont typeface="+mj-lt"/>
              <a:buAutoNum type="arabicPeriod"/>
            </a:pPr>
            <a:r>
              <a:rPr lang="sr-Cyrl-RS" dirty="0"/>
              <a:t>Бушење главице – </a:t>
            </a:r>
            <a:r>
              <a:rPr lang="sr-Latn-RS" dirty="0"/>
              <a:t>(perforatia)</a:t>
            </a:r>
            <a:endParaRPr lang="sr-Cyrl-RS" dirty="0"/>
          </a:p>
          <a:p>
            <a:pPr marL="457200" indent="-457200">
              <a:buFont typeface="+mj-lt"/>
              <a:buAutoNum type="arabicPeriod"/>
            </a:pPr>
            <a:r>
              <a:rPr lang="sr-Cyrl-RS" dirty="0" err="1"/>
              <a:t>Одтрањење</a:t>
            </a:r>
            <a:r>
              <a:rPr lang="sr-Cyrl-RS" dirty="0"/>
              <a:t> мождане масе</a:t>
            </a:r>
            <a:r>
              <a:rPr lang="sr-Latn-RS" dirty="0"/>
              <a:t> (exacerbratia)</a:t>
            </a:r>
            <a:endParaRPr lang="sr-Cyrl-RS" dirty="0"/>
          </a:p>
          <a:p>
            <a:pPr marL="457200" indent="-457200">
              <a:buFont typeface="+mj-lt"/>
              <a:buAutoNum type="arabicPeriod"/>
            </a:pPr>
            <a:r>
              <a:rPr lang="sr-Cyrl-RS" dirty="0"/>
              <a:t>Ломљење костију главе</a:t>
            </a:r>
            <a:r>
              <a:rPr lang="sr-Latn-RS" dirty="0"/>
              <a:t> (craniotripsia)</a:t>
            </a:r>
            <a:endParaRPr lang="sr-Cyrl-RS" dirty="0"/>
          </a:p>
          <a:p>
            <a:pPr marL="457200" indent="-457200">
              <a:buFont typeface="+mj-lt"/>
              <a:buAutoNum type="arabicPeriod"/>
            </a:pPr>
            <a:r>
              <a:rPr lang="sr-Cyrl-RS" dirty="0"/>
              <a:t>Вађење плода</a:t>
            </a:r>
            <a:r>
              <a:rPr lang="sr-Latn-RS" dirty="0"/>
              <a:t> (extractia)</a:t>
            </a:r>
            <a:endParaRPr lang="sr-Cyrl-RS" dirty="0"/>
          </a:p>
          <a:p>
            <a:r>
              <a:rPr lang="sr-Cyrl-RS" dirty="0"/>
              <a:t>За операцију су потребни инструменти: </a:t>
            </a:r>
            <a:r>
              <a:rPr lang="sr-Cyrl-RS" dirty="0" err="1"/>
              <a:t>пробојник</a:t>
            </a:r>
            <a:r>
              <a:rPr lang="sr-Cyrl-RS" dirty="0"/>
              <a:t> главице (</a:t>
            </a:r>
            <a:r>
              <a:rPr lang="sr-Latn-RS" dirty="0"/>
              <a:t>Perforatorium sec Naegele), </a:t>
            </a:r>
            <a:r>
              <a:rPr lang="sr-Cyrl-RS" dirty="0"/>
              <a:t>инструмент за ломљење костију главе, </a:t>
            </a:r>
            <a:r>
              <a:rPr lang="sr-Cyrl-RS" dirty="0" err="1"/>
              <a:t>краниокласт</a:t>
            </a:r>
            <a:r>
              <a:rPr lang="sr-Cyrl-RS" dirty="0"/>
              <a:t> по Брауну.</a:t>
            </a:r>
          </a:p>
          <a:p>
            <a:r>
              <a:rPr lang="sr-Cyrl-RS" dirty="0"/>
              <a:t>Бушење главице врши се под контролом ока или руке.</a:t>
            </a:r>
          </a:p>
        </p:txBody>
      </p:sp>
      <p:pic>
        <p:nvPicPr>
          <p:cNvPr id="10" name="Picture 9" descr="Diagram&#10;&#10;Description automatically generated">
            <a:extLst>
              <a:ext uri="{FF2B5EF4-FFF2-40B4-BE49-F238E27FC236}">
                <a16:creationId xmlns="" xmlns:a16="http://schemas.microsoft.com/office/drawing/2014/main" id="{20A160FF-B8B3-479B-9B19-5A060AE9DDB8}"/>
              </a:ext>
            </a:extLst>
          </p:cNvPr>
          <p:cNvPicPr>
            <a:picLocks noChangeAspect="1"/>
          </p:cNvPicPr>
          <p:nvPr/>
        </p:nvPicPr>
        <p:blipFill>
          <a:blip r:embed="rId3"/>
          <a:stretch>
            <a:fillRect/>
          </a:stretch>
        </p:blipFill>
        <p:spPr>
          <a:xfrm>
            <a:off x="7199395" y="3607904"/>
            <a:ext cx="2427335" cy="2388099"/>
          </a:xfrm>
          <a:prstGeom prst="rect">
            <a:avLst/>
          </a:prstGeom>
        </p:spPr>
      </p:pic>
    </p:spTree>
    <p:extLst>
      <p:ext uri="{BB962C8B-B14F-4D97-AF65-F5344CB8AC3E}">
        <p14:creationId xmlns:p14="http://schemas.microsoft.com/office/powerpoint/2010/main" val="4820205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0A00F0A-7683-4B27-8684-F813B672A920}"/>
              </a:ext>
            </a:extLst>
          </p:cNvPr>
          <p:cNvSpPr>
            <a:spLocks noGrp="1"/>
          </p:cNvSpPr>
          <p:nvPr>
            <p:ph type="title"/>
          </p:nvPr>
        </p:nvSpPr>
        <p:spPr>
          <a:xfrm>
            <a:off x="659419" y="150571"/>
            <a:ext cx="10691265" cy="554279"/>
          </a:xfrm>
        </p:spPr>
        <p:style>
          <a:lnRef idx="1">
            <a:schemeClr val="accent2"/>
          </a:lnRef>
          <a:fillRef idx="2">
            <a:schemeClr val="accent2"/>
          </a:fillRef>
          <a:effectRef idx="1">
            <a:schemeClr val="accent2"/>
          </a:effectRef>
          <a:fontRef idx="minor">
            <a:schemeClr val="dk1"/>
          </a:fontRef>
        </p:style>
        <p:txBody>
          <a:bodyPr>
            <a:normAutofit/>
          </a:bodyPr>
          <a:lstStyle/>
          <a:p>
            <a:r>
              <a:rPr lang="sr-Cyrl-RS" sz="2800" dirty="0"/>
              <a:t>Одвајање главице од трупа плода -</a:t>
            </a:r>
            <a:r>
              <a:rPr lang="sr-Latn-RS" sz="2800" dirty="0"/>
              <a:t>decapitatia</a:t>
            </a:r>
            <a:endParaRPr lang="en-US" sz="2800" dirty="0"/>
          </a:p>
        </p:txBody>
      </p:sp>
      <p:sp>
        <p:nvSpPr>
          <p:cNvPr id="3" name="Content Placeholder 2">
            <a:extLst>
              <a:ext uri="{FF2B5EF4-FFF2-40B4-BE49-F238E27FC236}">
                <a16:creationId xmlns="" xmlns:a16="http://schemas.microsoft.com/office/drawing/2014/main" id="{179A30E5-8351-46C0-AAB7-E7C9DBA29246}"/>
              </a:ext>
            </a:extLst>
          </p:cNvPr>
          <p:cNvSpPr>
            <a:spLocks noGrp="1"/>
          </p:cNvSpPr>
          <p:nvPr>
            <p:ph sz="half" idx="1"/>
          </p:nvPr>
        </p:nvSpPr>
        <p:spPr>
          <a:xfrm>
            <a:off x="715382" y="923925"/>
            <a:ext cx="8116141" cy="5049173"/>
          </a:xfrm>
        </p:spPr>
        <p:txBody>
          <a:bodyPr>
            <a:normAutofit fontScale="85000" lnSpcReduction="10000"/>
          </a:bodyPr>
          <a:lstStyle/>
          <a:p>
            <a:r>
              <a:rPr lang="sr-Cyrl-RS" dirty="0"/>
              <a:t>Ова операција се врши код запуштеног </a:t>
            </a:r>
            <a:r>
              <a:rPr lang="sr-Cyrl-RS" dirty="0" err="1"/>
              <a:t>поречног</a:t>
            </a:r>
            <a:r>
              <a:rPr lang="sr-Cyrl-RS" dirty="0"/>
              <a:t> положаја плода када је порођај застао због укрштања осовине плода и осовине порођајног канала.</a:t>
            </a:r>
          </a:p>
          <a:p>
            <a:r>
              <a:rPr lang="sr-Cyrl-RS" dirty="0"/>
              <a:t>Одвајање главице од трупа се врши у пределу вратног дела кичменог стуба, а само одвајање може бити оштро (маказама) или тупо (куком).</a:t>
            </a:r>
          </a:p>
          <a:p>
            <a:pPr marL="0" indent="0">
              <a:buNone/>
            </a:pPr>
            <a:r>
              <a:rPr lang="sr-Cyrl-RS" dirty="0"/>
              <a:t>Операција се састоји из два главна дела: </a:t>
            </a:r>
          </a:p>
          <a:p>
            <a:r>
              <a:rPr lang="sr-Cyrl-RS" dirty="0"/>
              <a:t>Одвајање главице-тупо или оштро</a:t>
            </a:r>
          </a:p>
          <a:p>
            <a:r>
              <a:rPr lang="sr-Cyrl-RS" dirty="0"/>
              <a:t>Извлачење најпре трупа а затим главице плода</a:t>
            </a:r>
          </a:p>
          <a:p>
            <a:pPr marL="0" indent="0">
              <a:buNone/>
            </a:pPr>
            <a:r>
              <a:rPr lang="sr-Cyrl-RS" dirty="0"/>
              <a:t>Постоји велика опасност од повреде материце из следећих разлога: </a:t>
            </a:r>
          </a:p>
          <a:p>
            <a:pPr marL="0" indent="0">
              <a:buNone/>
            </a:pPr>
            <a:r>
              <a:rPr lang="sr-Cyrl-RS" dirty="0"/>
              <a:t>Операција се изводи у материци </a:t>
            </a:r>
          </a:p>
          <a:p>
            <a:pPr marL="0" indent="0">
              <a:buNone/>
            </a:pPr>
            <a:r>
              <a:rPr lang="sr-Cyrl-RS" dirty="0"/>
              <a:t>Доњи део материце је већ растегнут, унета рука још више растеже материцу</a:t>
            </a:r>
          </a:p>
          <a:p>
            <a:pPr marL="0" indent="0">
              <a:buNone/>
            </a:pPr>
            <a:r>
              <a:rPr lang="sr-Cyrl-RS" dirty="0"/>
              <a:t>Унети инструмент још више повређује зид материце а нарочито при вршењу одвајања, јер се мора окретати.</a:t>
            </a:r>
          </a:p>
          <a:p>
            <a:pPr marL="0" indent="0">
              <a:buNone/>
            </a:pPr>
            <a:endParaRPr lang="en-US" dirty="0"/>
          </a:p>
        </p:txBody>
      </p:sp>
      <p:pic>
        <p:nvPicPr>
          <p:cNvPr id="8" name="Content Placeholder 7" descr="A drawing of a person&#10;&#10;Description automatically generated with low confidence">
            <a:extLst>
              <a:ext uri="{FF2B5EF4-FFF2-40B4-BE49-F238E27FC236}">
                <a16:creationId xmlns="" xmlns:a16="http://schemas.microsoft.com/office/drawing/2014/main" id="{659E9578-FF78-4708-B34E-4D18263D0572}"/>
              </a:ext>
            </a:extLst>
          </p:cNvPr>
          <p:cNvPicPr>
            <a:picLocks noGrp="1" noChangeAspect="1"/>
          </p:cNvPicPr>
          <p:nvPr>
            <p:ph sz="half" idx="2"/>
          </p:nvPr>
        </p:nvPicPr>
        <p:blipFill>
          <a:blip r:embed="rId2"/>
          <a:stretch>
            <a:fillRect/>
          </a:stretch>
        </p:blipFill>
        <p:spPr>
          <a:xfrm>
            <a:off x="8831524" y="796455"/>
            <a:ext cx="2645093" cy="4230686"/>
          </a:xfrm>
        </p:spPr>
      </p:pic>
    </p:spTree>
    <p:extLst>
      <p:ext uri="{BB962C8B-B14F-4D97-AF65-F5344CB8AC3E}">
        <p14:creationId xmlns:p14="http://schemas.microsoft.com/office/powerpoint/2010/main" val="8692378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 xmlns:a16="http://schemas.microsoft.com/office/drawing/2014/main" id="{F8BB3ADA-C102-446A-91E5-F48F8D58B315}"/>
              </a:ext>
            </a:extLst>
          </p:cNvPr>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r>
              <a:rPr lang="sr-Cyrl-RS" dirty="0"/>
              <a:t>Хвала на пажњи</a:t>
            </a:r>
            <a:endParaRPr lang="en-US" dirty="0"/>
          </a:p>
        </p:txBody>
      </p:sp>
      <p:sp>
        <p:nvSpPr>
          <p:cNvPr id="8" name="Text Placeholder 7">
            <a:extLst>
              <a:ext uri="{FF2B5EF4-FFF2-40B4-BE49-F238E27FC236}">
                <a16:creationId xmlns="" xmlns:a16="http://schemas.microsoft.com/office/drawing/2014/main" id="{347C67CA-B184-498C-BFE8-D08EDF61D99B}"/>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403802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511C6E6-9308-4647-80BB-637B80E9EDE4}"/>
              </a:ext>
            </a:extLst>
          </p:cNvPr>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normAutofit fontScale="90000"/>
          </a:bodyPr>
          <a:lstStyle/>
          <a:p>
            <a:r>
              <a:rPr lang="ru-RU" sz="3600" dirty="0"/>
              <a:t>У односу на време извођења, царски рез може бити програмиран (елективан) и хитан.</a:t>
            </a:r>
            <a:r>
              <a:rPr lang="ru-RU" dirty="0"/>
              <a:t/>
            </a:r>
            <a:br>
              <a:rPr lang="ru-RU" dirty="0"/>
            </a:br>
            <a:endParaRPr lang="en-US" dirty="0"/>
          </a:p>
        </p:txBody>
      </p:sp>
      <p:sp>
        <p:nvSpPr>
          <p:cNvPr id="3" name="Content Placeholder 2">
            <a:extLst>
              <a:ext uri="{FF2B5EF4-FFF2-40B4-BE49-F238E27FC236}">
                <a16:creationId xmlns="" xmlns:a16="http://schemas.microsoft.com/office/drawing/2014/main" id="{F350B5ED-75FF-4483-9C45-623D3403B30A}"/>
              </a:ext>
            </a:extLst>
          </p:cNvPr>
          <p:cNvSpPr>
            <a:spLocks noGrp="1"/>
          </p:cNvSpPr>
          <p:nvPr>
            <p:ph idx="1"/>
          </p:nvPr>
        </p:nvSpPr>
        <p:spPr>
          <a:solidFill>
            <a:schemeClr val="bg2">
              <a:lumMod val="75000"/>
            </a:schemeClr>
          </a:solidFill>
          <a:ln>
            <a:solidFill>
              <a:schemeClr val="bg2">
                <a:lumMod val="25000"/>
              </a:schemeClr>
            </a:solidFill>
          </a:ln>
        </p:spPr>
        <p:txBody>
          <a:bodyPr/>
          <a:lstStyle/>
          <a:p>
            <a:r>
              <a:rPr lang="sr-Cyrl-RS" dirty="0">
                <a:highlight>
                  <a:srgbClr val="FFFF00"/>
                </a:highlight>
              </a:rPr>
              <a:t>Програмиран (</a:t>
            </a:r>
            <a:r>
              <a:rPr lang="sr-Cyrl-RS" dirty="0" err="1">
                <a:highlight>
                  <a:srgbClr val="FFFF00"/>
                </a:highlight>
              </a:rPr>
              <a:t>елективан</a:t>
            </a:r>
            <a:r>
              <a:rPr lang="sr-Cyrl-RS" dirty="0">
                <a:highlight>
                  <a:srgbClr val="FFFF00"/>
                </a:highlight>
              </a:rPr>
              <a:t>) </a:t>
            </a:r>
            <a:r>
              <a:rPr lang="sr-Cyrl-RS" dirty="0"/>
              <a:t>царски рез значи да се одреди тачан дан довршења трудноће пре почетка спонтаних материчних контракција, било због индикација од стране мајке или плода. Тако се програмира царски рез код сви апсолутних индикација или код тешких облика </a:t>
            </a:r>
            <a:r>
              <a:rPr lang="sr-Cyrl-RS" dirty="0" err="1"/>
              <a:t>хемолитичке</a:t>
            </a:r>
            <a:r>
              <a:rPr lang="sr-Cyrl-RS" dirty="0"/>
              <a:t> болести плода.</a:t>
            </a:r>
          </a:p>
          <a:p>
            <a:r>
              <a:rPr lang="sr-Cyrl-RS" dirty="0">
                <a:highlight>
                  <a:srgbClr val="FFFF00"/>
                </a:highlight>
              </a:rPr>
              <a:t>Хитан царски рез </a:t>
            </a:r>
            <a:r>
              <a:rPr lang="sr-Cyrl-RS" dirty="0"/>
              <a:t>се наметне током трудноће или самог порођајног акта када се порођај мора </a:t>
            </a:r>
            <a:r>
              <a:rPr lang="sr-Cyrl-RS" dirty="0" err="1"/>
              <a:t>зацршити</a:t>
            </a:r>
            <a:r>
              <a:rPr lang="sr-Cyrl-RS" dirty="0"/>
              <a:t> било у интересу мајке било у интересу плода.</a:t>
            </a:r>
          </a:p>
          <a:p>
            <a:endParaRPr lang="sr-Cyrl-RS" dirty="0"/>
          </a:p>
        </p:txBody>
      </p:sp>
    </p:spTree>
    <p:extLst>
      <p:ext uri="{BB962C8B-B14F-4D97-AF65-F5344CB8AC3E}">
        <p14:creationId xmlns:p14="http://schemas.microsoft.com/office/powerpoint/2010/main" val="14698285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A044A16-64AA-42E1-A744-45D49AF30E46}"/>
              </a:ext>
            </a:extLst>
          </p:cNvPr>
          <p:cNvSpPr>
            <a:spLocks noGrp="1"/>
          </p:cNvSpPr>
          <p:nvPr>
            <p:ph type="title"/>
          </p:nvPr>
        </p:nvSpPr>
        <p:spPr>
          <a:xfrm>
            <a:off x="700635" y="922096"/>
            <a:ext cx="10691265" cy="853438"/>
          </a:xfr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a:normAutofit/>
          </a:bodyPr>
          <a:lstStyle/>
          <a:p>
            <a:r>
              <a:rPr lang="sr-Cyrl-RS" sz="3200" dirty="0"/>
              <a:t>Припрема пацијенткиње</a:t>
            </a:r>
            <a:endParaRPr lang="en-US" sz="3200" dirty="0"/>
          </a:p>
        </p:txBody>
      </p:sp>
      <p:sp>
        <p:nvSpPr>
          <p:cNvPr id="3" name="Content Placeholder 2">
            <a:extLst>
              <a:ext uri="{FF2B5EF4-FFF2-40B4-BE49-F238E27FC236}">
                <a16:creationId xmlns="" xmlns:a16="http://schemas.microsoft.com/office/drawing/2014/main" id="{60CC9D43-9D74-4D88-9ECE-09F5BC722284}"/>
              </a:ext>
            </a:extLst>
          </p:cNvPr>
          <p:cNvSpPr>
            <a:spLocks noGrp="1"/>
          </p:cNvSpPr>
          <p:nvPr>
            <p:ph idx="1"/>
          </p:nvPr>
        </p:nvSpPr>
        <p:spPr>
          <a:xfrm>
            <a:off x="750367" y="2092942"/>
            <a:ext cx="10691265" cy="3842962"/>
          </a:xfrm>
        </p:spPr>
        <p:txBody>
          <a:bodyPr>
            <a:normAutofit fontScale="92500" lnSpcReduction="20000"/>
          </a:bodyPr>
          <a:lstStyle/>
          <a:p>
            <a:r>
              <a:rPr lang="sr-Cyrl-RS" dirty="0"/>
              <a:t>Када се ради о програмираној операцији трудница се припрема на исти начин као пацијенткиње код који се изводи </a:t>
            </a:r>
            <a:r>
              <a:rPr lang="sr-Cyrl-RS" dirty="0" err="1"/>
              <a:t>лапаротомија</a:t>
            </a:r>
            <a:r>
              <a:rPr lang="sr-Cyrl-RS" dirty="0"/>
              <a:t>: Дан уочи операције последњи оброк је ручак, и то течна храна (циљ је да се црева не пуне храном).</a:t>
            </a:r>
          </a:p>
          <a:p>
            <a:r>
              <a:rPr lang="sr-Cyrl-RS" dirty="0"/>
              <a:t>Изврши се хигијенска обрада (скидање косматог предела и пражњење црева испирањем (</a:t>
            </a:r>
            <a:r>
              <a:rPr lang="sr-Cyrl-RS" dirty="0" err="1"/>
              <a:t>клизма</a:t>
            </a:r>
            <a:r>
              <a:rPr lang="sr-Cyrl-RS" dirty="0"/>
              <a:t>). </a:t>
            </a:r>
          </a:p>
          <a:p>
            <a:r>
              <a:rPr lang="sr-Cyrl-RS" dirty="0"/>
              <a:t>На сам дан операције пласира се катетер у мокраћну бешику  а потом се изврши дезинфекција операционог поља, које се затим изолује стерилним компресама. </a:t>
            </a:r>
          </a:p>
          <a:p>
            <a:r>
              <a:rPr lang="sr-Cyrl-RS" dirty="0"/>
              <a:t>Овај поступак је исти и када се изводи хитан царски рез.</a:t>
            </a:r>
          </a:p>
          <a:p>
            <a:r>
              <a:rPr lang="sr-Cyrl-RS" dirty="0"/>
              <a:t>Следи припрема оператора, хируршко прање руку, капа, </a:t>
            </a:r>
            <a:r>
              <a:rPr lang="sr-Cyrl-RS" dirty="0" err="1"/>
              <a:t>маска,стерилан</a:t>
            </a:r>
            <a:r>
              <a:rPr lang="sr-Cyrl-RS" dirty="0"/>
              <a:t> мантил, рукавице.</a:t>
            </a:r>
          </a:p>
          <a:p>
            <a:pPr marL="0" indent="0">
              <a:buNone/>
            </a:pPr>
            <a:r>
              <a:rPr lang="sr-Cyrl-RS" dirty="0"/>
              <a:t>Следећи корак је </a:t>
            </a:r>
            <a:r>
              <a:rPr lang="sr-Cyrl-RS" dirty="0" err="1"/>
              <a:t>увђење</a:t>
            </a:r>
            <a:r>
              <a:rPr lang="sr-Cyrl-RS" dirty="0"/>
              <a:t> у анестезију</a:t>
            </a:r>
            <a:r>
              <a:rPr lang="en-US" dirty="0"/>
              <a:t> </a:t>
            </a:r>
            <a:r>
              <a:rPr lang="sr-Cyrl-RS" dirty="0"/>
              <a:t>:спиналну, </a:t>
            </a:r>
            <a:r>
              <a:rPr lang="sr-Cyrl-RS" dirty="0" err="1"/>
              <a:t>епидуралну</a:t>
            </a:r>
            <a:r>
              <a:rPr lang="sr-Cyrl-RS" dirty="0"/>
              <a:t> или општу </a:t>
            </a:r>
            <a:r>
              <a:rPr lang="sr-Cyrl-RS" dirty="0" err="1"/>
              <a:t>ендотрахеалну</a:t>
            </a:r>
            <a:r>
              <a:rPr lang="sr-Cyrl-RS" dirty="0"/>
              <a:t>.</a:t>
            </a:r>
            <a:endParaRPr lang="en-US" dirty="0"/>
          </a:p>
        </p:txBody>
      </p:sp>
    </p:spTree>
    <p:extLst>
      <p:ext uri="{BB962C8B-B14F-4D97-AF65-F5344CB8AC3E}">
        <p14:creationId xmlns:p14="http://schemas.microsoft.com/office/powerpoint/2010/main" val="4294124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style>
          <a:lnRef idx="1">
            <a:schemeClr val="accent2"/>
          </a:lnRef>
          <a:fillRef idx="2">
            <a:schemeClr val="accent2"/>
          </a:fillRef>
          <a:effectRef idx="1">
            <a:schemeClr val="accent2"/>
          </a:effectRef>
          <a:fontRef idx="minor">
            <a:schemeClr val="dk1"/>
          </a:fontRef>
        </p:style>
        <p:txBody>
          <a:bodyPr vert="horz" wrap="square" lIns="0" tIns="12700" rIns="0" bIns="0" rtlCol="0">
            <a:spAutoFit/>
          </a:bodyPr>
          <a:lstStyle/>
          <a:p>
            <a:pPr lvl="0" algn="ctr"/>
            <a:r>
              <a:rPr lang="sr-Cyrl-RS" sz="3600" dirty="0"/>
              <a:t>Ниски попречни рез по </a:t>
            </a:r>
            <a:r>
              <a:rPr lang="en-US" sz="3600" dirty="0" err="1"/>
              <a:t>Dörfleru</a:t>
            </a:r>
            <a:r>
              <a:rPr lang="en-US" sz="2400" dirty="0"/>
              <a:t/>
            </a:r>
            <a:br>
              <a:rPr lang="en-US" sz="2400" dirty="0"/>
            </a:br>
            <a:endParaRPr sz="3200" dirty="0"/>
          </a:p>
        </p:txBody>
      </p:sp>
      <p:sp>
        <p:nvSpPr>
          <p:cNvPr id="8" name="Content Placeholder 7">
            <a:extLst>
              <a:ext uri="{FF2B5EF4-FFF2-40B4-BE49-F238E27FC236}">
                <a16:creationId xmlns="" xmlns:a16="http://schemas.microsoft.com/office/drawing/2014/main" id="{B91364AF-257F-4719-9172-3F07448F6311}"/>
              </a:ext>
            </a:extLst>
          </p:cNvPr>
          <p:cNvSpPr>
            <a:spLocks noGrp="1"/>
          </p:cNvSpPr>
          <p:nvPr>
            <p:ph sz="half" idx="1"/>
          </p:nvPr>
        </p:nvSpPr>
        <p:spPr>
          <a:ln/>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marL="38100" defTabSz="914400">
              <a:spcBef>
                <a:spcPts val="459"/>
              </a:spcBef>
            </a:pPr>
            <a:r>
              <a:rPr lang="sr-Cyrl-RS" sz="2400" b="1" spc="-5" dirty="0">
                <a:solidFill>
                  <a:srgbClr val="5A5148"/>
                </a:solidFill>
                <a:latin typeface="Times New Roman"/>
                <a:cs typeface="Times New Roman"/>
              </a:rPr>
              <a:t>Трансверзални </a:t>
            </a:r>
            <a:r>
              <a:rPr lang="sr-Cyrl-RS" sz="2400" b="1" dirty="0">
                <a:solidFill>
                  <a:srgbClr val="5A5148"/>
                </a:solidFill>
                <a:latin typeface="Times New Roman"/>
                <a:cs typeface="Times New Roman"/>
              </a:rPr>
              <a:t>( </a:t>
            </a:r>
            <a:r>
              <a:rPr lang="en-US" sz="2400" b="1" spc="-5" dirty="0" err="1">
                <a:solidFill>
                  <a:srgbClr val="5A5148"/>
                </a:solidFill>
                <a:latin typeface="Times New Roman"/>
                <a:cs typeface="Times New Roman"/>
              </a:rPr>
              <a:t>Pfannensteil</a:t>
            </a:r>
            <a:r>
              <a:rPr lang="en-US" sz="2400" b="1" spc="-5" dirty="0">
                <a:solidFill>
                  <a:srgbClr val="5A5148"/>
                </a:solidFill>
                <a:latin typeface="Times New Roman"/>
                <a:cs typeface="Times New Roman"/>
              </a:rPr>
              <a:t> </a:t>
            </a:r>
            <a:r>
              <a:rPr lang="en-US" sz="2400" b="1" dirty="0">
                <a:solidFill>
                  <a:srgbClr val="5A5148"/>
                </a:solidFill>
                <a:latin typeface="Times New Roman"/>
                <a:cs typeface="Times New Roman"/>
              </a:rPr>
              <a:t>/</a:t>
            </a:r>
            <a:r>
              <a:rPr lang="en-US" sz="2400" b="1" spc="-25" dirty="0">
                <a:solidFill>
                  <a:srgbClr val="5A5148"/>
                </a:solidFill>
                <a:latin typeface="Times New Roman"/>
                <a:cs typeface="Times New Roman"/>
              </a:rPr>
              <a:t> </a:t>
            </a:r>
            <a:r>
              <a:rPr lang="en-US" sz="2400" b="1" spc="-5" dirty="0">
                <a:solidFill>
                  <a:srgbClr val="5A5148"/>
                </a:solidFill>
                <a:latin typeface="Times New Roman"/>
                <a:cs typeface="Times New Roman"/>
              </a:rPr>
              <a:t>Joel-Cohen)</a:t>
            </a:r>
            <a:endParaRPr lang="en-US" sz="2400" dirty="0">
              <a:solidFill>
                <a:prstClr val="black"/>
              </a:solidFill>
              <a:latin typeface="Times New Roman"/>
              <a:cs typeface="Times New Roman"/>
            </a:endParaRPr>
          </a:p>
          <a:p>
            <a:pPr marL="495300" indent="-342900" defTabSz="914400">
              <a:spcBef>
                <a:spcPts val="310"/>
              </a:spcBef>
              <a:buClr>
                <a:srgbClr val="666699"/>
              </a:buClr>
              <a:buSzPct val="68750"/>
              <a:buFont typeface="Arial" panose="020B0604020202020204" pitchFamily="34" charset="0"/>
              <a:buChar char="•"/>
              <a:tabLst>
                <a:tab pos="381000" algn="l"/>
              </a:tabLst>
            </a:pPr>
            <a:r>
              <a:rPr lang="sr-Cyrl-RS" sz="2000" b="1" spc="-5" dirty="0">
                <a:solidFill>
                  <a:srgbClr val="5A5148"/>
                </a:solidFill>
                <a:latin typeface="Times New Roman"/>
                <a:cs typeface="Times New Roman"/>
              </a:rPr>
              <a:t>Мањи је </a:t>
            </a:r>
            <a:r>
              <a:rPr lang="sr-Cyrl-RS" sz="2000" b="1" spc="-5" dirty="0" err="1">
                <a:solidFill>
                  <a:srgbClr val="5A5148"/>
                </a:solidFill>
                <a:latin typeface="Times New Roman"/>
                <a:cs typeface="Times New Roman"/>
              </a:rPr>
              <a:t>постопертаивни</a:t>
            </a:r>
            <a:r>
              <a:rPr lang="sr-Cyrl-RS" sz="2000" b="1" spc="-5" dirty="0">
                <a:solidFill>
                  <a:srgbClr val="5A5148"/>
                </a:solidFill>
                <a:latin typeface="Times New Roman"/>
                <a:cs typeface="Times New Roman"/>
              </a:rPr>
              <a:t> бол</a:t>
            </a:r>
            <a:endParaRPr lang="sr-Cyrl-RS" sz="2000" dirty="0">
              <a:solidFill>
                <a:prstClr val="black"/>
              </a:solidFill>
              <a:latin typeface="Times New Roman"/>
              <a:cs typeface="Times New Roman"/>
            </a:endParaRPr>
          </a:p>
          <a:p>
            <a:pPr marL="495300" indent="-342900" defTabSz="914400">
              <a:spcBef>
                <a:spcPts val="270"/>
              </a:spcBef>
              <a:buClr>
                <a:srgbClr val="666699"/>
              </a:buClr>
              <a:buSzPct val="68750"/>
              <a:buFont typeface="Arial" panose="020B0604020202020204" pitchFamily="34" charset="0"/>
              <a:buChar char="•"/>
              <a:tabLst>
                <a:tab pos="381000" algn="l"/>
              </a:tabLst>
            </a:pPr>
            <a:r>
              <a:rPr lang="sr-Cyrl-RS" sz="2000" b="1" dirty="0">
                <a:solidFill>
                  <a:srgbClr val="5A5148"/>
                </a:solidFill>
                <a:latin typeface="Times New Roman"/>
                <a:cs typeface="Times New Roman"/>
              </a:rPr>
              <a:t>Мања могућност </a:t>
            </a:r>
            <a:r>
              <a:rPr lang="sr-Cyrl-RS" sz="2000" b="1" dirty="0" err="1">
                <a:solidFill>
                  <a:srgbClr val="5A5148"/>
                </a:solidFill>
                <a:latin typeface="Times New Roman"/>
                <a:cs typeface="Times New Roman"/>
              </a:rPr>
              <a:t>постоперативних</a:t>
            </a:r>
            <a:r>
              <a:rPr lang="sr-Cyrl-RS" sz="2000" b="1" dirty="0">
                <a:solidFill>
                  <a:srgbClr val="5A5148"/>
                </a:solidFill>
                <a:latin typeface="Times New Roman"/>
                <a:cs typeface="Times New Roman"/>
              </a:rPr>
              <a:t> хернија</a:t>
            </a:r>
          </a:p>
          <a:p>
            <a:pPr marL="495300" indent="-342900" defTabSz="914400">
              <a:spcBef>
                <a:spcPts val="270"/>
              </a:spcBef>
              <a:buClr>
                <a:srgbClr val="666699"/>
              </a:buClr>
              <a:buSzPct val="68750"/>
              <a:buFont typeface="Arial" panose="020B0604020202020204" pitchFamily="34" charset="0"/>
              <a:buChar char="•"/>
              <a:tabLst>
                <a:tab pos="381000" algn="l"/>
              </a:tabLst>
            </a:pPr>
            <a:r>
              <a:rPr lang="sr-Cyrl-RS" sz="2000" b="1" dirty="0">
                <a:solidFill>
                  <a:srgbClr val="5A5148"/>
                </a:solidFill>
                <a:latin typeface="Times New Roman"/>
                <a:cs typeface="Times New Roman"/>
              </a:rPr>
              <a:t>Пожељнији </a:t>
            </a:r>
            <a:r>
              <a:rPr lang="sr-Cyrl-RS" sz="2000" b="1" dirty="0" err="1">
                <a:solidFill>
                  <a:srgbClr val="5A5148"/>
                </a:solidFill>
                <a:latin typeface="Times New Roman"/>
                <a:cs typeface="Times New Roman"/>
              </a:rPr>
              <a:t>козметски</a:t>
            </a:r>
            <a:r>
              <a:rPr lang="sr-Cyrl-RS" sz="2000" b="1" dirty="0">
                <a:solidFill>
                  <a:srgbClr val="5A5148"/>
                </a:solidFill>
                <a:latin typeface="Times New Roman"/>
                <a:cs typeface="Times New Roman"/>
              </a:rPr>
              <a:t> изглед</a:t>
            </a:r>
          </a:p>
          <a:p>
            <a:pPr marL="152400" defTabSz="914400">
              <a:spcBef>
                <a:spcPts val="310"/>
              </a:spcBef>
              <a:buClr>
                <a:srgbClr val="666699"/>
              </a:buClr>
              <a:buSzPct val="68750"/>
              <a:tabLst>
                <a:tab pos="381000" algn="l"/>
              </a:tabLst>
            </a:pPr>
            <a:r>
              <a:rPr lang="sr-Cyrl-RS" sz="2400" b="1" dirty="0">
                <a:solidFill>
                  <a:srgbClr val="5A5148"/>
                </a:solidFill>
                <a:latin typeface="Times New Roman"/>
                <a:cs typeface="Times New Roman"/>
              </a:rPr>
              <a:t>Вертикални </a:t>
            </a:r>
            <a:r>
              <a:rPr lang="sr-Cyrl-RS" sz="2400" b="1" dirty="0" err="1">
                <a:solidFill>
                  <a:srgbClr val="5A5148"/>
                </a:solidFill>
                <a:latin typeface="Times New Roman"/>
                <a:cs typeface="Times New Roman"/>
              </a:rPr>
              <a:t>инфраумбиликални</a:t>
            </a:r>
            <a:r>
              <a:rPr lang="sr-Cyrl-RS" sz="2400" b="1" dirty="0">
                <a:solidFill>
                  <a:srgbClr val="5A5148"/>
                </a:solidFill>
                <a:latin typeface="Times New Roman"/>
                <a:cs typeface="Times New Roman"/>
              </a:rPr>
              <a:t> рез</a:t>
            </a:r>
          </a:p>
          <a:p>
            <a:pPr marL="495300" indent="-342900" defTabSz="914400">
              <a:spcBef>
                <a:spcPts val="310"/>
              </a:spcBef>
              <a:buClr>
                <a:srgbClr val="666699"/>
              </a:buClr>
              <a:buSzPct val="68750"/>
              <a:buFont typeface="Arial" panose="020B0604020202020204" pitchFamily="34" charset="0"/>
              <a:buChar char="•"/>
              <a:tabLst>
                <a:tab pos="381000" algn="l"/>
              </a:tabLst>
            </a:pPr>
            <a:r>
              <a:rPr lang="sr-Cyrl-RS" sz="2000" b="1" dirty="0">
                <a:solidFill>
                  <a:srgbClr val="5A5148"/>
                </a:solidFill>
                <a:latin typeface="Times New Roman"/>
                <a:cs typeface="Times New Roman"/>
              </a:rPr>
              <a:t>Брже је отварање абдомена</a:t>
            </a:r>
            <a:endParaRPr lang="sr-Cyrl-RS" sz="2000" dirty="0">
              <a:solidFill>
                <a:prstClr val="black"/>
              </a:solidFill>
              <a:latin typeface="Times New Roman"/>
              <a:cs typeface="Times New Roman"/>
            </a:endParaRPr>
          </a:p>
          <a:p>
            <a:pPr marL="495300" indent="-342900" defTabSz="914400">
              <a:spcBef>
                <a:spcPts val="300"/>
              </a:spcBef>
              <a:buClr>
                <a:srgbClr val="666699"/>
              </a:buClr>
              <a:buSzPct val="68750"/>
              <a:buFont typeface="Arial" panose="020B0604020202020204" pitchFamily="34" charset="0"/>
              <a:buChar char="•"/>
              <a:tabLst>
                <a:tab pos="381000" algn="l"/>
              </a:tabLst>
            </a:pPr>
            <a:r>
              <a:rPr lang="sr-Cyrl-RS" sz="2000" b="1" spc="-5" dirty="0">
                <a:solidFill>
                  <a:srgbClr val="5A5148"/>
                </a:solidFill>
                <a:latin typeface="Times New Roman"/>
                <a:cs typeface="Times New Roman"/>
              </a:rPr>
              <a:t>Постоји могућност екстензије</a:t>
            </a:r>
            <a:endParaRPr lang="sr-Cyrl-RS" sz="2000" dirty="0">
              <a:solidFill>
                <a:prstClr val="black"/>
              </a:solidFill>
              <a:latin typeface="Times New Roman"/>
              <a:cs typeface="Times New Roman"/>
            </a:endParaRPr>
          </a:p>
          <a:p>
            <a:pPr marL="495300" indent="-342900" defTabSz="914400">
              <a:spcBef>
                <a:spcPts val="310"/>
              </a:spcBef>
              <a:buClr>
                <a:srgbClr val="666699"/>
              </a:buClr>
              <a:buSzPct val="68750"/>
              <a:buFont typeface="Arial" panose="020B0604020202020204" pitchFamily="34" charset="0"/>
              <a:buChar char="•"/>
              <a:tabLst>
                <a:tab pos="381000" algn="l"/>
              </a:tabLst>
            </a:pPr>
            <a:r>
              <a:rPr lang="sr-Cyrl-RS" sz="2000" b="1" spc="-5" dirty="0">
                <a:solidFill>
                  <a:srgbClr val="5A5148"/>
                </a:solidFill>
                <a:latin typeface="Times New Roman"/>
                <a:cs typeface="Times New Roman"/>
              </a:rPr>
              <a:t>Минималан губитак крви</a:t>
            </a:r>
            <a:endParaRPr lang="sr-Cyrl-RS" sz="2000" dirty="0">
              <a:solidFill>
                <a:prstClr val="black"/>
              </a:solidFill>
              <a:latin typeface="Times New Roman"/>
              <a:cs typeface="Times New Roman"/>
            </a:endParaRPr>
          </a:p>
          <a:p>
            <a:endParaRPr lang="en-US" dirty="0"/>
          </a:p>
        </p:txBody>
      </p:sp>
      <p:pic>
        <p:nvPicPr>
          <p:cNvPr id="5" name="Content Placeholder 4" descr="Diagram&#10;&#10;Description automatically generated">
            <a:extLst>
              <a:ext uri="{FF2B5EF4-FFF2-40B4-BE49-F238E27FC236}">
                <a16:creationId xmlns="" xmlns:a16="http://schemas.microsoft.com/office/drawing/2014/main" id="{DD0908E0-9848-4A9B-BE22-9B93EFF22946}"/>
              </a:ext>
            </a:extLst>
          </p:cNvPr>
          <p:cNvPicPr>
            <a:picLocks noGrp="1" noChangeAspect="1"/>
          </p:cNvPicPr>
          <p:nvPr>
            <p:ph sz="half" idx="2"/>
          </p:nvPr>
        </p:nvPicPr>
        <p:blipFill>
          <a:blip r:embed="rId2"/>
          <a:stretch>
            <a:fillRect/>
          </a:stretch>
        </p:blipFill>
        <p:spPr>
          <a:xfrm>
            <a:off x="6400604" y="2128838"/>
            <a:ext cx="4762891" cy="3844925"/>
          </a:xfrm>
        </p:spPr>
      </p:pic>
      <p:sp>
        <p:nvSpPr>
          <p:cNvPr id="4" name="object 4"/>
          <p:cNvSpPr txBox="1"/>
          <p:nvPr/>
        </p:nvSpPr>
        <p:spPr>
          <a:xfrm>
            <a:off x="1325054" y="1531038"/>
            <a:ext cx="5764530" cy="518988"/>
          </a:xfrm>
          <a:prstGeom prst="rect">
            <a:avLst/>
          </a:prstGeom>
        </p:spPr>
        <p:txBody>
          <a:bodyPr vert="horz" wrap="square" lIns="0" tIns="12700" rIns="0" bIns="0" rtlCol="0">
            <a:spAutoFit/>
          </a:bodyPr>
          <a:lstStyle/>
          <a:p>
            <a:pPr marL="12700" marR="5080" defTabSz="914400">
              <a:lnSpc>
                <a:spcPct val="110700"/>
              </a:lnSpc>
              <a:spcBef>
                <a:spcPts val="100"/>
              </a:spcBef>
            </a:pPr>
            <a:r>
              <a:rPr sz="3200" b="1" dirty="0">
                <a:solidFill>
                  <a:srgbClr val="5A5148"/>
                </a:solidFill>
                <a:latin typeface="Times New Roman"/>
                <a:cs typeface="Times New Roman"/>
              </a:rPr>
              <a:t>  </a:t>
            </a:r>
            <a:r>
              <a:rPr lang="sr-Cyrl-RS" sz="3200" b="1" dirty="0">
                <a:solidFill>
                  <a:srgbClr val="5A5148"/>
                </a:solidFill>
                <a:latin typeface="Times New Roman"/>
                <a:cs typeface="Times New Roman"/>
              </a:rPr>
              <a:t>Абдоминални рез:</a:t>
            </a:r>
            <a:endParaRPr sz="3200" dirty="0">
              <a:solidFill>
                <a:prstClr val="black"/>
              </a:solidFill>
              <a:latin typeface="Times New Roman"/>
              <a:cs typeface="Times New Roman"/>
            </a:endParaRPr>
          </a:p>
        </p:txBody>
      </p:sp>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6" name="Straight Connector 15">
            <a:extLst>
              <a:ext uri="{FF2B5EF4-FFF2-40B4-BE49-F238E27FC236}">
                <a16:creationId xmlns="" xmlns:a16="http://schemas.microsoft.com/office/drawing/2014/main" id="{F64F9B95-9045-48D2-B9F3-2927E98F54AA}"/>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 xmlns:a16="http://schemas.microsoft.com/office/drawing/2014/main" id="{085AA86F-6A4D-4BCB-A045-D992CDC2959B}"/>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20" name="Rectangle 19">
            <a:extLst>
              <a:ext uri="{FF2B5EF4-FFF2-40B4-BE49-F238E27FC236}">
                <a16:creationId xmlns="" xmlns:a16="http://schemas.microsoft.com/office/drawing/2014/main" id="{E49D7415-2F11-44C2-B6AA-13A25B6814B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bject 2"/>
          <p:cNvSpPr txBox="1">
            <a:spLocks noGrp="1"/>
          </p:cNvSpPr>
          <p:nvPr>
            <p:ph type="title"/>
          </p:nvPr>
        </p:nvSpPr>
        <p:spPr>
          <a:xfrm>
            <a:off x="6377111" y="909638"/>
            <a:ext cx="5014789" cy="1318062"/>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t">
            <a:normAutofit fontScale="90000"/>
          </a:bodyPr>
          <a:lstStyle/>
          <a:p>
            <a:pPr marL="12700"/>
            <a:r>
              <a:rPr lang="en-US" sz="3700" kern="1200" cap="all" spc="30" baseline="0" dirty="0" err="1">
                <a:solidFill>
                  <a:schemeClr val="tx1"/>
                </a:solidFill>
                <a:latin typeface="+mj-lt"/>
                <a:ea typeface="+mj-ea"/>
                <a:cs typeface="+mj-cs"/>
              </a:rPr>
              <a:t>Рез</a:t>
            </a:r>
            <a:r>
              <a:rPr lang="en-US" sz="3700" kern="1200" cap="all" spc="30" baseline="0" dirty="0">
                <a:solidFill>
                  <a:schemeClr val="tx1"/>
                </a:solidFill>
                <a:latin typeface="+mj-lt"/>
                <a:ea typeface="+mj-ea"/>
                <a:cs typeface="+mj-cs"/>
              </a:rPr>
              <a:t> </a:t>
            </a:r>
            <a:r>
              <a:rPr lang="en-US" sz="3700" kern="1200" cap="all" spc="30" baseline="0" dirty="0" err="1">
                <a:solidFill>
                  <a:schemeClr val="tx1"/>
                </a:solidFill>
                <a:latin typeface="+mj-lt"/>
                <a:ea typeface="+mj-ea"/>
                <a:cs typeface="+mj-cs"/>
              </a:rPr>
              <a:t>на</a:t>
            </a:r>
            <a:r>
              <a:rPr lang="en-US" sz="3700" kern="1200" cap="all" spc="30" baseline="0" dirty="0">
                <a:solidFill>
                  <a:schemeClr val="tx1"/>
                </a:solidFill>
                <a:latin typeface="+mj-lt"/>
                <a:ea typeface="+mj-ea"/>
                <a:cs typeface="+mj-cs"/>
              </a:rPr>
              <a:t> </a:t>
            </a:r>
            <a:r>
              <a:rPr lang="en-US" sz="3700" kern="1200" cap="all" spc="30" baseline="0" dirty="0" err="1">
                <a:solidFill>
                  <a:schemeClr val="tx1"/>
                </a:solidFill>
                <a:latin typeface="+mj-lt"/>
                <a:ea typeface="+mj-ea"/>
                <a:cs typeface="+mj-cs"/>
              </a:rPr>
              <a:t>доњем</a:t>
            </a:r>
            <a:r>
              <a:rPr lang="en-US" sz="3700" kern="1200" cap="all" spc="30" baseline="0" dirty="0">
                <a:solidFill>
                  <a:schemeClr val="tx1"/>
                </a:solidFill>
                <a:latin typeface="+mj-lt"/>
                <a:ea typeface="+mj-ea"/>
                <a:cs typeface="+mj-cs"/>
              </a:rPr>
              <a:t> </a:t>
            </a:r>
            <a:r>
              <a:rPr lang="en-US" sz="3700" kern="1200" cap="all" spc="30" baseline="0" dirty="0" err="1">
                <a:solidFill>
                  <a:schemeClr val="tx1"/>
                </a:solidFill>
                <a:latin typeface="+mj-lt"/>
                <a:ea typeface="+mj-ea"/>
                <a:cs typeface="+mj-cs"/>
              </a:rPr>
              <a:t>сегменту</a:t>
            </a:r>
            <a:r>
              <a:rPr lang="en-US" sz="3700" kern="1200" cap="all" spc="30" baseline="0" dirty="0">
                <a:solidFill>
                  <a:schemeClr val="tx1"/>
                </a:solidFill>
                <a:latin typeface="+mj-lt"/>
                <a:ea typeface="+mj-ea"/>
                <a:cs typeface="+mj-cs"/>
              </a:rPr>
              <a:t> </a:t>
            </a:r>
            <a:r>
              <a:rPr lang="en-US" sz="3700" kern="1200" cap="all" spc="30" baseline="0" dirty="0" err="1">
                <a:solidFill>
                  <a:schemeClr val="tx1"/>
                </a:solidFill>
                <a:latin typeface="+mj-lt"/>
                <a:ea typeface="+mj-ea"/>
                <a:cs typeface="+mj-cs"/>
              </a:rPr>
              <a:t>материце</a:t>
            </a:r>
            <a:endParaRPr lang="en-US" sz="3700" kern="1200" cap="all" spc="30" baseline="0" dirty="0">
              <a:solidFill>
                <a:schemeClr val="tx1"/>
              </a:solidFill>
              <a:latin typeface="+mj-lt"/>
              <a:ea typeface="+mj-ea"/>
              <a:cs typeface="+mj-cs"/>
            </a:endParaRPr>
          </a:p>
        </p:txBody>
      </p:sp>
      <p:pic>
        <p:nvPicPr>
          <p:cNvPr id="11" name="Content Placeholder 10" descr="Diagram&#10;&#10;Description automatically generated">
            <a:extLst>
              <a:ext uri="{FF2B5EF4-FFF2-40B4-BE49-F238E27FC236}">
                <a16:creationId xmlns="" xmlns:a16="http://schemas.microsoft.com/office/drawing/2014/main" id="{875778FE-C3B0-49EF-9D5D-17518C1814C1}"/>
              </a:ext>
            </a:extLst>
          </p:cNvPr>
          <p:cNvPicPr>
            <a:picLocks noGrp="1" noChangeAspect="1"/>
          </p:cNvPicPr>
          <p:nvPr>
            <p:ph sz="half" idx="2"/>
          </p:nvPr>
        </p:nvPicPr>
        <p:blipFill>
          <a:blip r:embed="rId2"/>
          <a:stretch>
            <a:fillRect/>
          </a:stretch>
        </p:blipFill>
        <p:spPr>
          <a:xfrm>
            <a:off x="55474" y="-1"/>
            <a:ext cx="6321635" cy="6356411"/>
          </a:xfrm>
          <a:prstGeom prst="rect">
            <a:avLst/>
          </a:prstGeom>
        </p:spPr>
      </p:pic>
      <p:cxnSp>
        <p:nvCxnSpPr>
          <p:cNvPr id="22" name="Straight Connector 21">
            <a:extLst>
              <a:ext uri="{FF2B5EF4-FFF2-40B4-BE49-F238E27FC236}">
                <a16:creationId xmlns="" xmlns:a16="http://schemas.microsoft.com/office/drawing/2014/main" id="{D2E57F3D-33BE-4306-87E6-245763719516}"/>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6515100" y="723900"/>
            <a:ext cx="16002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bject 7"/>
          <p:cNvSpPr txBox="1"/>
          <p:nvPr/>
        </p:nvSpPr>
        <p:spPr>
          <a:xfrm>
            <a:off x="6415014" y="2276474"/>
            <a:ext cx="5014790" cy="3885027"/>
          </a:xfrm>
          <a:prstGeom prst="rect">
            <a:avLst/>
          </a:prstGeom>
        </p:spPr>
        <p:style>
          <a:lnRef idx="1">
            <a:schemeClr val="accent6"/>
          </a:lnRef>
          <a:fillRef idx="3">
            <a:schemeClr val="accent6"/>
          </a:fillRef>
          <a:effectRef idx="2">
            <a:schemeClr val="accent6"/>
          </a:effectRef>
          <a:fontRef idx="minor">
            <a:schemeClr val="lt1"/>
          </a:fontRef>
        </p:style>
        <p:txBody>
          <a:bodyPr vert="horz" lIns="91440" tIns="45720" rIns="91440" bIns="45720" rtlCol="0">
            <a:normAutofit/>
          </a:bodyPr>
          <a:lstStyle/>
          <a:p>
            <a:pPr marL="38100" indent="-228600" defTabSz="914400">
              <a:lnSpc>
                <a:spcPct val="110000"/>
              </a:lnSpc>
              <a:spcBef>
                <a:spcPts val="459"/>
              </a:spcBef>
              <a:buFont typeface="Arial" panose="020B0604020202020204" pitchFamily="34" charset="0"/>
              <a:buChar char="•"/>
            </a:pPr>
            <a:r>
              <a:rPr lang="en-US" b="1" spc="-10" dirty="0" err="1"/>
              <a:t>Трансверзални</a:t>
            </a:r>
            <a:endParaRPr lang="en-US" dirty="0"/>
          </a:p>
          <a:p>
            <a:pPr marL="495300" indent="-228600" defTabSz="914400">
              <a:lnSpc>
                <a:spcPct val="110000"/>
              </a:lnSpc>
              <a:spcBef>
                <a:spcPts val="310"/>
              </a:spcBef>
              <a:buClr>
                <a:srgbClr val="666699"/>
              </a:buClr>
              <a:buSzPct val="68750"/>
              <a:buFont typeface="Arial" panose="020B0604020202020204" pitchFamily="34" charset="0"/>
              <a:buChar char="•"/>
              <a:tabLst>
                <a:tab pos="381000" algn="l"/>
              </a:tabLst>
            </a:pPr>
            <a:r>
              <a:rPr lang="en-US" b="1" spc="-5" dirty="0" err="1"/>
              <a:t>Пружа</a:t>
            </a:r>
            <a:r>
              <a:rPr lang="en-US" b="1" spc="-5" dirty="0"/>
              <a:t> </a:t>
            </a:r>
            <a:r>
              <a:rPr lang="en-US" b="1" spc="-5" dirty="0" err="1"/>
              <a:t>бољу</a:t>
            </a:r>
            <a:r>
              <a:rPr lang="en-US" b="1" spc="-5" dirty="0"/>
              <a:t> </a:t>
            </a:r>
            <a:r>
              <a:rPr lang="en-US" b="1" spc="-5" dirty="0" err="1"/>
              <a:t>апозицију</a:t>
            </a:r>
            <a:endParaRPr lang="en-US" dirty="0"/>
          </a:p>
          <a:p>
            <a:pPr marL="495300" indent="-228600" defTabSz="914400">
              <a:lnSpc>
                <a:spcPct val="110000"/>
              </a:lnSpc>
              <a:spcBef>
                <a:spcPts val="310"/>
              </a:spcBef>
              <a:buClr>
                <a:srgbClr val="666699"/>
              </a:buClr>
              <a:buSzPct val="68750"/>
              <a:buFont typeface="Arial" panose="020B0604020202020204" pitchFamily="34" charset="0"/>
              <a:buChar char="•"/>
              <a:tabLst>
                <a:tab pos="381000" algn="l"/>
              </a:tabLst>
            </a:pPr>
            <a:r>
              <a:rPr lang="en-US" b="1" spc="-5" dirty="0" err="1"/>
              <a:t>Мање</a:t>
            </a:r>
            <a:r>
              <a:rPr lang="en-US" b="1" spc="-5" dirty="0"/>
              <a:t> </a:t>
            </a:r>
            <a:r>
              <a:rPr lang="en-US" b="1" spc="-5" dirty="0" err="1"/>
              <a:t>обилно</a:t>
            </a:r>
            <a:r>
              <a:rPr lang="en-US" b="1" spc="-5" dirty="0"/>
              <a:t> </a:t>
            </a:r>
            <a:r>
              <a:rPr lang="en-US" b="1" spc="-5" dirty="0" err="1"/>
              <a:t>крварење</a:t>
            </a:r>
            <a:r>
              <a:rPr lang="en-US" b="1" spc="-5" dirty="0"/>
              <a:t>, </a:t>
            </a:r>
            <a:r>
              <a:rPr lang="en-US" b="1" spc="-5" dirty="0" err="1"/>
              <a:t>мања</a:t>
            </a:r>
            <a:r>
              <a:rPr lang="en-US" b="1" spc="-5" dirty="0"/>
              <a:t> </a:t>
            </a:r>
            <a:r>
              <a:rPr lang="en-US" b="1" spc="-5" dirty="0" err="1"/>
              <a:t>прокрвљеност</a:t>
            </a:r>
            <a:endParaRPr lang="en-US" dirty="0"/>
          </a:p>
          <a:p>
            <a:pPr marL="495300" indent="-228600" defTabSz="914400">
              <a:lnSpc>
                <a:spcPct val="110000"/>
              </a:lnSpc>
              <a:spcBef>
                <a:spcPts val="310"/>
              </a:spcBef>
              <a:buClr>
                <a:srgbClr val="666699"/>
              </a:buClr>
              <a:buSzPct val="68750"/>
              <a:buFont typeface="Arial" panose="020B0604020202020204" pitchFamily="34" charset="0"/>
              <a:buChar char="•"/>
              <a:tabLst>
                <a:tab pos="381000" algn="l"/>
              </a:tabLst>
            </a:pPr>
            <a:r>
              <a:rPr lang="en-US" b="1" spc="-5" dirty="0" err="1"/>
              <a:t>Мање</a:t>
            </a:r>
            <a:r>
              <a:rPr lang="en-US" b="1" spc="-5" dirty="0"/>
              <a:t> </a:t>
            </a:r>
            <a:r>
              <a:rPr lang="en-US" b="1" spc="-5" dirty="0" err="1"/>
              <a:t>активан</a:t>
            </a:r>
            <a:r>
              <a:rPr lang="en-US" b="1" spc="-5" dirty="0"/>
              <a:t> </a:t>
            </a:r>
            <a:r>
              <a:rPr lang="en-US" b="1" spc="-5" dirty="0" err="1"/>
              <a:t>сегмент</a:t>
            </a:r>
            <a:r>
              <a:rPr lang="en-US" b="1" spc="-5" dirty="0"/>
              <a:t> </a:t>
            </a:r>
            <a:r>
              <a:rPr lang="en-US" b="1" spc="-5" dirty="0" err="1"/>
              <a:t>материце</a:t>
            </a:r>
            <a:endParaRPr lang="en-US" b="1" spc="-5" dirty="0"/>
          </a:p>
          <a:p>
            <a:pPr marL="495300" indent="-228600" defTabSz="914400">
              <a:lnSpc>
                <a:spcPct val="110000"/>
              </a:lnSpc>
              <a:spcBef>
                <a:spcPts val="310"/>
              </a:spcBef>
              <a:buClr>
                <a:srgbClr val="666699"/>
              </a:buClr>
              <a:buSzPct val="68750"/>
              <a:buFont typeface="Arial" panose="020B0604020202020204" pitchFamily="34" charset="0"/>
              <a:buChar char="•"/>
              <a:tabLst>
                <a:tab pos="381000" algn="l"/>
              </a:tabLst>
            </a:pPr>
            <a:r>
              <a:rPr lang="en-US" b="1" spc="-5" dirty="0" err="1"/>
              <a:t>Боље</a:t>
            </a:r>
            <a:r>
              <a:rPr lang="en-US" b="1" spc="-5" dirty="0"/>
              <a:t> </a:t>
            </a:r>
            <a:r>
              <a:rPr lang="en-US" b="1" spc="-5" dirty="0" err="1"/>
              <a:t>је</a:t>
            </a:r>
            <a:r>
              <a:rPr lang="en-US" b="1" spc="-5" dirty="0"/>
              <a:t> </a:t>
            </a:r>
            <a:r>
              <a:rPr lang="en-US" b="1" spc="-5" dirty="0" err="1"/>
              <a:t>зарастање</a:t>
            </a:r>
            <a:r>
              <a:rPr lang="en-US" b="1" spc="-5" dirty="0"/>
              <a:t> </a:t>
            </a:r>
            <a:r>
              <a:rPr lang="en-US" b="1" spc="-5" dirty="0" err="1"/>
              <a:t>ране</a:t>
            </a:r>
            <a:endParaRPr lang="en-US" b="1" spc="-5" dirty="0"/>
          </a:p>
          <a:p>
            <a:pPr marL="495300" indent="-228600" defTabSz="914400">
              <a:lnSpc>
                <a:spcPct val="110000"/>
              </a:lnSpc>
              <a:spcBef>
                <a:spcPts val="310"/>
              </a:spcBef>
              <a:buClr>
                <a:srgbClr val="666699"/>
              </a:buClr>
              <a:buSzPct val="68750"/>
              <a:buFont typeface="Arial" panose="020B0604020202020204" pitchFamily="34" charset="0"/>
              <a:buChar char="•"/>
              <a:tabLst>
                <a:tab pos="381000" algn="l"/>
              </a:tabLst>
            </a:pPr>
            <a:r>
              <a:rPr lang="en-US" b="1" spc="-5" dirty="0" err="1"/>
              <a:t>Растеж</a:t>
            </a:r>
            <a:r>
              <a:rPr lang="sr-Cyrl-RS" b="1" spc="-5" dirty="0"/>
              <a:t>е</a:t>
            </a:r>
            <a:r>
              <a:rPr lang="en-US" b="1" spc="-5" dirty="0"/>
              <a:t> </a:t>
            </a:r>
            <a:r>
              <a:rPr lang="en-US" b="1" spc="-5" dirty="0" err="1"/>
              <a:t>се</a:t>
            </a:r>
            <a:r>
              <a:rPr lang="en-US" b="1" spc="-5" dirty="0"/>
              <a:t> у </a:t>
            </a:r>
            <a:r>
              <a:rPr lang="en-US" b="1" spc="-5" dirty="0" err="1"/>
              <a:t>следећим</a:t>
            </a:r>
            <a:r>
              <a:rPr lang="en-US" b="1" spc="-5" dirty="0"/>
              <a:t> </a:t>
            </a:r>
            <a:r>
              <a:rPr lang="en-US" b="1" spc="-5" dirty="0" err="1"/>
              <a:t>трудноћама</a:t>
            </a:r>
            <a:r>
              <a:rPr lang="en-US" b="1" spc="-5" dirty="0"/>
              <a:t> </a:t>
            </a:r>
            <a:r>
              <a:rPr lang="en-US" b="1" spc="-5" dirty="0" err="1"/>
              <a:t>је</a:t>
            </a:r>
            <a:r>
              <a:rPr lang="en-US" b="1" spc="-5" dirty="0"/>
              <a:t> </a:t>
            </a:r>
            <a:r>
              <a:rPr lang="en-US" b="1" spc="-5" dirty="0" err="1"/>
              <a:t>дуж</a:t>
            </a:r>
            <a:r>
              <a:rPr lang="en-US" b="1" spc="-5" dirty="0"/>
              <a:t> </a:t>
            </a:r>
            <a:r>
              <a:rPr lang="en-US" b="1" spc="-5" dirty="0" err="1"/>
              <a:t>линије</a:t>
            </a:r>
            <a:r>
              <a:rPr lang="en-US" b="1" spc="-5" dirty="0"/>
              <a:t> </a:t>
            </a:r>
            <a:r>
              <a:rPr lang="en-US" b="1" spc="-5" dirty="0" err="1"/>
              <a:t>ожиљка</a:t>
            </a:r>
            <a:r>
              <a:rPr lang="en-US" b="1" spc="-5" dirty="0"/>
              <a:t>, </a:t>
            </a:r>
            <a:r>
              <a:rPr lang="en-US" b="1" spc="-5" dirty="0" err="1"/>
              <a:t>шансе</a:t>
            </a:r>
            <a:r>
              <a:rPr lang="en-US" b="1" spc="-5" dirty="0"/>
              <a:t> </a:t>
            </a:r>
            <a:r>
              <a:rPr lang="en-US" b="1" spc="-5" dirty="0" err="1"/>
              <a:t>за</a:t>
            </a:r>
            <a:r>
              <a:rPr lang="en-US" b="1" spc="-5" dirty="0"/>
              <a:t> </a:t>
            </a:r>
            <a:r>
              <a:rPr lang="en-US" b="1" spc="-5" dirty="0" err="1"/>
              <a:t>руптуру</a:t>
            </a:r>
            <a:r>
              <a:rPr lang="en-US" b="1" spc="-5" dirty="0"/>
              <a:t> </a:t>
            </a:r>
            <a:r>
              <a:rPr lang="en-US" b="1" spc="-5" dirty="0" err="1"/>
              <a:t>су</a:t>
            </a:r>
            <a:r>
              <a:rPr lang="en-US" b="1" spc="-5" dirty="0"/>
              <a:t> </a:t>
            </a:r>
            <a:r>
              <a:rPr lang="en-US" b="1" spc="-5" dirty="0" err="1"/>
              <a:t>мање</a:t>
            </a:r>
            <a:endParaRPr lang="en-US" dirty="0"/>
          </a:p>
          <a:p>
            <a:pPr marL="38100" indent="-228600" defTabSz="914400">
              <a:lnSpc>
                <a:spcPct val="110000"/>
              </a:lnSpc>
              <a:spcBef>
                <a:spcPts val="360"/>
              </a:spcBef>
              <a:buFont typeface="Arial" panose="020B0604020202020204" pitchFamily="34" charset="0"/>
              <a:buChar char="•"/>
            </a:pPr>
            <a:r>
              <a:rPr lang="en-US" b="1" spc="-5" dirty="0" err="1"/>
              <a:t>Класичан</a:t>
            </a:r>
            <a:r>
              <a:rPr lang="en-US" b="1" spc="-5" dirty="0"/>
              <a:t> </a:t>
            </a:r>
            <a:r>
              <a:rPr lang="en-US" b="1" dirty="0"/>
              <a:t>( </a:t>
            </a:r>
            <a:r>
              <a:rPr lang="sr-Cyrl-RS" b="1" spc="-5" dirty="0"/>
              <a:t>в</a:t>
            </a:r>
            <a:r>
              <a:rPr lang="en-US" b="1" spc="-5" dirty="0" err="1"/>
              <a:t>ертикални</a:t>
            </a:r>
            <a:r>
              <a:rPr lang="en-US" b="1" spc="-5" dirty="0"/>
              <a:t> </a:t>
            </a:r>
            <a:r>
              <a:rPr lang="en-US" b="1" spc="-5" dirty="0" err="1"/>
              <a:t>рез</a:t>
            </a:r>
            <a:r>
              <a:rPr lang="en-US" b="1" spc="-5" dirty="0"/>
              <a:t> </a:t>
            </a:r>
            <a:r>
              <a:rPr lang="en-US" b="1" spc="-5" dirty="0" err="1"/>
              <a:t>на</a:t>
            </a:r>
            <a:r>
              <a:rPr lang="en-US" b="1" spc="-5" dirty="0"/>
              <a:t> </a:t>
            </a:r>
            <a:r>
              <a:rPr lang="en-US" b="1" spc="-5" dirty="0" err="1"/>
              <a:t>горњем</a:t>
            </a:r>
            <a:r>
              <a:rPr lang="en-US" b="1" spc="-5" dirty="0"/>
              <a:t> </a:t>
            </a:r>
            <a:r>
              <a:rPr lang="en-US" b="1" spc="-5" dirty="0" err="1"/>
              <a:t>сегменту</a:t>
            </a:r>
            <a:r>
              <a:rPr lang="en-US" b="1" spc="-50" dirty="0"/>
              <a:t> </a:t>
            </a:r>
            <a:r>
              <a:rPr lang="en-US" b="1" dirty="0"/>
              <a:t>)</a:t>
            </a:r>
            <a:endParaRPr lang="en-US" dirty="0"/>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2667001" y="1786890"/>
            <a:ext cx="6743698" cy="50526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wrap="square" lIns="0" tIns="12700" rIns="0" bIns="0" rtlCol="0">
            <a:spAutoFit/>
          </a:bodyPr>
          <a:lstStyle/>
          <a:p>
            <a:pPr marL="12700" defTabSz="914400">
              <a:spcBef>
                <a:spcPts val="100"/>
              </a:spcBef>
            </a:pPr>
            <a:r>
              <a:rPr lang="sr-Cyrl-RS" sz="3200" b="1" dirty="0">
                <a:solidFill>
                  <a:srgbClr val="5A5148"/>
                </a:solidFill>
                <a:latin typeface="Times New Roman"/>
                <a:cs typeface="Times New Roman"/>
              </a:rPr>
              <a:t>Индикације за класични рез</a:t>
            </a:r>
            <a:endParaRPr sz="3200" dirty="0">
              <a:solidFill>
                <a:prstClr val="black"/>
              </a:solidFill>
              <a:latin typeface="Times New Roman"/>
              <a:cs typeface="Times New Roman"/>
            </a:endParaRPr>
          </a:p>
        </p:txBody>
      </p:sp>
      <p:sp>
        <p:nvSpPr>
          <p:cNvPr id="7" name="object 7"/>
          <p:cNvSpPr txBox="1"/>
          <p:nvPr/>
        </p:nvSpPr>
        <p:spPr>
          <a:xfrm>
            <a:off x="2781301" y="4729479"/>
            <a:ext cx="229235" cy="1375410"/>
          </a:xfrm>
          <a:prstGeom prst="rect">
            <a:avLst/>
          </a:prstGeom>
        </p:spPr>
        <p:txBody>
          <a:bodyPr vert="horz" wrap="square" lIns="0" tIns="12700" rIns="0" bIns="0" rtlCol="0">
            <a:spAutoFit/>
          </a:bodyPr>
          <a:lstStyle/>
          <a:p>
            <a:pPr marL="12700" defTabSz="914400">
              <a:spcBef>
                <a:spcPts val="100"/>
              </a:spcBef>
            </a:pPr>
            <a:endParaRPr sz="2100" dirty="0">
              <a:solidFill>
                <a:prstClr val="black"/>
              </a:solidFill>
              <a:latin typeface="UnDotum"/>
              <a:cs typeface="UnDotum"/>
            </a:endParaRPr>
          </a:p>
          <a:p>
            <a:pPr marL="12700" defTabSz="914400">
              <a:spcBef>
                <a:spcPts val="1530"/>
              </a:spcBef>
            </a:pPr>
            <a:endParaRPr sz="2100" dirty="0">
              <a:solidFill>
                <a:prstClr val="black"/>
              </a:solidFill>
              <a:latin typeface="UnDotum"/>
              <a:cs typeface="UnDotum"/>
            </a:endParaRPr>
          </a:p>
          <a:p>
            <a:pPr marL="12700" defTabSz="914400">
              <a:spcBef>
                <a:spcPts val="1540"/>
              </a:spcBef>
            </a:pPr>
            <a:endParaRPr sz="2100" dirty="0">
              <a:solidFill>
                <a:prstClr val="black"/>
              </a:solidFill>
              <a:latin typeface="UnDotum"/>
              <a:cs typeface="UnDotum"/>
            </a:endParaRPr>
          </a:p>
        </p:txBody>
      </p:sp>
      <p:sp>
        <p:nvSpPr>
          <p:cNvPr id="8" name="object 8"/>
          <p:cNvSpPr txBox="1"/>
          <p:nvPr/>
        </p:nvSpPr>
        <p:spPr>
          <a:xfrm>
            <a:off x="3211830" y="2362200"/>
            <a:ext cx="7148195" cy="3818994"/>
          </a:xfrm>
          <a:prstGeom prst="rect">
            <a:avLst/>
          </a:prstGeom>
          <a:ln/>
        </p:spPr>
        <p:style>
          <a:lnRef idx="1">
            <a:schemeClr val="accent3"/>
          </a:lnRef>
          <a:fillRef idx="2">
            <a:schemeClr val="accent3"/>
          </a:fillRef>
          <a:effectRef idx="1">
            <a:schemeClr val="accent3"/>
          </a:effectRef>
          <a:fontRef idx="minor">
            <a:schemeClr val="dk1"/>
          </a:fontRef>
        </p:style>
        <p:txBody>
          <a:bodyPr vert="horz" wrap="square" lIns="0" tIns="12700" rIns="0" bIns="0" rtlCol="0">
            <a:spAutoFit/>
          </a:bodyPr>
          <a:lstStyle/>
          <a:p>
            <a:pPr marL="495300" indent="-457200" defTabSz="914400">
              <a:spcBef>
                <a:spcPts val="700"/>
              </a:spcBef>
              <a:buFont typeface="Wingdings" panose="05000000000000000000" pitchFamily="2" charset="2"/>
              <a:buChar char="Ø"/>
            </a:pPr>
            <a:r>
              <a:rPr lang="sr-Cyrl-RS" sz="2800" b="1" spc="-10" dirty="0">
                <a:solidFill>
                  <a:srgbClr val="5A5148"/>
                </a:solidFill>
                <a:latin typeface="Times New Roman"/>
                <a:cs typeface="Times New Roman"/>
              </a:rPr>
              <a:t>Уколико доњи сегмент није доступан због прираслица</a:t>
            </a:r>
          </a:p>
          <a:p>
            <a:pPr marL="495300" indent="-457200" defTabSz="914400">
              <a:spcBef>
                <a:spcPts val="700"/>
              </a:spcBef>
              <a:buFont typeface="Wingdings" panose="05000000000000000000" pitchFamily="2" charset="2"/>
              <a:buChar char="Ø"/>
            </a:pPr>
            <a:r>
              <a:rPr lang="sr-Cyrl-RS" sz="2800" b="1" spc="-5" dirty="0">
                <a:solidFill>
                  <a:srgbClr val="5A5148"/>
                </a:solidFill>
                <a:latin typeface="Times New Roman"/>
                <a:cs typeface="Times New Roman"/>
              </a:rPr>
              <a:t>Приступ доњем </a:t>
            </a:r>
            <a:r>
              <a:rPr lang="sr-Cyrl-RS" sz="2800" b="1" spc="-5" dirty="0" err="1">
                <a:solidFill>
                  <a:srgbClr val="5A5148"/>
                </a:solidFill>
                <a:latin typeface="Times New Roman"/>
                <a:cs typeface="Times New Roman"/>
              </a:rPr>
              <a:t>сегмненту</a:t>
            </a:r>
            <a:r>
              <a:rPr lang="sr-Cyrl-RS" sz="2800" b="1" spc="-5" dirty="0">
                <a:solidFill>
                  <a:srgbClr val="5A5148"/>
                </a:solidFill>
                <a:latin typeface="Times New Roman"/>
                <a:cs typeface="Times New Roman"/>
              </a:rPr>
              <a:t> онемогућен због </a:t>
            </a:r>
            <a:r>
              <a:rPr lang="sr-Cyrl-RS" sz="2800" b="1" spc="-5" dirty="0" err="1">
                <a:solidFill>
                  <a:srgbClr val="5A5148"/>
                </a:solidFill>
                <a:latin typeface="Times New Roman"/>
                <a:cs typeface="Times New Roman"/>
              </a:rPr>
              <a:t>предњачеће</a:t>
            </a:r>
            <a:r>
              <a:rPr lang="sr-Cyrl-RS" sz="2800" b="1" spc="-5" dirty="0">
                <a:solidFill>
                  <a:srgbClr val="5A5148"/>
                </a:solidFill>
                <a:latin typeface="Times New Roman"/>
                <a:cs typeface="Times New Roman"/>
              </a:rPr>
              <a:t> постељице, великих миома на доњем сегменту</a:t>
            </a:r>
          </a:p>
          <a:p>
            <a:pPr marL="495300" indent="-457200" defTabSz="914400">
              <a:spcBef>
                <a:spcPts val="700"/>
              </a:spcBef>
              <a:buFont typeface="Wingdings" panose="05000000000000000000" pitchFamily="2" charset="2"/>
              <a:buChar char="Ø"/>
            </a:pPr>
            <a:r>
              <a:rPr lang="sr-Cyrl-RS" sz="2800" b="1" spc="-5" dirty="0" err="1">
                <a:solidFill>
                  <a:srgbClr val="5A5148"/>
                </a:solidFill>
                <a:latin typeface="Times New Roman"/>
                <a:cs typeface="Times New Roman"/>
              </a:rPr>
              <a:t>Трансферзални</a:t>
            </a:r>
            <a:r>
              <a:rPr lang="sr-Cyrl-RS" sz="2800" b="1" spc="-5" dirty="0">
                <a:solidFill>
                  <a:srgbClr val="5A5148"/>
                </a:solidFill>
                <a:latin typeface="Times New Roman"/>
                <a:cs typeface="Times New Roman"/>
              </a:rPr>
              <a:t> положај плода</a:t>
            </a:r>
            <a:r>
              <a:rPr sz="2800" b="1" dirty="0">
                <a:solidFill>
                  <a:srgbClr val="5A5148"/>
                </a:solidFill>
                <a:latin typeface="Times New Roman"/>
                <a:cs typeface="Times New Roman"/>
              </a:rPr>
              <a:t> </a:t>
            </a:r>
            <a:endParaRPr lang="sr-Cyrl-RS" sz="2800" b="1" dirty="0">
              <a:solidFill>
                <a:srgbClr val="5A5148"/>
              </a:solidFill>
              <a:latin typeface="Times New Roman"/>
              <a:cs typeface="Times New Roman"/>
            </a:endParaRPr>
          </a:p>
          <a:p>
            <a:pPr marL="495300" indent="-457200" defTabSz="914400">
              <a:spcBef>
                <a:spcPts val="700"/>
              </a:spcBef>
              <a:buFont typeface="Wingdings" panose="05000000000000000000" pitchFamily="2" charset="2"/>
              <a:buChar char="Ø"/>
            </a:pPr>
            <a:r>
              <a:rPr lang="sr-Cyrl-RS" sz="2800" b="1" dirty="0">
                <a:solidFill>
                  <a:srgbClr val="5A5148"/>
                </a:solidFill>
                <a:latin typeface="Times New Roman"/>
                <a:cs typeface="Times New Roman"/>
              </a:rPr>
              <a:t>Трудноћа са </a:t>
            </a:r>
            <a:r>
              <a:rPr lang="sr-Cyrl-RS" sz="2800" b="1" dirty="0" err="1">
                <a:solidFill>
                  <a:srgbClr val="5A5148"/>
                </a:solidFill>
                <a:latin typeface="Times New Roman"/>
                <a:cs typeface="Times New Roman"/>
              </a:rPr>
              <a:t>карциномом</a:t>
            </a:r>
            <a:r>
              <a:rPr lang="sr-Cyrl-RS" sz="2800" b="1" dirty="0">
                <a:solidFill>
                  <a:srgbClr val="5A5148"/>
                </a:solidFill>
                <a:latin typeface="Times New Roman"/>
                <a:cs typeface="Times New Roman"/>
              </a:rPr>
              <a:t> </a:t>
            </a:r>
            <a:r>
              <a:rPr lang="sr-Cyrl-RS" sz="2800" b="1" dirty="0" err="1">
                <a:solidFill>
                  <a:srgbClr val="5A5148"/>
                </a:solidFill>
                <a:latin typeface="Times New Roman"/>
                <a:cs typeface="Times New Roman"/>
              </a:rPr>
              <a:t>цервикса</a:t>
            </a:r>
            <a:endParaRPr lang="sr-Cyrl-RS" sz="2800" b="1" dirty="0">
              <a:solidFill>
                <a:srgbClr val="5A5148"/>
              </a:solidFill>
              <a:latin typeface="Times New Roman"/>
              <a:cs typeface="Times New Roman"/>
            </a:endParaRPr>
          </a:p>
          <a:p>
            <a:pPr marL="495300" indent="-457200" defTabSz="914400">
              <a:spcBef>
                <a:spcPts val="700"/>
              </a:spcBef>
              <a:buFont typeface="Wingdings" panose="05000000000000000000" pitchFamily="2" charset="2"/>
              <a:buChar char="Ø"/>
            </a:pPr>
            <a:r>
              <a:rPr lang="en-US" sz="2800" b="1" spc="-5" dirty="0">
                <a:solidFill>
                  <a:srgbClr val="5A5148"/>
                </a:solidFill>
                <a:latin typeface="Times New Roman"/>
                <a:cs typeface="Times New Roman"/>
              </a:rPr>
              <a:t>Post mortem </a:t>
            </a:r>
            <a:r>
              <a:rPr lang="sr-Cyrl-RS" sz="2800" b="1" spc="-5" dirty="0">
                <a:solidFill>
                  <a:srgbClr val="5A5148"/>
                </a:solidFill>
                <a:latin typeface="Times New Roman"/>
                <a:cs typeface="Times New Roman"/>
              </a:rPr>
              <a:t>царски рез</a:t>
            </a:r>
            <a:endParaRPr lang="en-US" sz="2800" dirty="0">
              <a:solidFill>
                <a:prstClr val="black"/>
              </a:solidFill>
              <a:latin typeface="Times New Roman"/>
              <a:cs typeface="Times New Roman"/>
            </a:endParaRPr>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31650" y="976629"/>
            <a:ext cx="9091239" cy="997709"/>
          </a:xfrm>
          <a:prstGeom prst="rect">
            <a:avLst/>
          </a:prstGeom>
        </p:spPr>
        <p:style>
          <a:lnRef idx="1">
            <a:schemeClr val="dk1"/>
          </a:lnRef>
          <a:fillRef idx="2">
            <a:schemeClr val="dk1"/>
          </a:fillRef>
          <a:effectRef idx="1">
            <a:schemeClr val="dk1"/>
          </a:effectRef>
          <a:fontRef idx="minor">
            <a:schemeClr val="dk1"/>
          </a:fontRef>
        </p:style>
        <p:txBody>
          <a:bodyPr vert="horz" wrap="square" lIns="0" tIns="12700" rIns="0" bIns="0" rtlCol="0">
            <a:spAutoFit/>
          </a:bodyPr>
          <a:lstStyle/>
          <a:p>
            <a:pPr marL="12700" algn="ctr">
              <a:spcBef>
                <a:spcPts val="100"/>
              </a:spcBef>
            </a:pPr>
            <a:r>
              <a:rPr lang="sr-Cyrl-RS" sz="3200" dirty="0"/>
              <a:t>Поступак извођења царског реза на доњем сегменту</a:t>
            </a:r>
            <a:endParaRPr sz="3200" dirty="0"/>
          </a:p>
        </p:txBody>
      </p:sp>
      <p:sp>
        <p:nvSpPr>
          <p:cNvPr id="4" name="object 4"/>
          <p:cNvSpPr txBox="1"/>
          <p:nvPr/>
        </p:nvSpPr>
        <p:spPr>
          <a:xfrm>
            <a:off x="1331650" y="1904109"/>
            <a:ext cx="9091239" cy="4190891"/>
          </a:xfrm>
          <a:prstGeom prst="rect">
            <a:avLst/>
          </a:prstGeom>
        </p:spPr>
        <p:style>
          <a:lnRef idx="1">
            <a:schemeClr val="accent4"/>
          </a:lnRef>
          <a:fillRef idx="2">
            <a:schemeClr val="accent4"/>
          </a:fillRef>
          <a:effectRef idx="1">
            <a:schemeClr val="accent4"/>
          </a:effectRef>
          <a:fontRef idx="minor">
            <a:schemeClr val="dk1"/>
          </a:fontRef>
        </p:style>
        <p:txBody>
          <a:bodyPr vert="horz" wrap="square" lIns="0" tIns="12700" rIns="0" bIns="0" rtlCol="0">
            <a:spAutoFit/>
          </a:bodyPr>
          <a:lstStyle/>
          <a:p>
            <a:pPr marL="355600" indent="-342900" defTabSz="914400">
              <a:spcBef>
                <a:spcPts val="100"/>
              </a:spcBef>
              <a:buFont typeface="Wingdings" panose="05000000000000000000" pitchFamily="2" charset="2"/>
              <a:buChar char="Ø"/>
            </a:pPr>
            <a:r>
              <a:rPr lang="sr-Cyrl-RS" sz="2400" b="1" spc="-5" dirty="0">
                <a:solidFill>
                  <a:srgbClr val="5A5148"/>
                </a:solidFill>
                <a:latin typeface="Times New Roman"/>
                <a:cs typeface="Times New Roman"/>
              </a:rPr>
              <a:t>Након учињене </a:t>
            </a:r>
            <a:r>
              <a:rPr lang="sr-Cyrl-RS" sz="2400" b="1" spc="-5" dirty="0" err="1">
                <a:solidFill>
                  <a:srgbClr val="5A5148"/>
                </a:solidFill>
                <a:latin typeface="Times New Roman"/>
                <a:cs typeface="Times New Roman"/>
              </a:rPr>
              <a:t>лапаротомије</a:t>
            </a:r>
            <a:r>
              <a:rPr lang="sr-Cyrl-RS" sz="2400" b="1" spc="-5" dirty="0">
                <a:solidFill>
                  <a:srgbClr val="5A5148"/>
                </a:solidFill>
                <a:latin typeface="Times New Roman"/>
                <a:cs typeface="Times New Roman"/>
              </a:rPr>
              <a:t>,  помоћу </a:t>
            </a:r>
            <a:r>
              <a:rPr lang="sr-Cyrl-RS" sz="2400" b="1" spc="-5" dirty="0" err="1">
                <a:solidFill>
                  <a:srgbClr val="5A5148"/>
                </a:solidFill>
                <a:latin typeface="Times New Roman"/>
                <a:cs typeface="Times New Roman"/>
              </a:rPr>
              <a:t>ретрактора</a:t>
            </a:r>
            <a:r>
              <a:rPr lang="sr-Cyrl-RS" sz="2400" b="1" spc="-5" dirty="0">
                <a:solidFill>
                  <a:srgbClr val="5A5148"/>
                </a:solidFill>
                <a:latin typeface="Times New Roman"/>
                <a:cs typeface="Times New Roman"/>
              </a:rPr>
              <a:t> учини се доступним доњи сегмент материце</a:t>
            </a:r>
          </a:p>
          <a:p>
            <a:pPr marL="12700" defTabSz="914400">
              <a:spcBef>
                <a:spcPts val="100"/>
              </a:spcBef>
            </a:pPr>
            <a:endParaRPr lang="sr-Cyrl-RS" sz="2400" b="1" spc="-5" dirty="0">
              <a:solidFill>
                <a:srgbClr val="5A5148"/>
              </a:solidFill>
              <a:latin typeface="Times New Roman"/>
              <a:cs typeface="Times New Roman"/>
            </a:endParaRPr>
          </a:p>
          <a:p>
            <a:pPr marL="12700" defTabSz="914400">
              <a:spcBef>
                <a:spcPts val="100"/>
              </a:spcBef>
            </a:pPr>
            <a:endParaRPr lang="sr-Cyrl-RS" sz="2400" b="1" spc="-5" dirty="0">
              <a:solidFill>
                <a:srgbClr val="5A5148"/>
              </a:solidFill>
              <a:latin typeface="Times New Roman"/>
              <a:cs typeface="Times New Roman"/>
            </a:endParaRPr>
          </a:p>
          <a:p>
            <a:pPr marL="12700" defTabSz="914400">
              <a:spcBef>
                <a:spcPts val="100"/>
              </a:spcBef>
            </a:pPr>
            <a:endParaRPr lang="sr-Cyrl-RS" sz="2400" b="1" spc="-5" dirty="0">
              <a:solidFill>
                <a:srgbClr val="5A5148"/>
              </a:solidFill>
              <a:latin typeface="Times New Roman"/>
              <a:cs typeface="Times New Roman"/>
            </a:endParaRPr>
          </a:p>
          <a:p>
            <a:pPr marL="12700" defTabSz="914400">
              <a:spcBef>
                <a:spcPts val="100"/>
              </a:spcBef>
            </a:pPr>
            <a:endParaRPr lang="sr-Cyrl-RS" sz="2400" b="1" spc="-5" dirty="0">
              <a:solidFill>
                <a:srgbClr val="5A5148"/>
              </a:solidFill>
              <a:latin typeface="Times New Roman"/>
              <a:cs typeface="Times New Roman"/>
            </a:endParaRPr>
          </a:p>
          <a:p>
            <a:pPr marL="12700" defTabSz="914400">
              <a:spcBef>
                <a:spcPts val="100"/>
              </a:spcBef>
            </a:pPr>
            <a:endParaRPr lang="sr-Cyrl-RS" sz="2400" b="1" spc="-5" dirty="0">
              <a:solidFill>
                <a:srgbClr val="5A5148"/>
              </a:solidFill>
              <a:latin typeface="Times New Roman"/>
              <a:cs typeface="Times New Roman"/>
            </a:endParaRPr>
          </a:p>
          <a:p>
            <a:pPr marL="12700" defTabSz="914400">
              <a:spcBef>
                <a:spcPts val="100"/>
              </a:spcBef>
            </a:pPr>
            <a:endParaRPr lang="sr-Cyrl-RS" sz="2400" b="1" spc="-5" dirty="0">
              <a:solidFill>
                <a:srgbClr val="5A5148"/>
              </a:solidFill>
              <a:latin typeface="Times New Roman"/>
              <a:cs typeface="Times New Roman"/>
            </a:endParaRPr>
          </a:p>
          <a:p>
            <a:pPr marL="12700" defTabSz="914400">
              <a:spcBef>
                <a:spcPts val="100"/>
              </a:spcBef>
            </a:pPr>
            <a:endParaRPr lang="sr-Cyrl-RS" sz="2400" b="1" spc="-5" dirty="0">
              <a:solidFill>
                <a:srgbClr val="5A5148"/>
              </a:solidFill>
              <a:latin typeface="Times New Roman"/>
              <a:cs typeface="Times New Roman"/>
            </a:endParaRPr>
          </a:p>
          <a:p>
            <a:pPr marL="12700" defTabSz="914400">
              <a:spcBef>
                <a:spcPts val="100"/>
              </a:spcBef>
            </a:pPr>
            <a:endParaRPr lang="sr-Cyrl-RS" sz="2400" b="1" spc="-5" dirty="0">
              <a:solidFill>
                <a:srgbClr val="5A5148"/>
              </a:solidFill>
              <a:latin typeface="Times New Roman"/>
              <a:cs typeface="Times New Roman"/>
            </a:endParaRPr>
          </a:p>
          <a:p>
            <a:pPr marL="12700" defTabSz="914400">
              <a:spcBef>
                <a:spcPts val="100"/>
              </a:spcBef>
            </a:pPr>
            <a:endParaRPr sz="2400" dirty="0">
              <a:solidFill>
                <a:prstClr val="black"/>
              </a:solidFill>
              <a:latin typeface="Times New Roman"/>
              <a:cs typeface="Times New Roman"/>
            </a:endParaRPr>
          </a:p>
        </p:txBody>
      </p:sp>
      <p:sp>
        <p:nvSpPr>
          <p:cNvPr id="7" name="object 7"/>
          <p:cNvSpPr txBox="1"/>
          <p:nvPr/>
        </p:nvSpPr>
        <p:spPr>
          <a:xfrm>
            <a:off x="1331650" y="2593340"/>
            <a:ext cx="8651819" cy="751488"/>
          </a:xfrm>
          <a:prstGeom prst="rect">
            <a:avLst/>
          </a:prstGeom>
        </p:spPr>
        <p:txBody>
          <a:bodyPr vert="horz" wrap="square" lIns="0" tIns="12700" rIns="0" bIns="0" rtlCol="0">
            <a:spAutoFit/>
          </a:bodyPr>
          <a:lstStyle/>
          <a:p>
            <a:pPr marL="355600" indent="-342900" defTabSz="914400">
              <a:spcBef>
                <a:spcPts val="100"/>
              </a:spcBef>
              <a:buFont typeface="Wingdings" panose="05000000000000000000" pitchFamily="2" charset="2"/>
              <a:buChar char="Ø"/>
            </a:pPr>
            <a:r>
              <a:rPr lang="sr-Cyrl-RS" sz="2400" b="1" dirty="0">
                <a:solidFill>
                  <a:prstClr val="black"/>
                </a:solidFill>
                <a:latin typeface="Times New Roman"/>
                <a:cs typeface="Times New Roman"/>
              </a:rPr>
              <a:t>Доњи сегмент препознајемо по </a:t>
            </a:r>
            <a:r>
              <a:rPr lang="sr-Cyrl-RS" sz="2400" b="1" dirty="0" err="1">
                <a:solidFill>
                  <a:prstClr val="black"/>
                </a:solidFill>
                <a:latin typeface="Times New Roman"/>
                <a:cs typeface="Times New Roman"/>
              </a:rPr>
              <a:t>перитонеуму</a:t>
            </a:r>
            <a:r>
              <a:rPr lang="sr-Cyrl-RS" sz="2400" b="1" dirty="0">
                <a:solidFill>
                  <a:prstClr val="black"/>
                </a:solidFill>
                <a:latin typeface="Times New Roman"/>
                <a:cs typeface="Times New Roman"/>
              </a:rPr>
              <a:t> који је није чврсто спојен са зидом материце</a:t>
            </a:r>
            <a:endParaRPr sz="2400" b="1" dirty="0">
              <a:solidFill>
                <a:prstClr val="black"/>
              </a:solidFill>
              <a:latin typeface="Times New Roman"/>
              <a:cs typeface="Times New Roman"/>
            </a:endParaRPr>
          </a:p>
        </p:txBody>
      </p:sp>
      <p:sp>
        <p:nvSpPr>
          <p:cNvPr id="10" name="object 10"/>
          <p:cNvSpPr txBox="1"/>
          <p:nvPr/>
        </p:nvSpPr>
        <p:spPr>
          <a:xfrm>
            <a:off x="1331650" y="3401059"/>
            <a:ext cx="8220019" cy="751488"/>
          </a:xfrm>
          <a:prstGeom prst="rect">
            <a:avLst/>
          </a:prstGeom>
        </p:spPr>
        <p:txBody>
          <a:bodyPr vert="horz" wrap="square" lIns="0" tIns="12700" rIns="0" bIns="0" rtlCol="0">
            <a:spAutoFit/>
          </a:bodyPr>
          <a:lstStyle/>
          <a:p>
            <a:pPr marL="355600" indent="-342900" defTabSz="914400">
              <a:spcBef>
                <a:spcPts val="100"/>
              </a:spcBef>
              <a:buFont typeface="Wingdings" panose="05000000000000000000" pitchFamily="2" charset="2"/>
              <a:buChar char="Ø"/>
            </a:pPr>
            <a:r>
              <a:rPr lang="sr-Cyrl-RS" sz="2400" b="1" spc="-5" dirty="0">
                <a:solidFill>
                  <a:srgbClr val="5A5148"/>
                </a:solidFill>
                <a:latin typeface="Times New Roman"/>
                <a:cs typeface="Times New Roman"/>
              </a:rPr>
              <a:t>Учини се попречно пресецање </a:t>
            </a:r>
            <a:r>
              <a:rPr lang="sr-Cyrl-RS" sz="2400" b="1" spc="-5" dirty="0" err="1">
                <a:solidFill>
                  <a:srgbClr val="5A5148"/>
                </a:solidFill>
                <a:latin typeface="Times New Roman"/>
                <a:cs typeface="Times New Roman"/>
              </a:rPr>
              <a:t>перитонеума</a:t>
            </a:r>
            <a:r>
              <a:rPr lang="sr-Cyrl-RS" sz="2400" b="1" spc="-5" dirty="0">
                <a:solidFill>
                  <a:srgbClr val="5A5148"/>
                </a:solidFill>
                <a:latin typeface="Times New Roman"/>
                <a:cs typeface="Times New Roman"/>
              </a:rPr>
              <a:t> и мокраћна бешика се одгурне наниже</a:t>
            </a:r>
            <a:endParaRPr sz="2400" dirty="0">
              <a:solidFill>
                <a:prstClr val="black"/>
              </a:solidFill>
              <a:latin typeface="Times New Roman"/>
              <a:cs typeface="Times New Roman"/>
            </a:endParaRPr>
          </a:p>
        </p:txBody>
      </p:sp>
      <p:sp>
        <p:nvSpPr>
          <p:cNvPr id="16" name="object 16"/>
          <p:cNvSpPr txBox="1"/>
          <p:nvPr/>
        </p:nvSpPr>
        <p:spPr>
          <a:xfrm>
            <a:off x="1331650" y="4402782"/>
            <a:ext cx="8330191" cy="1120820"/>
          </a:xfrm>
          <a:prstGeom prst="rect">
            <a:avLst/>
          </a:prstGeom>
        </p:spPr>
        <p:txBody>
          <a:bodyPr vert="horz" wrap="square" lIns="0" tIns="12700" rIns="0" bIns="0" rtlCol="0">
            <a:spAutoFit/>
          </a:bodyPr>
          <a:lstStyle/>
          <a:p>
            <a:pPr marL="355600" indent="-342900" defTabSz="914400">
              <a:spcBef>
                <a:spcPts val="100"/>
              </a:spcBef>
              <a:buFont typeface="Wingdings" panose="05000000000000000000" pitchFamily="2" charset="2"/>
              <a:buChar char="Ø"/>
            </a:pPr>
            <a:r>
              <a:rPr lang="sr-Cyrl-RS" sz="2400" b="1" spc="-10" dirty="0">
                <a:solidFill>
                  <a:srgbClr val="5A5148"/>
                </a:solidFill>
                <a:latin typeface="Times New Roman"/>
                <a:cs typeface="Times New Roman"/>
              </a:rPr>
              <a:t>Рез на доњем сегменту се учини по средини, </a:t>
            </a:r>
            <a:r>
              <a:rPr lang="sr-Cyrl-RS" sz="2400" b="1" spc="-10" dirty="0" err="1">
                <a:solidFill>
                  <a:srgbClr val="5A5148"/>
                </a:solidFill>
                <a:latin typeface="Times New Roman"/>
                <a:cs typeface="Times New Roman"/>
              </a:rPr>
              <a:t>поречно</a:t>
            </a:r>
            <a:r>
              <a:rPr lang="sr-Cyrl-RS" sz="2400" b="1" spc="-10" dirty="0">
                <a:solidFill>
                  <a:srgbClr val="5A5148"/>
                </a:solidFill>
                <a:latin typeface="Times New Roman"/>
                <a:cs typeface="Times New Roman"/>
              </a:rPr>
              <a:t>, док се не досегну овојци а онда се прошири латерално развлачећи до отвора од око 10 цм.</a:t>
            </a:r>
            <a:endParaRPr sz="2400" dirty="0">
              <a:solidFill>
                <a:prstClr val="black"/>
              </a:solidFill>
              <a:latin typeface="Times New Roman"/>
              <a:cs typeface="Times New Roman"/>
            </a:endParaRPr>
          </a:p>
        </p:txBody>
      </p:sp>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ChronicleVTI">
  <a:themeElements>
    <a:clrScheme name="AnalogousFromRegularSeedRightStep">
      <a:dk1>
        <a:srgbClr val="000000"/>
      </a:dk1>
      <a:lt1>
        <a:srgbClr val="FFFFFF"/>
      </a:lt1>
      <a:dk2>
        <a:srgbClr val="1B282F"/>
      </a:dk2>
      <a:lt2>
        <a:srgbClr val="F3F0F2"/>
      </a:lt2>
      <a:accent1>
        <a:srgbClr val="46B47D"/>
      </a:accent1>
      <a:accent2>
        <a:srgbClr val="3BB1A8"/>
      </a:accent2>
      <a:accent3>
        <a:srgbClr val="4D9CC3"/>
      </a:accent3>
      <a:accent4>
        <a:srgbClr val="3B58B1"/>
      </a:accent4>
      <a:accent5>
        <a:srgbClr val="614DC3"/>
      </a:accent5>
      <a:accent6>
        <a:srgbClr val="803BB1"/>
      </a:accent6>
      <a:hlink>
        <a:srgbClr val="BF4180"/>
      </a:hlink>
      <a:folHlink>
        <a:srgbClr val="7F7F7F"/>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ronicleVTI" id="{508E4D90-5116-4BF0-876B-3F422DD1F65F}" vid="{AA21DC3D-92A8-43A4-8358-ED428371CD5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549</TotalTime>
  <Words>1871</Words>
  <Application>Microsoft Office PowerPoint</Application>
  <PresentationFormat>Widescreen</PresentationFormat>
  <Paragraphs>214</Paragraphs>
  <Slides>38</Slides>
  <Notes>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38</vt:i4>
      </vt:variant>
    </vt:vector>
  </HeadingPairs>
  <TitlesOfParts>
    <vt:vector size="48" baseType="lpstr">
      <vt:lpstr>Arial</vt:lpstr>
      <vt:lpstr>Calibri</vt:lpstr>
      <vt:lpstr>Calisto MT</vt:lpstr>
      <vt:lpstr>Times New Roman</vt:lpstr>
      <vt:lpstr>UnDotum</vt:lpstr>
      <vt:lpstr>Univers Condensed</vt:lpstr>
      <vt:lpstr>Wingdings</vt:lpstr>
      <vt:lpstr>ChronicleVTI</vt:lpstr>
      <vt:lpstr>Office Theme</vt:lpstr>
      <vt:lpstr>1_Office Theme</vt:lpstr>
      <vt:lpstr>Царски рез   начини довршетка порођаја Вакум и форцепс,   Ембриотомије </vt:lpstr>
      <vt:lpstr> Царски рез sectio Caesarea </vt:lpstr>
      <vt:lpstr>   Врсте царског реза</vt:lpstr>
      <vt:lpstr>У односу на време извођења, царски рез може бити програмиран (елективан) и хитан. </vt:lpstr>
      <vt:lpstr>Припрема пацијенткиње</vt:lpstr>
      <vt:lpstr>Ниски попречни рез по Dörfleru </vt:lpstr>
      <vt:lpstr>Рез на доњем сегменту материце</vt:lpstr>
      <vt:lpstr>PowerPoint Presentation</vt:lpstr>
      <vt:lpstr>Поступак извођења царског реза на доњем сегменту</vt:lpstr>
      <vt:lpstr>PowerPoint Presentation</vt:lpstr>
      <vt:lpstr>PowerPoint Presentation</vt:lpstr>
      <vt:lpstr>Постоперативна нега</vt:lpstr>
      <vt:lpstr>Копликације царског реза</vt:lpstr>
      <vt:lpstr>Вакум</vt:lpstr>
      <vt:lpstr>Инструментално довршавање порођаја вакум, форцепс услови:</vt:lpstr>
      <vt:lpstr>Индикације за примену вакума</vt:lpstr>
      <vt:lpstr>Вакум екстрактор</vt:lpstr>
      <vt:lpstr>Ефикасност опреме: извршити проверу свих делова</vt:lpstr>
      <vt:lpstr>ИЗВОЂЕЊЕ</vt:lpstr>
      <vt:lpstr>извођење</vt:lpstr>
      <vt:lpstr>Кораци у апликацији вакума</vt:lpstr>
      <vt:lpstr>PowerPoint Presentation</vt:lpstr>
      <vt:lpstr>важно</vt:lpstr>
      <vt:lpstr>Феаталне компликације</vt:lpstr>
      <vt:lpstr>Форцепс</vt:lpstr>
      <vt:lpstr>ФОРЦЕПС (КЛЕШТА)</vt:lpstr>
      <vt:lpstr>Врсте форцепса</vt:lpstr>
      <vt:lpstr>Ниска, излазна или типична клешта</vt:lpstr>
      <vt:lpstr>PowerPoint Presentation</vt:lpstr>
      <vt:lpstr>PowerPoint Presentation</vt:lpstr>
      <vt:lpstr>PowerPoint Presentation</vt:lpstr>
      <vt:lpstr>Апликовање форцепса</vt:lpstr>
      <vt:lpstr>Компликације:</vt:lpstr>
      <vt:lpstr>Комадање плода - EMBRIOTOMIA</vt:lpstr>
      <vt:lpstr>Инструменти за извођење краниотомиа</vt:lpstr>
      <vt:lpstr>Craniotomia</vt:lpstr>
      <vt:lpstr>Одвајање главице од трупа плода -decapitatia</vt:lpstr>
      <vt:lpstr>Хвала на пажњи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Царски рез PROM; IUGR; FMU; Дефиниција, етиологија;дијагностичке процедуре; примена медикамената; начини довршетка порођаја; Вакум и форцепс, индикације, начини извођења, контраиндикације. Практичан рад са инструментима Ембриотомије индикације и технике-приказ инструмената</dc:title>
  <dc:creator>Marija Bićanin Ilić</dc:creator>
  <cp:lastModifiedBy>nidza</cp:lastModifiedBy>
  <cp:revision>32</cp:revision>
  <dcterms:created xsi:type="dcterms:W3CDTF">2021-01-28T11:40:56Z</dcterms:created>
  <dcterms:modified xsi:type="dcterms:W3CDTF">2022-02-21T19:10:51Z</dcterms:modified>
</cp:coreProperties>
</file>